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8" r:id="rId1"/>
  </p:sldMasterIdLst>
  <p:notesMasterIdLst>
    <p:notesMasterId r:id="rId30"/>
  </p:notesMasterIdLst>
  <p:sldIdLst>
    <p:sldId id="256" r:id="rId2"/>
    <p:sldId id="258" r:id="rId3"/>
    <p:sldId id="262" r:id="rId4"/>
    <p:sldId id="264" r:id="rId5"/>
    <p:sldId id="282" r:id="rId6"/>
    <p:sldId id="266" r:id="rId7"/>
    <p:sldId id="280" r:id="rId8"/>
    <p:sldId id="269" r:id="rId9"/>
    <p:sldId id="276" r:id="rId10"/>
    <p:sldId id="272" r:id="rId11"/>
    <p:sldId id="326" r:id="rId12"/>
    <p:sldId id="328" r:id="rId13"/>
    <p:sldId id="329" r:id="rId14"/>
    <p:sldId id="330" r:id="rId15"/>
    <p:sldId id="291" r:id="rId16"/>
    <p:sldId id="331" r:id="rId17"/>
    <p:sldId id="332" r:id="rId18"/>
    <p:sldId id="333" r:id="rId19"/>
    <p:sldId id="353" r:id="rId20"/>
    <p:sldId id="344" r:id="rId21"/>
    <p:sldId id="334" r:id="rId22"/>
    <p:sldId id="345" r:id="rId23"/>
    <p:sldId id="346" r:id="rId24"/>
    <p:sldId id="304" r:id="rId25"/>
    <p:sldId id="352" r:id="rId26"/>
    <p:sldId id="281" r:id="rId27"/>
    <p:sldId id="351" r:id="rId28"/>
    <p:sldId id="300" r:id="rId29"/>
  </p:sldIdLst>
  <p:sldSz cx="9144000" cy="5143500" type="screen16x9"/>
  <p:notesSz cx="6858000" cy="9144000"/>
  <p:embeddedFontLst>
    <p:embeddedFont>
      <p:font typeface="Big Shoulders Text" panose="020B0604020202020204" charset="0"/>
      <p:regular r:id="rId31"/>
      <p:bold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  <p:embeddedFont>
      <p:font typeface="Roboto Light" panose="02000000000000000000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B55D"/>
    <a:srgbClr val="2CA0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EE90E8-4607-4C2B-9AB6-4E2275DBAABD}">
  <a:tblStyle styleId="{A1EE90E8-4607-4C2B-9AB6-4E2275DBAAB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9" name="Google Shape;25279;g967d9b3c40_0_8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80" name="Google Shape;25280;g967d9b3c40_0_8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96" name="Google Shape;26796;g97cc85ecb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97" name="Google Shape;26797;g97cc85ecb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3" name="Google Shape;28863;g1162f37314b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64" name="Google Shape;28864;g1162f37314b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80" name="Google Shape;31580;g116736860a3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1" name="Google Shape;31581;g116736860a3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2" name="Google Shape;27252;g97cc85ecb1_0_6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3" name="Google Shape;27253;g97cc85ecb1_0_6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8" name="Google Shape;25558;g9680cbbe24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59" name="Google Shape;25559;g9680cbbe24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26997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09" name="Google Shape;31409;g989fa8930a_0_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10" name="Google Shape;31410;g989fa8930a_0_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0" name="Google Shape;25330;g9680cbbe2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31" name="Google Shape;25331;g9680cbbe2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8" name="Google Shape;25558;g9680cbbe24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59" name="Google Shape;25559;g9680cbbe24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8" name="Google Shape;25648;g967d9b3c40_0_2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49" name="Google Shape;25649;g967d9b3c40_0_28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2" name="Google Shape;27412;g1162f37314b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13" name="Google Shape;27413;g1162f37314b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4" name="Google Shape;26214;g116736860a3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15" name="Google Shape;26215;g116736860a3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7" name="Google Shape;27227;g99091d3933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28" name="Google Shape;27228;g99091d3933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38" name="Google Shape;26538;g967d9b3c40_0_3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9" name="Google Shape;26539;g967d9b3c40_0_3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8" name="Google Shape;27088;g97cc85ecb1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89" name="Google Shape;27089;g97cc85ecb1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" name="Google Shape;12;p2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" name="Google Shape;37;p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" name="Google Shape;38;p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" name="Google Shape;64;p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" name="Google Shape;164;p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5" name="Google Shape;165;p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1" name="Google Shape;191;p2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" name="Google Shape;196;p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7" name="Google Shape;197;p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3" name="Google Shape;223;p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" name="Google Shape;224;p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5" name="Google Shape;225;p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1" name="Google Shape;251;p2"/>
          <p:cNvSpPr txBox="1">
            <a:spLocks noGrp="1"/>
          </p:cNvSpPr>
          <p:nvPr>
            <p:ph type="ctrTitle"/>
          </p:nvPr>
        </p:nvSpPr>
        <p:spPr>
          <a:xfrm>
            <a:off x="713250" y="539500"/>
            <a:ext cx="7717500" cy="11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2" name="Google Shape;252;p2"/>
          <p:cNvSpPr txBox="1">
            <a:spLocks noGrp="1"/>
          </p:cNvSpPr>
          <p:nvPr>
            <p:ph type="subTitle" idx="1"/>
          </p:nvPr>
        </p:nvSpPr>
        <p:spPr>
          <a:xfrm>
            <a:off x="2856900" y="1772617"/>
            <a:ext cx="34302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grpSp>
        <p:nvGrpSpPr>
          <p:cNvPr id="253" name="Google Shape;253;p2"/>
          <p:cNvGrpSpPr/>
          <p:nvPr/>
        </p:nvGrpSpPr>
        <p:grpSpPr>
          <a:xfrm>
            <a:off x="135496" y="2750588"/>
            <a:ext cx="9523650" cy="3285338"/>
            <a:chOff x="135496" y="2750588"/>
            <a:chExt cx="9523650" cy="3285338"/>
          </a:xfrm>
        </p:grpSpPr>
        <p:grpSp>
          <p:nvGrpSpPr>
            <p:cNvPr id="254" name="Google Shape;254;p2"/>
            <p:cNvGrpSpPr/>
            <p:nvPr/>
          </p:nvGrpSpPr>
          <p:grpSpPr>
            <a:xfrm>
              <a:off x="135496" y="2998441"/>
              <a:ext cx="9523650" cy="3037484"/>
              <a:chOff x="135496" y="2998441"/>
              <a:chExt cx="9523650" cy="3037484"/>
            </a:xfrm>
          </p:grpSpPr>
          <p:grpSp>
            <p:nvGrpSpPr>
              <p:cNvPr id="255" name="Google Shape;255;p2"/>
              <p:cNvGrpSpPr/>
              <p:nvPr/>
            </p:nvGrpSpPr>
            <p:grpSpPr>
              <a:xfrm>
                <a:off x="5692943" y="2998441"/>
                <a:ext cx="3966203" cy="3037484"/>
                <a:chOff x="5692943" y="2998441"/>
                <a:chExt cx="3966203" cy="3037484"/>
              </a:xfrm>
            </p:grpSpPr>
            <p:grpSp>
              <p:nvGrpSpPr>
                <p:cNvPr id="256" name="Google Shape;256;p2"/>
                <p:cNvGrpSpPr/>
                <p:nvPr/>
              </p:nvGrpSpPr>
              <p:grpSpPr>
                <a:xfrm rot="10800000" flipH="1">
                  <a:off x="7960046" y="299844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57" name="Google Shape;257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58" name="Google Shape;25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9" name="Google Shape;25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0" name="Google Shape;26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1" name="Google Shape;26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2" name="Google Shape;26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3" name="Google Shape;26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4" name="Google Shape;26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5" name="Google Shape;26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6" name="Google Shape;26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7" name="Google Shape;26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8" name="Google Shape;26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69" name="Google Shape;26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0" name="Google Shape;27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1" name="Google Shape;27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72" name="Google Shape;272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73" name="Google Shape;273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" name="Google Shape;274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5" name="Google Shape;275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6" name="Google Shape;276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7" name="Google Shape;277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8" name="Google Shape;278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9" name="Google Shape;279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0" name="Google Shape;280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1" name="Google Shape;281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2" name="Google Shape;282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3" name="Google Shape;283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4" name="Google Shape;284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5" name="Google Shape;285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" name="Google Shape;286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7" name="Google Shape;287;p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88" name="Google Shape;28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9" name="Google Shape;28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0" name="Google Shape;29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1" name="Google Shape;29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" name="Google Shape;29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" name="Google Shape;29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4" name="Google Shape;29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5" name="Google Shape;29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6" name="Google Shape;29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7" name="Google Shape;29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8" name="Google Shape;29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9" name="Google Shape;29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0" name="Google Shape;30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1" name="Google Shape;30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302" name="Google Shape;302;p2"/>
                <p:cNvGrpSpPr/>
                <p:nvPr/>
              </p:nvGrpSpPr>
              <p:grpSpPr>
                <a:xfrm rot="-6352235" flipH="1">
                  <a:off x="6107374" y="3852943"/>
                  <a:ext cx="1699108" cy="2145073"/>
                  <a:chOff x="146217" y="2712579"/>
                  <a:chExt cx="1552966" cy="1960401"/>
                </a:xfrm>
              </p:grpSpPr>
              <p:grpSp>
                <p:nvGrpSpPr>
                  <p:cNvPr id="303" name="Google Shape;303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304" name="Google Shape;30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5" name="Google Shape;30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6" name="Google Shape;30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7" name="Google Shape;30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8" name="Google Shape;30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9" name="Google Shape;30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0" name="Google Shape;31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1" name="Google Shape;31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2" name="Google Shape;31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3" name="Google Shape;31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4" name="Google Shape;31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5" name="Google Shape;31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6" name="Google Shape;31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7" name="Google Shape;31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318" name="Google Shape;318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319" name="Google Shape;319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0" name="Google Shape;320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1" name="Google Shape;321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2" name="Google Shape;322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3" name="Google Shape;323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4" name="Google Shape;324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5" name="Google Shape;325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6" name="Google Shape;326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7" name="Google Shape;327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8" name="Google Shape;328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9" name="Google Shape;329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0" name="Google Shape;330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1" name="Google Shape;331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2" name="Google Shape;332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333" name="Google Shape;333;p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334" name="Google Shape;33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5" name="Google Shape;33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6" name="Google Shape;33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7" name="Google Shape;33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8" name="Google Shape;33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39" name="Google Shape;33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0" name="Google Shape;34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1" name="Google Shape;34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2" name="Google Shape;34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3" name="Google Shape;34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4" name="Google Shape;34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5" name="Google Shape;34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6" name="Google Shape;34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7" name="Google Shape;34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48" name="Google Shape;348;p2"/>
              <p:cNvGrpSpPr/>
              <p:nvPr/>
            </p:nvGrpSpPr>
            <p:grpSpPr>
              <a:xfrm rot="-5655077" flipH="1">
                <a:off x="2757686" y="3644747"/>
                <a:ext cx="1698960" cy="2145089"/>
                <a:chOff x="146217" y="2712579"/>
                <a:chExt cx="1552966" cy="1960401"/>
              </a:xfrm>
            </p:grpSpPr>
            <p:grpSp>
              <p:nvGrpSpPr>
                <p:cNvPr id="349" name="Google Shape;349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50" name="Google Shape;35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64" name="Google Shape;364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65" name="Google Shape;365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9" name="Google Shape;369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0" name="Google Shape;370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1" name="Google Shape;371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5" name="Google Shape;375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6" name="Google Shape;376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" name="Google Shape;377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" name="Google Shape;378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79" name="Google Shape;379;p2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80" name="Google Shape;38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1" name="Google Shape;38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2" name="Google Shape;38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3" name="Google Shape;38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4" name="Google Shape;38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5" name="Google Shape;38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94" name="Google Shape;394;p2"/>
              <p:cNvGrpSpPr/>
              <p:nvPr/>
            </p:nvGrpSpPr>
            <p:grpSpPr>
              <a:xfrm rot="-314" flipH="1">
                <a:off x="135496" y="3186895"/>
                <a:ext cx="1699100" cy="2144874"/>
                <a:chOff x="146217" y="2712579"/>
                <a:chExt cx="1552966" cy="1960401"/>
              </a:xfrm>
            </p:grpSpPr>
            <p:grpSp>
              <p:nvGrpSpPr>
                <p:cNvPr id="395" name="Google Shape;395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96" name="Google Shape;39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0" name="Google Shape;410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411" name="Google Shape;411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" name="Google Shape;413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" name="Google Shape;414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" name="Google Shape;415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" name="Google Shape;416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" name="Google Shape;417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" name="Google Shape;418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" name="Google Shape;419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" name="Google Shape;420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" name="Google Shape;421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" name="Google Shape;422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" name="Google Shape;423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" name="Google Shape;424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5" name="Google Shape;425;p2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426" name="Google Shape;42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" name="Google Shape;42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" name="Google Shape;42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9" name="Google Shape;42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0" name="Google Shape;43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1" name="Google Shape;43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2" name="Google Shape;43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3" name="Google Shape;43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4" name="Google Shape;43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5" name="Google Shape;43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" name="Google Shape;43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" name="Google Shape;43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" name="Google Shape;43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" name="Google Shape;43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40" name="Google Shape;440;p2"/>
            <p:cNvGrpSpPr/>
            <p:nvPr/>
          </p:nvGrpSpPr>
          <p:grpSpPr>
            <a:xfrm>
              <a:off x="817988" y="2750587"/>
              <a:ext cx="7423578" cy="1258836"/>
              <a:chOff x="817988" y="2750588"/>
              <a:chExt cx="7423578" cy="1258836"/>
            </a:xfrm>
          </p:grpSpPr>
          <p:sp>
            <p:nvSpPr>
              <p:cNvPr id="441" name="Google Shape;441;p2"/>
              <p:cNvSpPr/>
              <p:nvPr/>
            </p:nvSpPr>
            <p:spPr>
              <a:xfrm>
                <a:off x="6227654" y="3803792"/>
                <a:ext cx="372339" cy="205631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7806441" y="2750588"/>
                <a:ext cx="435126" cy="240307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817988" y="3292988"/>
                <a:ext cx="435126" cy="240307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2_1_1_1">
    <p:spTree>
      <p:nvGrpSpPr>
        <p:cNvPr id="1" name="Shape 8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94" name="Google Shape;8294;p2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8295" name="Google Shape;8295;p2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96" name="Google Shape;8296;p2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8297" name="Google Shape;8297;p2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2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2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2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2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2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2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2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2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2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2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2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2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2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2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2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2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2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2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2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2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2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2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2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2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22" name="Google Shape;8322;p2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8323" name="Google Shape;8323;p2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2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2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2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2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2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2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2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2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2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2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2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2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2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2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2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2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49" name="Google Shape;8349;p2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2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2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2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2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2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2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2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2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2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2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2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2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2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2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2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2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2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2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2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2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2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2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2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2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2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2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2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2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2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2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2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2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2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2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2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2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2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2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2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2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2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2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2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2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2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2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2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2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2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2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2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2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2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2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2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2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2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2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2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2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2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2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2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2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2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2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2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2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2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2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2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2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2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2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2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2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2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2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2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2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2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2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2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2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2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2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2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2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2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2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2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2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2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2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2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2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2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2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2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49" name="Google Shape;8449;p2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8450" name="Google Shape;8450;p2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2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2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2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2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2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2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2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2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2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2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2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2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2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2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2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2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6" name="Google Shape;8476;p2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2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2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2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2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1" name="Google Shape;8481;p2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8482" name="Google Shape;8482;p2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2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2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2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2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2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2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2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2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2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2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2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2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2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2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2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2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2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2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2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2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2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2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2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2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2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08" name="Google Shape;8508;p2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09" name="Google Shape;8509;p2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510" name="Google Shape;8510;p2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2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2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2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2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2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2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2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2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2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2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2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2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2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2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2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2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36" name="Google Shape;8536;p23"/>
          <p:cNvGrpSpPr/>
          <p:nvPr/>
        </p:nvGrpSpPr>
        <p:grpSpPr>
          <a:xfrm>
            <a:off x="-414835" y="-478575"/>
            <a:ext cx="9558843" cy="5245807"/>
            <a:chOff x="-414835" y="-478575"/>
            <a:chExt cx="9558843" cy="5245807"/>
          </a:xfrm>
        </p:grpSpPr>
        <p:grpSp>
          <p:nvGrpSpPr>
            <p:cNvPr id="8537" name="Google Shape;8537;p23"/>
            <p:cNvGrpSpPr/>
            <p:nvPr/>
          </p:nvGrpSpPr>
          <p:grpSpPr>
            <a:xfrm rot="-435006">
              <a:off x="-179930" y="22769"/>
              <a:ext cx="8214001" cy="4243119"/>
              <a:chOff x="-181370" y="-128188"/>
              <a:chExt cx="8214040" cy="4243140"/>
            </a:xfrm>
          </p:grpSpPr>
          <p:grpSp>
            <p:nvGrpSpPr>
              <p:cNvPr id="8538" name="Google Shape;8538;p23"/>
              <p:cNvGrpSpPr/>
              <p:nvPr/>
            </p:nvGrpSpPr>
            <p:grpSpPr>
              <a:xfrm rot="5400000" flipH="1">
                <a:off x="6110663" y="2192944"/>
                <a:ext cx="1698945" cy="2145071"/>
                <a:chOff x="146217" y="2712579"/>
                <a:chExt cx="1552966" cy="1960401"/>
              </a:xfrm>
            </p:grpSpPr>
            <p:grpSp>
              <p:nvGrpSpPr>
                <p:cNvPr id="8539" name="Google Shape;8539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540" name="Google Shape;8540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1" name="Google Shape;8541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2" name="Google Shape;8542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3" name="Google Shape;8543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4" name="Google Shape;8544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5" name="Google Shape;8545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6" name="Google Shape;8546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7" name="Google Shape;8547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8" name="Google Shape;8548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49" name="Google Shape;8549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0" name="Google Shape;8550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1" name="Google Shape;8551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2" name="Google Shape;8552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3" name="Google Shape;8553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554" name="Google Shape;8554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555" name="Google Shape;8555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6" name="Google Shape;8556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7" name="Google Shape;8557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8" name="Google Shape;8558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59" name="Google Shape;8559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0" name="Google Shape;8560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1" name="Google Shape;8561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2" name="Google Shape;8562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3" name="Google Shape;8563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4" name="Google Shape;8564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5" name="Google Shape;8565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6" name="Google Shape;8566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7" name="Google Shape;8567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68" name="Google Shape;8568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569" name="Google Shape;8569;p2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570" name="Google Shape;8570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1" name="Google Shape;8571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2" name="Google Shape;8572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3" name="Google Shape;8573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4" name="Google Shape;8574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5" name="Google Shape;8575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6" name="Google Shape;8576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7" name="Google Shape;8577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8" name="Google Shape;8578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79" name="Google Shape;8579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0" name="Google Shape;8580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1" name="Google Shape;8581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2" name="Google Shape;8582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3" name="Google Shape;8583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584" name="Google Shape;8584;p23"/>
              <p:cNvGrpSpPr/>
              <p:nvPr/>
            </p:nvGrpSpPr>
            <p:grpSpPr>
              <a:xfrm rot="-3764223" flipH="1">
                <a:off x="311660" y="45727"/>
                <a:ext cx="1699169" cy="2145136"/>
                <a:chOff x="146217" y="2712579"/>
                <a:chExt cx="1552966" cy="1960401"/>
              </a:xfrm>
            </p:grpSpPr>
            <p:grpSp>
              <p:nvGrpSpPr>
                <p:cNvPr id="8585" name="Google Shape;8585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586" name="Google Shape;858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7" name="Google Shape;858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8" name="Google Shape;858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89" name="Google Shape;858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0" name="Google Shape;859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1" name="Google Shape;859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2" name="Google Shape;859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3" name="Google Shape;859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4" name="Google Shape;859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5" name="Google Shape;859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6" name="Google Shape;859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7" name="Google Shape;859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8" name="Google Shape;859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99" name="Google Shape;859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00" name="Google Shape;8600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01" name="Google Shape;8601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2" name="Google Shape;8602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3" name="Google Shape;8603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4" name="Google Shape;8604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5" name="Google Shape;8605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6" name="Google Shape;8606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7" name="Google Shape;8607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8" name="Google Shape;8608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09" name="Google Shape;8609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0" name="Google Shape;8610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1" name="Google Shape;8611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2" name="Google Shape;8612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3" name="Google Shape;8613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4" name="Google Shape;8614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15" name="Google Shape;8615;p2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616" name="Google Shape;861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7" name="Google Shape;861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8" name="Google Shape;861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19" name="Google Shape;861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0" name="Google Shape;862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1" name="Google Shape;862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2" name="Google Shape;862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3" name="Google Shape;862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4" name="Google Shape;862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5" name="Google Shape;862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6" name="Google Shape;862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7" name="Google Shape;862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8" name="Google Shape;862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29" name="Google Shape;862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630" name="Google Shape;8630;p23"/>
              <p:cNvSpPr/>
              <p:nvPr/>
            </p:nvSpPr>
            <p:spPr>
              <a:xfrm>
                <a:off x="6430525" y="1869725"/>
                <a:ext cx="1700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68" h="34" extrusionOk="0">
                    <a:moveTo>
                      <a:pt x="0" y="0"/>
                    </a:moveTo>
                    <a:lnTo>
                      <a:pt x="67" y="34"/>
                    </a:lnTo>
                    <a:lnTo>
                      <a:pt x="67" y="34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31" name="Google Shape;8631;p23"/>
              <p:cNvGrpSpPr/>
              <p:nvPr/>
            </p:nvGrpSpPr>
            <p:grpSpPr>
              <a:xfrm rot="-3783895" flipH="1">
                <a:off x="1983646" y="1430144"/>
                <a:ext cx="1699078" cy="2145111"/>
                <a:chOff x="146217" y="2712579"/>
                <a:chExt cx="1552966" cy="1960401"/>
              </a:xfrm>
            </p:grpSpPr>
            <p:grpSp>
              <p:nvGrpSpPr>
                <p:cNvPr id="8632" name="Google Shape;8632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633" name="Google Shape;8633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4" name="Google Shape;8634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5" name="Google Shape;8635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6" name="Google Shape;8636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7" name="Google Shape;8637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8" name="Google Shape;8638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39" name="Google Shape;8639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0" name="Google Shape;8640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1" name="Google Shape;8641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2" name="Google Shape;8642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3" name="Google Shape;8643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4" name="Google Shape;8644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5" name="Google Shape;8645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6" name="Google Shape;8646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47" name="Google Shape;8647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48" name="Google Shape;8648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49" name="Google Shape;8649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0" name="Google Shape;8650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1" name="Google Shape;8651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2" name="Google Shape;8652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3" name="Google Shape;8653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4" name="Google Shape;8654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5" name="Google Shape;8655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6" name="Google Shape;8656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7" name="Google Shape;8657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8" name="Google Shape;8658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59" name="Google Shape;8659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0" name="Google Shape;8660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1" name="Google Shape;8661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62" name="Google Shape;8662;p2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663" name="Google Shape;8663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4" name="Google Shape;8664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5" name="Google Shape;8665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6" name="Google Shape;8666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7" name="Google Shape;8667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8" name="Google Shape;8668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69" name="Google Shape;8669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0" name="Google Shape;8670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1" name="Google Shape;8671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2" name="Google Shape;8672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3" name="Google Shape;8673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4" name="Google Shape;8674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5" name="Google Shape;8675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76" name="Google Shape;8676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677" name="Google Shape;8677;p23"/>
              <p:cNvGrpSpPr/>
              <p:nvPr/>
            </p:nvGrpSpPr>
            <p:grpSpPr>
              <a:xfrm rot="-5624831" flipH="1">
                <a:off x="3998304" y="1995395"/>
                <a:ext cx="1699005" cy="2145146"/>
                <a:chOff x="146217" y="2712579"/>
                <a:chExt cx="1552966" cy="1960401"/>
              </a:xfrm>
            </p:grpSpPr>
            <p:grpSp>
              <p:nvGrpSpPr>
                <p:cNvPr id="8678" name="Google Shape;8678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679" name="Google Shape;8679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0" name="Google Shape;8680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1" name="Google Shape;8681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2" name="Google Shape;8682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3" name="Google Shape;8683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4" name="Google Shape;8684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5" name="Google Shape;8685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6" name="Google Shape;8686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7" name="Google Shape;8687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8" name="Google Shape;8688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89" name="Google Shape;8689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0" name="Google Shape;8690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1" name="Google Shape;8691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2" name="Google Shape;8692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693" name="Google Shape;8693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94" name="Google Shape;8694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5" name="Google Shape;8695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6" name="Google Shape;8696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7" name="Google Shape;8697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8" name="Google Shape;8698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99" name="Google Shape;8699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0" name="Google Shape;8700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1" name="Google Shape;8701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2" name="Google Shape;8702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3" name="Google Shape;8703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4" name="Google Shape;8704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5" name="Google Shape;8705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6" name="Google Shape;8706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07" name="Google Shape;8707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08" name="Google Shape;8708;p2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709" name="Google Shape;8709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0" name="Google Shape;8710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1" name="Google Shape;8711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2" name="Google Shape;8712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3" name="Google Shape;8713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4" name="Google Shape;8714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5" name="Google Shape;8715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6" name="Google Shape;8716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7" name="Google Shape;8717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8" name="Google Shape;8718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19" name="Google Shape;8719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0" name="Google Shape;8720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1" name="Google Shape;8721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2" name="Google Shape;8722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723" name="Google Shape;8723;p23"/>
            <p:cNvGrpSpPr/>
            <p:nvPr/>
          </p:nvGrpSpPr>
          <p:grpSpPr>
            <a:xfrm>
              <a:off x="7444908" y="-9"/>
              <a:ext cx="1699100" cy="2145071"/>
              <a:chOff x="7367733" y="196366"/>
              <a:chExt cx="1699100" cy="2145071"/>
            </a:xfrm>
          </p:grpSpPr>
          <p:grpSp>
            <p:nvGrpSpPr>
              <p:cNvPr id="8724" name="Google Shape;8724;p23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8725" name="Google Shape;8725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726" name="Google Shape;872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7" name="Google Shape;872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8" name="Google Shape;872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29" name="Google Shape;872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0" name="Google Shape;873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1" name="Google Shape;873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2" name="Google Shape;873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3" name="Google Shape;873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4" name="Google Shape;873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5" name="Google Shape;873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6" name="Google Shape;873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7" name="Google Shape;873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8" name="Google Shape;873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39" name="Google Shape;873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40" name="Google Shape;8740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741" name="Google Shape;8741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2" name="Google Shape;8742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3" name="Google Shape;8743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4" name="Google Shape;8744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5" name="Google Shape;8745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6" name="Google Shape;8746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7" name="Google Shape;8747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8" name="Google Shape;8748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49" name="Google Shape;8749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0" name="Google Shape;8750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1" name="Google Shape;8751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2" name="Google Shape;8752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3" name="Google Shape;8753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4" name="Google Shape;8754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55" name="Google Shape;8755;p23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756" name="Google Shape;875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7" name="Google Shape;875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8" name="Google Shape;875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59" name="Google Shape;875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0" name="Google Shape;876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1" name="Google Shape;876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2" name="Google Shape;876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3" name="Google Shape;876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4" name="Google Shape;876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5" name="Google Shape;876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6" name="Google Shape;876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7" name="Google Shape;876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8" name="Google Shape;876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69" name="Google Shape;876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70" name="Google Shape;8770;p23"/>
              <p:cNvGrpSpPr/>
              <p:nvPr/>
            </p:nvGrpSpPr>
            <p:grpSpPr>
              <a:xfrm>
                <a:off x="7920143" y="760581"/>
                <a:ext cx="631314" cy="578969"/>
                <a:chOff x="7920143" y="760581"/>
                <a:chExt cx="631314" cy="578969"/>
              </a:xfrm>
            </p:grpSpPr>
            <p:grpSp>
              <p:nvGrpSpPr>
                <p:cNvPr id="8771" name="Google Shape;8771;p23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8772" name="Google Shape;8772;p23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73" name="Google Shape;8773;p23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4" name="Google Shape;8774;p23"/>
                <p:cNvGrpSpPr/>
                <p:nvPr/>
              </p:nvGrpSpPr>
              <p:grpSpPr>
                <a:xfrm>
                  <a:off x="7920143" y="760581"/>
                  <a:ext cx="631314" cy="578969"/>
                  <a:chOff x="7920143" y="760581"/>
                  <a:chExt cx="631314" cy="578969"/>
                </a:xfrm>
              </p:grpSpPr>
              <p:sp>
                <p:nvSpPr>
                  <p:cNvPr id="8775" name="Google Shape;8775;p23"/>
                  <p:cNvSpPr/>
                  <p:nvPr/>
                </p:nvSpPr>
                <p:spPr>
                  <a:xfrm>
                    <a:off x="8248228" y="1065572"/>
                    <a:ext cx="303229" cy="273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74" h="11090" extrusionOk="0">
                        <a:moveTo>
                          <a:pt x="624" y="7825"/>
                        </a:moveTo>
                        <a:cubicBezTo>
                          <a:pt x="960" y="8417"/>
                          <a:pt x="1520" y="8817"/>
                          <a:pt x="2016" y="9297"/>
                        </a:cubicBezTo>
                        <a:cubicBezTo>
                          <a:pt x="2465" y="9729"/>
                          <a:pt x="2865" y="10241"/>
                          <a:pt x="3425" y="10529"/>
                        </a:cubicBezTo>
                        <a:cubicBezTo>
                          <a:pt x="3825" y="10689"/>
                          <a:pt x="4241" y="10801"/>
                          <a:pt x="4657" y="10833"/>
                        </a:cubicBezTo>
                        <a:cubicBezTo>
                          <a:pt x="5521" y="10961"/>
                          <a:pt x="6417" y="11089"/>
                          <a:pt x="7265" y="10881"/>
                        </a:cubicBezTo>
                        <a:cubicBezTo>
                          <a:pt x="8193" y="10641"/>
                          <a:pt x="8961" y="10017"/>
                          <a:pt x="9681" y="9393"/>
                        </a:cubicBezTo>
                        <a:cubicBezTo>
                          <a:pt x="10753" y="8481"/>
                          <a:pt x="11873" y="7425"/>
                          <a:pt x="12081" y="6033"/>
                        </a:cubicBezTo>
                        <a:cubicBezTo>
                          <a:pt x="12273" y="4849"/>
                          <a:pt x="11761" y="3665"/>
                          <a:pt x="10993" y="2752"/>
                        </a:cubicBezTo>
                        <a:cubicBezTo>
                          <a:pt x="10225" y="1840"/>
                          <a:pt x="9233" y="1184"/>
                          <a:pt x="8241" y="528"/>
                        </a:cubicBezTo>
                        <a:cubicBezTo>
                          <a:pt x="7841" y="272"/>
                          <a:pt x="7393" y="0"/>
                          <a:pt x="6913" y="32"/>
                        </a:cubicBezTo>
                        <a:cubicBezTo>
                          <a:pt x="6257" y="64"/>
                          <a:pt x="5793" y="656"/>
                          <a:pt x="5345" y="1136"/>
                        </a:cubicBezTo>
                        <a:cubicBezTo>
                          <a:pt x="4209" y="2352"/>
                          <a:pt x="2561" y="2544"/>
                          <a:pt x="1424" y="3553"/>
                        </a:cubicBezTo>
                        <a:cubicBezTo>
                          <a:pt x="448" y="4449"/>
                          <a:pt x="0" y="6673"/>
                          <a:pt x="624" y="7825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76" name="Google Shape;8776;p23"/>
                  <p:cNvSpPr/>
                  <p:nvPr/>
                </p:nvSpPr>
                <p:spPr>
                  <a:xfrm>
                    <a:off x="8318661" y="810602"/>
                    <a:ext cx="195755" cy="2369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8" h="6897" extrusionOk="0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77" name="Google Shape;8777;p23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8778" name="Google Shape;8778;p23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8779" name="Google Shape;8779;p23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" h="6897" extrusionOk="0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80" name="Google Shape;8780;p23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8781" name="Google Shape;8781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CUSTOM_2_1_1_1_1_2_1_1">
    <p:spTree>
      <p:nvGrpSpPr>
        <p:cNvPr id="1" name="Shape 10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3" name="Google Shape;10223;p2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224" name="Google Shape;10224;p2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25" name="Google Shape;10225;p2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0226" name="Google Shape;10226;p2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7" name="Google Shape;10227;p2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8" name="Google Shape;10228;p2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9" name="Google Shape;10229;p2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0" name="Google Shape;10230;p2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1" name="Google Shape;10231;p2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2" name="Google Shape;10232;p2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3" name="Google Shape;10233;p2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4" name="Google Shape;10234;p2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5" name="Google Shape;10235;p2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6" name="Google Shape;10236;p2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7" name="Google Shape;10237;p2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8" name="Google Shape;10238;p2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9" name="Google Shape;10239;p2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0" name="Google Shape;10240;p2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1" name="Google Shape;10241;p2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2" name="Google Shape;10242;p2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3" name="Google Shape;10243;p2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4" name="Google Shape;10244;p2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5" name="Google Shape;10245;p2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6" name="Google Shape;10246;p2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7" name="Google Shape;10247;p2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8" name="Google Shape;10248;p2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9" name="Google Shape;10249;p2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0" name="Google Shape;10250;p2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51" name="Google Shape;10251;p2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0252" name="Google Shape;10252;p2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3" name="Google Shape;10253;p2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4" name="Google Shape;10254;p2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5" name="Google Shape;10255;p2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6" name="Google Shape;10256;p2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7" name="Google Shape;10257;p2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8" name="Google Shape;10258;p2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9" name="Google Shape;10259;p2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0" name="Google Shape;10260;p2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1" name="Google Shape;10261;p2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2" name="Google Shape;10262;p2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3" name="Google Shape;10263;p2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4" name="Google Shape;10264;p2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5" name="Google Shape;10265;p2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6" name="Google Shape;10266;p2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7" name="Google Shape;10267;p2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8" name="Google Shape;10268;p2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9" name="Google Shape;10269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0" name="Google Shape;10270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1" name="Google Shape;10271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2" name="Google Shape;10272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3" name="Google Shape;10273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4" name="Google Shape;10274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5" name="Google Shape;10275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6" name="Google Shape;10276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7" name="Google Shape;10277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78" name="Google Shape;10278;p2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2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2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2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2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2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2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2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2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2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2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2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2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2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2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2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2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2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2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2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2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2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2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2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2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2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2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2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2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2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2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2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2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2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2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2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2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2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2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2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2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2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2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2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2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2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2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2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2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2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2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2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2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2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2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2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2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2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2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2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2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2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2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2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2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2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2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2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2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2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2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2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2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2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2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2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2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2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2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2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2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2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2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2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2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2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2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2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2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2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2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2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2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2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2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2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2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2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2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2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78" name="Google Shape;10378;p2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0379" name="Google Shape;10379;p2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0" name="Google Shape;10380;p2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1" name="Google Shape;10381;p2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2" name="Google Shape;10382;p2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3" name="Google Shape;10383;p2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4" name="Google Shape;10384;p2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5" name="Google Shape;10385;p2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6" name="Google Shape;10386;p2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7" name="Google Shape;10387;p2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8" name="Google Shape;10388;p2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9" name="Google Shape;10389;p2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0" name="Google Shape;10390;p2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1" name="Google Shape;10391;p2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2" name="Google Shape;10392;p2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3" name="Google Shape;10393;p2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4" name="Google Shape;10394;p2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5" name="Google Shape;10395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2" name="Google Shape;10402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3" name="Google Shape;10403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4" name="Google Shape;10404;p2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05" name="Google Shape;10405;p2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2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2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2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2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10" name="Google Shape;10410;p2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0411" name="Google Shape;10411;p2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2" name="Google Shape;10412;p2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3" name="Google Shape;10413;p2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4" name="Google Shape;10414;p2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5" name="Google Shape;10415;p2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6" name="Google Shape;10416;p2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7" name="Google Shape;10417;p2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8" name="Google Shape;10418;p2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9" name="Google Shape;10419;p2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0" name="Google Shape;10420;p2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1" name="Google Shape;10421;p2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2" name="Google Shape;10422;p2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2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2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2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2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2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2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2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2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2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2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2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2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2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2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37" name="Google Shape;10437;p2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38" name="Google Shape;10438;p2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0439" name="Google Shape;10439;p2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2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2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2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2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2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2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2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2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2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2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2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2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3" name="Google Shape;10453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2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2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2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2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65" name="Google Shape;10465;p2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66" name="Google Shape;10466;p27"/>
          <p:cNvSpPr/>
          <p:nvPr/>
        </p:nvSpPr>
        <p:spPr>
          <a:xfrm rot="-435006">
            <a:off x="6396348" y="1705435"/>
            <a:ext cx="1700" cy="850"/>
          </a:xfrm>
          <a:custGeom>
            <a:avLst/>
            <a:gdLst/>
            <a:ahLst/>
            <a:cxnLst/>
            <a:rect l="l" t="t" r="r" b="b"/>
            <a:pathLst>
              <a:path w="68" h="34" extrusionOk="0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27"/>
          <p:cNvGrpSpPr/>
          <p:nvPr/>
        </p:nvGrpSpPr>
        <p:grpSpPr>
          <a:xfrm rot="128057" flipH="1">
            <a:off x="8031511" y="-498442"/>
            <a:ext cx="1510990" cy="1603919"/>
            <a:chOff x="7805848" y="0"/>
            <a:chExt cx="1338162" cy="1420462"/>
          </a:xfrm>
        </p:grpSpPr>
        <p:grpSp>
          <p:nvGrpSpPr>
            <p:cNvPr id="10468" name="Google Shape;10468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469" name="Google Shape;1046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0" name="Google Shape;10470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1" name="Google Shape;1047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2" name="Google Shape;1047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3" name="Google Shape;1047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4" name="Google Shape;1047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5" name="Google Shape;1047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6" name="Google Shape;1047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7" name="Google Shape;1047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8" name="Google Shape;1047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9" name="Google Shape;1047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0" name="Google Shape;1048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1" name="Google Shape;1048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2" name="Google Shape;1048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3" name="Google Shape;1048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84" name="Google Shape;10484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0485" name="Google Shape;1048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" name="Google Shape;10486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00" name="Google Shape;10500;p27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0501" name="Google Shape;1050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2" name="Google Shape;10502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3" name="Google Shape;1050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4" name="Google Shape;1050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5" name="Google Shape;1050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6" name="Google Shape;1050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0" name="Google Shape;1051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1" name="Google Shape;1051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2" name="Google Shape;1051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3" name="Google Shape;1051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4" name="Google Shape;1051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5" name="Google Shape;1051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16" name="Google Shape;10516;p27"/>
          <p:cNvGrpSpPr/>
          <p:nvPr/>
        </p:nvGrpSpPr>
        <p:grpSpPr>
          <a:xfrm rot="128057" flipH="1">
            <a:off x="8115755" y="655981"/>
            <a:ext cx="1510990" cy="1603919"/>
            <a:chOff x="7805848" y="0"/>
            <a:chExt cx="1338162" cy="1420462"/>
          </a:xfrm>
        </p:grpSpPr>
        <p:grpSp>
          <p:nvGrpSpPr>
            <p:cNvPr id="10517" name="Google Shape;10517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518" name="Google Shape;1051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9" name="Google Shape;10519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0" name="Google Shape;1052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1" name="Google Shape;1052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2" name="Google Shape;1052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3" name="Google Shape;1052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4" name="Google Shape;1052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5" name="Google Shape;1052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6" name="Google Shape;1052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7" name="Google Shape;1052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8" name="Google Shape;1052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9" name="Google Shape;1052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0" name="Google Shape;1053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1" name="Google Shape;1053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2" name="Google Shape;1053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33" name="Google Shape;10533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0534" name="Google Shape;1053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5" name="Google Shape;10535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6" name="Google Shape;1053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7" name="Google Shape;1053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8" name="Google Shape;1053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9" name="Google Shape;1053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0" name="Google Shape;1054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1" name="Google Shape;1054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2" name="Google Shape;1054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3" name="Google Shape;1054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4" name="Google Shape;1054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5" name="Google Shape;1054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6" name="Google Shape;1054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7" name="Google Shape;1054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8" name="Google Shape;1054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49" name="Google Shape;10549;p27"/>
            <p:cNvGrpSpPr/>
            <p:nvPr/>
          </p:nvGrpSpPr>
          <p:grpSpPr>
            <a:xfrm rot="10800000" flipH="1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0550" name="Google Shape;1055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1" name="Google Shape;10551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2" name="Google Shape;1055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3" name="Google Shape;1055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5" name="Google Shape;1055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6" name="Google Shape;1055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7" name="Google Shape;1055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8" name="Google Shape;1055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9" name="Google Shape;1055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1" name="Google Shape;1056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2" name="Google Shape;1056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65" name="Google Shape;10565;p27"/>
          <p:cNvGrpSpPr/>
          <p:nvPr/>
        </p:nvGrpSpPr>
        <p:grpSpPr>
          <a:xfrm rot="1481150" flipH="1">
            <a:off x="-391092" y="-341081"/>
            <a:ext cx="1511047" cy="1603979"/>
            <a:chOff x="7805848" y="0"/>
            <a:chExt cx="1338162" cy="1420462"/>
          </a:xfrm>
        </p:grpSpPr>
        <p:grpSp>
          <p:nvGrpSpPr>
            <p:cNvPr id="10566" name="Google Shape;10566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567" name="Google Shape;1056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4" name="Google Shape;1057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5" name="Google Shape;1057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6" name="Google Shape;1057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7" name="Google Shape;1057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8" name="Google Shape;1057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9" name="Google Shape;1057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0" name="Google Shape;1058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1" name="Google Shape;1058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82" name="Google Shape;10582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583" name="Google Shape;1058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4" name="Google Shape;10584;p27"/>
              <p:cNvSpPr/>
              <p:nvPr/>
            </p:nvSpPr>
            <p:spPr>
              <a:xfrm>
                <a:off x="2092310" y="1107011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5" name="Google Shape;1058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6" name="Google Shape;1058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7" name="Google Shape;1058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8" name="Google Shape;1058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9" name="Google Shape;1058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0" name="Google Shape;1059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1" name="Google Shape;1059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98" name="Google Shape;10598;p27"/>
            <p:cNvGrpSpPr/>
            <p:nvPr/>
          </p:nvGrpSpPr>
          <p:grpSpPr>
            <a:xfrm rot="10800000" flipH="1">
              <a:off x="8257960" y="38962"/>
              <a:ext cx="775450" cy="1381500"/>
              <a:chOff x="2092310" y="847750"/>
              <a:chExt cx="775450" cy="1381500"/>
            </a:xfrm>
          </p:grpSpPr>
          <p:sp>
            <p:nvSpPr>
              <p:cNvPr id="10599" name="Google Shape;1059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0" name="Google Shape;10600;p27"/>
              <p:cNvSpPr/>
              <p:nvPr/>
            </p:nvSpPr>
            <p:spPr>
              <a:xfrm>
                <a:off x="2092310" y="2186713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2" name="Google Shape;1061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3" name="Google Shape;1061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614" name="Google Shape;10614;p27"/>
          <p:cNvGrpSpPr/>
          <p:nvPr/>
        </p:nvGrpSpPr>
        <p:grpSpPr>
          <a:xfrm rot="-9318850" flipH="1">
            <a:off x="8534539" y="1575595"/>
            <a:ext cx="1511047" cy="1603979"/>
            <a:chOff x="7805848" y="0"/>
            <a:chExt cx="1338162" cy="1420462"/>
          </a:xfrm>
        </p:grpSpPr>
        <p:grpSp>
          <p:nvGrpSpPr>
            <p:cNvPr id="10615" name="Google Shape;10615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616" name="Google Shape;1061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2" name="Google Shape;1062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3" name="Google Shape;1062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7" name="Google Shape;1062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8" name="Google Shape;1062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31" name="Google Shape;10631;p27"/>
            <p:cNvGrpSpPr/>
            <p:nvPr/>
          </p:nvGrpSpPr>
          <p:grpSpPr>
            <a:xfrm rot="-5400000">
              <a:off x="7604532" y="353091"/>
              <a:ext cx="1112857" cy="710225"/>
              <a:chOff x="1754903" y="847750"/>
              <a:chExt cx="1112857" cy="710225"/>
            </a:xfrm>
          </p:grpSpPr>
          <p:sp>
            <p:nvSpPr>
              <p:cNvPr id="10632" name="Google Shape;1063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3" name="Google Shape;10633;p27"/>
              <p:cNvSpPr/>
              <p:nvPr/>
            </p:nvSpPr>
            <p:spPr>
              <a:xfrm>
                <a:off x="1754903" y="1174492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7" name="Google Shape;1063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8" name="Google Shape;1063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27"/>
              <p:cNvSpPr/>
              <p:nvPr/>
            </p:nvSpPr>
            <p:spPr>
              <a:xfrm>
                <a:off x="2202052" y="1097227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47" name="Google Shape;10647;p27"/>
            <p:cNvGrpSpPr/>
            <p:nvPr/>
          </p:nvGrpSpPr>
          <p:grpSpPr>
            <a:xfrm rot="10800000" flipH="1">
              <a:off x="8122997" y="710237"/>
              <a:ext cx="910413" cy="710225"/>
              <a:chOff x="1957347" y="847750"/>
              <a:chExt cx="910413" cy="710225"/>
            </a:xfrm>
          </p:grpSpPr>
          <p:sp>
            <p:nvSpPr>
              <p:cNvPr id="10648" name="Google Shape;1064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27"/>
              <p:cNvSpPr/>
              <p:nvPr/>
            </p:nvSpPr>
            <p:spPr>
              <a:xfrm>
                <a:off x="1957347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5" name="Google Shape;1065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6" name="Google Shape;1065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663" name="Google Shape;10663;p27"/>
          <p:cNvGrpSpPr/>
          <p:nvPr/>
        </p:nvGrpSpPr>
        <p:grpSpPr>
          <a:xfrm rot="-9318850" flipH="1">
            <a:off x="-781279" y="781734"/>
            <a:ext cx="1511047" cy="1603979"/>
            <a:chOff x="7805848" y="0"/>
            <a:chExt cx="1338162" cy="1420462"/>
          </a:xfrm>
        </p:grpSpPr>
        <p:grpSp>
          <p:nvGrpSpPr>
            <p:cNvPr id="10664" name="Google Shape;10664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665" name="Google Shape;1066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80" name="Google Shape;10680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681" name="Google Shape;1068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4" name="Google Shape;1068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5" name="Google Shape;1068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6" name="Google Shape;1068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7" name="Google Shape;1068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8" name="Google Shape;1068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9" name="Google Shape;1068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0" name="Google Shape;1069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1" name="Google Shape;1069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2" name="Google Shape;1069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3" name="Google Shape;1069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4" name="Google Shape;1069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96" name="Google Shape;10696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697" name="Google Shape;1069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8" name="Google Shape;1069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9" name="Google Shape;1069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0" name="Google Shape;1070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1" name="Google Shape;1070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2" name="Google Shape;1070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3" name="Google Shape;1070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7" name="Google Shape;1070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8" name="Google Shape;1070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1" name="Google Shape;1071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12" name="Google Shape;10712;p27"/>
          <p:cNvSpPr/>
          <p:nvPr/>
        </p:nvSpPr>
        <p:spPr>
          <a:xfrm rot="1276294" flipH="1">
            <a:off x="124816" y="781319"/>
            <a:ext cx="372350" cy="205638"/>
          </a:xfrm>
          <a:custGeom>
            <a:avLst/>
            <a:gdLst/>
            <a:ahLst/>
            <a:cxnLst/>
            <a:rect l="l" t="t" r="r" b="b"/>
            <a:pathLst>
              <a:path w="35776" h="19758" extrusionOk="0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13" name="Google Shape;10713;p27"/>
          <p:cNvGrpSpPr/>
          <p:nvPr/>
        </p:nvGrpSpPr>
        <p:grpSpPr>
          <a:xfrm rot="925987" flipH="1">
            <a:off x="-860997" y="2179242"/>
            <a:ext cx="1511076" cy="1604011"/>
            <a:chOff x="7805848" y="0"/>
            <a:chExt cx="1338162" cy="1420462"/>
          </a:xfrm>
        </p:grpSpPr>
        <p:grpSp>
          <p:nvGrpSpPr>
            <p:cNvPr id="10714" name="Google Shape;10714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715" name="Google Shape;1071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6" name="Google Shape;1071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9" name="Google Shape;1071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0" name="Google Shape;1072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3" name="Google Shape;1072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4" name="Google Shape;1072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8" name="Google Shape;1072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9" name="Google Shape;1072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30" name="Google Shape;10730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731" name="Google Shape;1073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3" name="Google Shape;1073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4" name="Google Shape;1073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7" name="Google Shape;1073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8" name="Google Shape;1073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9" name="Google Shape;1073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0" name="Google Shape;1074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1" name="Google Shape;1074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2" name="Google Shape;1074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3" name="Google Shape;1074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4" name="Google Shape;1074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5" name="Google Shape;1074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46" name="Google Shape;10746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747" name="Google Shape;1074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762" name="Google Shape;10762;p27"/>
          <p:cNvGrpSpPr/>
          <p:nvPr/>
        </p:nvGrpSpPr>
        <p:grpSpPr>
          <a:xfrm rot="-6327617" flipH="1">
            <a:off x="319047" y="-631714"/>
            <a:ext cx="1510997" cy="1603926"/>
            <a:chOff x="7805848" y="0"/>
            <a:chExt cx="1338162" cy="1420462"/>
          </a:xfrm>
        </p:grpSpPr>
        <p:grpSp>
          <p:nvGrpSpPr>
            <p:cNvPr id="10763" name="Google Shape;10763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764" name="Google Shape;1076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9" name="Google Shape;10779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780" name="Google Shape;1078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2" name="Google Shape;1078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95" name="Google Shape;10795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796" name="Google Shape;1079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8" name="Google Shape;1079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9" name="Google Shape;1079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8" name="Google Shape;1080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9" name="Google Shape;1080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0" name="Google Shape;1081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11" name="Google Shape;10811;p27"/>
          <p:cNvGrpSpPr/>
          <p:nvPr/>
        </p:nvGrpSpPr>
        <p:grpSpPr>
          <a:xfrm rot="-5400000" flipH="1">
            <a:off x="1825574" y="-915788"/>
            <a:ext cx="1511053" cy="1603986"/>
            <a:chOff x="7805848" y="0"/>
            <a:chExt cx="1338162" cy="1420462"/>
          </a:xfrm>
        </p:grpSpPr>
        <p:grpSp>
          <p:nvGrpSpPr>
            <p:cNvPr id="10812" name="Google Shape;10812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813" name="Google Shape;1081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4" name="Google Shape;10814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5" name="Google Shape;1081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6" name="Google Shape;1081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7" name="Google Shape;1081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8" name="Google Shape;1081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9" name="Google Shape;1081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0" name="Google Shape;1082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1" name="Google Shape;1082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2" name="Google Shape;1082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3" name="Google Shape;1082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4" name="Google Shape;1082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5" name="Google Shape;1082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6" name="Google Shape;1082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7" name="Google Shape;1082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28" name="Google Shape;10828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829" name="Google Shape;1082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0" name="Google Shape;10830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1" name="Google Shape;1083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2" name="Google Shape;1083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3" name="Google Shape;1083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4" name="Google Shape;1083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5" name="Google Shape;1083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6" name="Google Shape;1083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7" name="Google Shape;1083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8" name="Google Shape;1083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9" name="Google Shape;1083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0" name="Google Shape;1084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1" name="Google Shape;1084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2" name="Google Shape;1084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3" name="Google Shape;1084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44" name="Google Shape;10844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845" name="Google Shape;1084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6" name="Google Shape;1084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7" name="Google Shape;1084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8" name="Google Shape;1084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9" name="Google Shape;1084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0" name="Google Shape;1085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1" name="Google Shape;1085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2" name="Google Shape;1085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3" name="Google Shape;1085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4" name="Google Shape;1085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5" name="Google Shape;1085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6" name="Google Shape;1085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7" name="Google Shape;1085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8" name="Google Shape;1085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9" name="Google Shape;1085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60" name="Google Shape;10860;p27"/>
          <p:cNvGrpSpPr/>
          <p:nvPr/>
        </p:nvGrpSpPr>
        <p:grpSpPr>
          <a:xfrm rot="5400000" flipH="1">
            <a:off x="2928049" y="-1156538"/>
            <a:ext cx="1511053" cy="1603986"/>
            <a:chOff x="7805848" y="0"/>
            <a:chExt cx="1338162" cy="1420462"/>
          </a:xfrm>
        </p:grpSpPr>
        <p:grpSp>
          <p:nvGrpSpPr>
            <p:cNvPr id="10861" name="Google Shape;10861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862" name="Google Shape;1086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3" name="Google Shape;10863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4" name="Google Shape;1086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5" name="Google Shape;1086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6" name="Google Shape;1086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7" name="Google Shape;1086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8" name="Google Shape;1086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9" name="Google Shape;1086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0" name="Google Shape;1087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1" name="Google Shape;1087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2" name="Google Shape;1087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3" name="Google Shape;1087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4" name="Google Shape;1087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5" name="Google Shape;10875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6" name="Google Shape;1087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77" name="Google Shape;10877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878" name="Google Shape;1087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9" name="Google Shape;10879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0" name="Google Shape;1088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1" name="Google Shape;1088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2" name="Google Shape;1088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3" name="Google Shape;1088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4" name="Google Shape;1088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5" name="Google Shape;1088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6" name="Google Shape;1088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7" name="Google Shape;1088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8" name="Google Shape;1088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9" name="Google Shape;1088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0" name="Google Shape;1089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1" name="Google Shape;1089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2" name="Google Shape;1089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3" name="Google Shape;10893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894" name="Google Shape;1089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5" name="Google Shape;10895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6" name="Google Shape;1089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7" name="Google Shape;1089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8" name="Google Shape;1089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9" name="Google Shape;1089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0" name="Google Shape;1090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1" name="Google Shape;1090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2" name="Google Shape;1090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3" name="Google Shape;1090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4" name="Google Shape;1090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5" name="Google Shape;1090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6" name="Google Shape;1090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7" name="Google Shape;1090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8" name="Google Shape;1090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09" name="Google Shape;10909;p27"/>
          <p:cNvGrpSpPr/>
          <p:nvPr/>
        </p:nvGrpSpPr>
        <p:grpSpPr>
          <a:xfrm rot="5400000" flipH="1">
            <a:off x="8376824" y="2179262"/>
            <a:ext cx="1511053" cy="1603986"/>
            <a:chOff x="7805848" y="0"/>
            <a:chExt cx="1338162" cy="1420462"/>
          </a:xfrm>
        </p:grpSpPr>
        <p:grpSp>
          <p:nvGrpSpPr>
            <p:cNvPr id="10910" name="Google Shape;10910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911" name="Google Shape;1091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2" name="Google Shape;1091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3" name="Google Shape;1091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4" name="Google Shape;1091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5" name="Google Shape;1091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6" name="Google Shape;1091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7" name="Google Shape;1091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8" name="Google Shape;1091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9" name="Google Shape;1091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0" name="Google Shape;1092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1" name="Google Shape;1092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2" name="Google Shape;1092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3" name="Google Shape;1092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4" name="Google Shape;1092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5" name="Google Shape;1092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26" name="Google Shape;10926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927" name="Google Shape;1092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8" name="Google Shape;1092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9" name="Google Shape;1092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0" name="Google Shape;1093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1" name="Google Shape;1093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2" name="Google Shape;1093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3" name="Google Shape;1093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1093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1093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1093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1093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1093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1093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1094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1094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42" name="Google Shape;10942;p27"/>
            <p:cNvGrpSpPr/>
            <p:nvPr/>
          </p:nvGrpSpPr>
          <p:grpSpPr>
            <a:xfrm rot="10800000" flipH="1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943" name="Google Shape;1094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3" extrusionOk="0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10944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1094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1094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41" extrusionOk="0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1094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1094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avLst/>
                <a:gdLst/>
                <a:ahLst/>
                <a:cxnLst/>
                <a:rect l="l" t="t" r="r" b="b"/>
                <a:pathLst>
                  <a:path w="209" h="193" extrusionOk="0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1094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09" extrusionOk="0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1095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1095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81" extrusionOk="0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1095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1095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7" extrusionOk="0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1095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17" extrusionOk="0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1095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1095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1095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537" extrusionOk="0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58" name="Google Shape;10958;p27"/>
          <p:cNvGrpSpPr/>
          <p:nvPr/>
        </p:nvGrpSpPr>
        <p:grpSpPr>
          <a:xfrm>
            <a:off x="8219836" y="1077552"/>
            <a:ext cx="531685" cy="338593"/>
            <a:chOff x="8315725" y="3909900"/>
            <a:chExt cx="402000" cy="256025"/>
          </a:xfrm>
        </p:grpSpPr>
        <p:sp>
          <p:nvSpPr>
            <p:cNvPr id="10959" name="Google Shape;10959;p27"/>
            <p:cNvSpPr/>
            <p:nvPr/>
          </p:nvSpPr>
          <p:spPr>
            <a:xfrm>
              <a:off x="8386625" y="3909900"/>
              <a:ext cx="255200" cy="256025"/>
            </a:xfrm>
            <a:custGeom>
              <a:avLst/>
              <a:gdLst/>
              <a:ahLst/>
              <a:cxnLst/>
              <a:rect l="l" t="t" r="r" b="b"/>
              <a:pathLst>
                <a:path w="10208" h="10241" extrusionOk="0">
                  <a:moveTo>
                    <a:pt x="5151" y="1"/>
                  </a:moveTo>
                  <a:cubicBezTo>
                    <a:pt x="2707" y="1"/>
                    <a:pt x="297" y="1732"/>
                    <a:pt x="34" y="4666"/>
                  </a:cubicBezTo>
                  <a:cubicBezTo>
                    <a:pt x="0" y="4732"/>
                    <a:pt x="0" y="4832"/>
                    <a:pt x="0" y="4932"/>
                  </a:cubicBezTo>
                  <a:lnTo>
                    <a:pt x="0" y="5133"/>
                  </a:lnTo>
                  <a:cubicBezTo>
                    <a:pt x="0" y="5433"/>
                    <a:pt x="34" y="5733"/>
                    <a:pt x="67" y="6033"/>
                  </a:cubicBezTo>
                  <a:cubicBezTo>
                    <a:pt x="167" y="6500"/>
                    <a:pt x="301" y="6967"/>
                    <a:pt x="534" y="7401"/>
                  </a:cubicBezTo>
                  <a:cubicBezTo>
                    <a:pt x="701" y="7734"/>
                    <a:pt x="901" y="8068"/>
                    <a:pt x="1168" y="8368"/>
                  </a:cubicBezTo>
                  <a:cubicBezTo>
                    <a:pt x="2223" y="9656"/>
                    <a:pt x="3657" y="10241"/>
                    <a:pt x="5071" y="10241"/>
                  </a:cubicBezTo>
                  <a:cubicBezTo>
                    <a:pt x="7504" y="10241"/>
                    <a:pt x="9879" y="8513"/>
                    <a:pt x="10174" y="5666"/>
                  </a:cubicBezTo>
                  <a:cubicBezTo>
                    <a:pt x="10208" y="5466"/>
                    <a:pt x="10208" y="5299"/>
                    <a:pt x="10208" y="5133"/>
                  </a:cubicBezTo>
                  <a:cubicBezTo>
                    <a:pt x="10208" y="5032"/>
                    <a:pt x="10208" y="4966"/>
                    <a:pt x="10208" y="4832"/>
                  </a:cubicBezTo>
                  <a:cubicBezTo>
                    <a:pt x="10208" y="4732"/>
                    <a:pt x="10208" y="4632"/>
                    <a:pt x="10174" y="4499"/>
                  </a:cubicBezTo>
                  <a:cubicBezTo>
                    <a:pt x="10174" y="4332"/>
                    <a:pt x="10141" y="4199"/>
                    <a:pt x="10108" y="4032"/>
                  </a:cubicBezTo>
                  <a:cubicBezTo>
                    <a:pt x="9974" y="3431"/>
                    <a:pt x="9707" y="2831"/>
                    <a:pt x="9374" y="2331"/>
                  </a:cubicBezTo>
                  <a:cubicBezTo>
                    <a:pt x="8337" y="729"/>
                    <a:pt x="6737" y="1"/>
                    <a:pt x="5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60" name="Google Shape;10960;p27"/>
            <p:cNvGrpSpPr/>
            <p:nvPr/>
          </p:nvGrpSpPr>
          <p:grpSpPr>
            <a:xfrm>
              <a:off x="8386625" y="3910600"/>
              <a:ext cx="255200" cy="221025"/>
              <a:chOff x="8386625" y="3910600"/>
              <a:chExt cx="255200" cy="221025"/>
            </a:xfrm>
          </p:grpSpPr>
          <p:sp>
            <p:nvSpPr>
              <p:cNvPr id="10961" name="Google Shape;10961;p27"/>
              <p:cNvSpPr/>
              <p:nvPr/>
            </p:nvSpPr>
            <p:spPr>
              <a:xfrm>
                <a:off x="8407475" y="3910600"/>
                <a:ext cx="213500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2303" extrusionOk="0">
                    <a:moveTo>
                      <a:pt x="4270" y="1"/>
                    </a:moveTo>
                    <a:cubicBezTo>
                      <a:pt x="2635" y="1"/>
                      <a:pt x="1001" y="768"/>
                      <a:pt x="0" y="2303"/>
                    </a:cubicBezTo>
                    <a:cubicBezTo>
                      <a:pt x="167" y="2303"/>
                      <a:pt x="334" y="2303"/>
                      <a:pt x="501" y="2269"/>
                    </a:cubicBezTo>
                    <a:cubicBezTo>
                      <a:pt x="734" y="2169"/>
                      <a:pt x="968" y="2102"/>
                      <a:pt x="1234" y="2069"/>
                    </a:cubicBezTo>
                    <a:cubicBezTo>
                      <a:pt x="1735" y="1969"/>
                      <a:pt x="1802" y="1936"/>
                      <a:pt x="2335" y="1869"/>
                    </a:cubicBezTo>
                    <a:cubicBezTo>
                      <a:pt x="2869" y="1802"/>
                      <a:pt x="3203" y="1735"/>
                      <a:pt x="3703" y="1702"/>
                    </a:cubicBezTo>
                    <a:cubicBezTo>
                      <a:pt x="3870" y="1669"/>
                      <a:pt x="4045" y="1652"/>
                      <a:pt x="4220" y="1652"/>
                    </a:cubicBezTo>
                    <a:cubicBezTo>
                      <a:pt x="4395" y="1652"/>
                      <a:pt x="4570" y="1669"/>
                      <a:pt x="4737" y="1702"/>
                    </a:cubicBezTo>
                    <a:cubicBezTo>
                      <a:pt x="5104" y="1802"/>
                      <a:pt x="5404" y="1769"/>
                      <a:pt x="5738" y="1869"/>
                    </a:cubicBezTo>
                    <a:cubicBezTo>
                      <a:pt x="6005" y="2002"/>
                      <a:pt x="6271" y="2069"/>
                      <a:pt x="6538" y="2136"/>
                    </a:cubicBezTo>
                    <a:cubicBezTo>
                      <a:pt x="6972" y="2202"/>
                      <a:pt x="7406" y="2269"/>
                      <a:pt x="7839" y="2303"/>
                    </a:cubicBezTo>
                    <a:lnTo>
                      <a:pt x="8540" y="2303"/>
                    </a:lnTo>
                    <a:cubicBezTo>
                      <a:pt x="7539" y="768"/>
                      <a:pt x="5904" y="1"/>
                      <a:pt x="4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10962;p27"/>
              <p:cNvSpPr/>
              <p:nvPr/>
            </p:nvSpPr>
            <p:spPr>
              <a:xfrm>
                <a:off x="8386625" y="4010675"/>
                <a:ext cx="254375" cy="22550"/>
              </a:xfrm>
              <a:custGeom>
                <a:avLst/>
                <a:gdLst/>
                <a:ahLst/>
                <a:cxnLst/>
                <a:rect l="l" t="t" r="r" b="b"/>
                <a:pathLst>
                  <a:path w="10175" h="902" extrusionOk="0">
                    <a:moveTo>
                      <a:pt x="10108" y="1"/>
                    </a:moveTo>
                    <a:lnTo>
                      <a:pt x="8773" y="134"/>
                    </a:lnTo>
                    <a:cubicBezTo>
                      <a:pt x="8206" y="201"/>
                      <a:pt x="7572" y="234"/>
                      <a:pt x="6605" y="268"/>
                    </a:cubicBezTo>
                    <a:cubicBezTo>
                      <a:pt x="6105" y="268"/>
                      <a:pt x="5604" y="268"/>
                      <a:pt x="5104" y="201"/>
                    </a:cubicBezTo>
                    <a:cubicBezTo>
                      <a:pt x="4618" y="137"/>
                      <a:pt x="4118" y="114"/>
                      <a:pt x="3622" y="114"/>
                    </a:cubicBezTo>
                    <a:cubicBezTo>
                      <a:pt x="3335" y="114"/>
                      <a:pt x="3050" y="122"/>
                      <a:pt x="2769" y="134"/>
                    </a:cubicBezTo>
                    <a:cubicBezTo>
                      <a:pt x="2169" y="201"/>
                      <a:pt x="868" y="468"/>
                      <a:pt x="34" y="635"/>
                    </a:cubicBezTo>
                    <a:cubicBezTo>
                      <a:pt x="0" y="735"/>
                      <a:pt x="0" y="801"/>
                      <a:pt x="0" y="901"/>
                    </a:cubicBezTo>
                    <a:cubicBezTo>
                      <a:pt x="1068" y="768"/>
                      <a:pt x="3670" y="401"/>
                      <a:pt x="4137" y="401"/>
                    </a:cubicBezTo>
                    <a:cubicBezTo>
                      <a:pt x="4704" y="434"/>
                      <a:pt x="4804" y="468"/>
                      <a:pt x="5304" y="501"/>
                    </a:cubicBezTo>
                    <a:cubicBezTo>
                      <a:pt x="5638" y="534"/>
                      <a:pt x="6005" y="568"/>
                      <a:pt x="6372" y="568"/>
                    </a:cubicBezTo>
                    <a:cubicBezTo>
                      <a:pt x="6738" y="534"/>
                      <a:pt x="7706" y="568"/>
                      <a:pt x="8373" y="501"/>
                    </a:cubicBezTo>
                    <a:cubicBezTo>
                      <a:pt x="8707" y="468"/>
                      <a:pt x="9507" y="468"/>
                      <a:pt x="10174" y="468"/>
                    </a:cubicBezTo>
                    <a:cubicBezTo>
                      <a:pt x="10174" y="301"/>
                      <a:pt x="10141" y="168"/>
                      <a:pt x="10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10963;p27"/>
              <p:cNvSpPr/>
              <p:nvPr/>
            </p:nvSpPr>
            <p:spPr>
              <a:xfrm>
                <a:off x="8386625" y="4024850"/>
                <a:ext cx="25520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0208" h="1569" extrusionOk="0">
                    <a:moveTo>
                      <a:pt x="4070" y="1"/>
                    </a:moveTo>
                    <a:cubicBezTo>
                      <a:pt x="3870" y="1"/>
                      <a:pt x="3670" y="1"/>
                      <a:pt x="3469" y="34"/>
                    </a:cubicBezTo>
                    <a:cubicBezTo>
                      <a:pt x="3169" y="101"/>
                      <a:pt x="2969" y="101"/>
                      <a:pt x="2836" y="134"/>
                    </a:cubicBezTo>
                    <a:cubicBezTo>
                      <a:pt x="2669" y="168"/>
                      <a:pt x="2369" y="168"/>
                      <a:pt x="2135" y="201"/>
                    </a:cubicBezTo>
                    <a:cubicBezTo>
                      <a:pt x="1902" y="234"/>
                      <a:pt x="1735" y="234"/>
                      <a:pt x="1535" y="268"/>
                    </a:cubicBezTo>
                    <a:cubicBezTo>
                      <a:pt x="1368" y="301"/>
                      <a:pt x="1401" y="301"/>
                      <a:pt x="1134" y="368"/>
                    </a:cubicBezTo>
                    <a:cubicBezTo>
                      <a:pt x="868" y="468"/>
                      <a:pt x="634" y="501"/>
                      <a:pt x="367" y="501"/>
                    </a:cubicBezTo>
                    <a:cubicBezTo>
                      <a:pt x="100" y="501"/>
                      <a:pt x="34" y="501"/>
                      <a:pt x="0" y="535"/>
                    </a:cubicBezTo>
                    <a:cubicBezTo>
                      <a:pt x="0" y="835"/>
                      <a:pt x="34" y="1135"/>
                      <a:pt x="67" y="1435"/>
                    </a:cubicBezTo>
                    <a:cubicBezTo>
                      <a:pt x="634" y="1235"/>
                      <a:pt x="1201" y="1102"/>
                      <a:pt x="1768" y="968"/>
                    </a:cubicBezTo>
                    <a:cubicBezTo>
                      <a:pt x="1935" y="952"/>
                      <a:pt x="2102" y="943"/>
                      <a:pt x="2269" y="943"/>
                    </a:cubicBezTo>
                    <a:cubicBezTo>
                      <a:pt x="2435" y="943"/>
                      <a:pt x="2602" y="952"/>
                      <a:pt x="2769" y="968"/>
                    </a:cubicBezTo>
                    <a:cubicBezTo>
                      <a:pt x="3069" y="1002"/>
                      <a:pt x="3369" y="1068"/>
                      <a:pt x="3670" y="1135"/>
                    </a:cubicBezTo>
                    <a:cubicBezTo>
                      <a:pt x="4070" y="1268"/>
                      <a:pt x="4470" y="1368"/>
                      <a:pt x="4904" y="1368"/>
                    </a:cubicBezTo>
                    <a:cubicBezTo>
                      <a:pt x="5771" y="1469"/>
                      <a:pt x="6071" y="1569"/>
                      <a:pt x="6672" y="1569"/>
                    </a:cubicBezTo>
                    <a:lnTo>
                      <a:pt x="7973" y="1569"/>
                    </a:lnTo>
                    <a:cubicBezTo>
                      <a:pt x="8133" y="1562"/>
                      <a:pt x="8267" y="1561"/>
                      <a:pt x="8382" y="1561"/>
                    </a:cubicBezTo>
                    <a:cubicBezTo>
                      <a:pt x="8509" y="1561"/>
                      <a:pt x="8613" y="1563"/>
                      <a:pt x="8704" y="1563"/>
                    </a:cubicBezTo>
                    <a:cubicBezTo>
                      <a:pt x="8982" y="1563"/>
                      <a:pt x="9146" y="1545"/>
                      <a:pt x="9474" y="1402"/>
                    </a:cubicBezTo>
                    <a:cubicBezTo>
                      <a:pt x="9807" y="1235"/>
                      <a:pt x="10041" y="1135"/>
                      <a:pt x="10174" y="1068"/>
                    </a:cubicBezTo>
                    <a:cubicBezTo>
                      <a:pt x="10208" y="868"/>
                      <a:pt x="10208" y="701"/>
                      <a:pt x="10208" y="535"/>
                    </a:cubicBezTo>
                    <a:cubicBezTo>
                      <a:pt x="10208" y="434"/>
                      <a:pt x="10208" y="368"/>
                      <a:pt x="10174" y="234"/>
                    </a:cubicBezTo>
                    <a:cubicBezTo>
                      <a:pt x="9774" y="334"/>
                      <a:pt x="9340" y="368"/>
                      <a:pt x="8907" y="368"/>
                    </a:cubicBezTo>
                    <a:cubicBezTo>
                      <a:pt x="8873" y="346"/>
                      <a:pt x="8829" y="338"/>
                      <a:pt x="8765" y="338"/>
                    </a:cubicBezTo>
                    <a:cubicBezTo>
                      <a:pt x="8636" y="338"/>
                      <a:pt x="8429" y="368"/>
                      <a:pt x="8073" y="368"/>
                    </a:cubicBezTo>
                    <a:cubicBezTo>
                      <a:pt x="7906" y="379"/>
                      <a:pt x="7728" y="383"/>
                      <a:pt x="7565" y="383"/>
                    </a:cubicBezTo>
                    <a:cubicBezTo>
                      <a:pt x="7239" y="383"/>
                      <a:pt x="6972" y="368"/>
                      <a:pt x="6972" y="368"/>
                    </a:cubicBezTo>
                    <a:cubicBezTo>
                      <a:pt x="6972" y="368"/>
                      <a:pt x="6271" y="301"/>
                      <a:pt x="6038" y="268"/>
                    </a:cubicBezTo>
                    <a:cubicBezTo>
                      <a:pt x="5771" y="268"/>
                      <a:pt x="4303" y="1"/>
                      <a:pt x="40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10964;p27"/>
              <p:cNvSpPr/>
              <p:nvPr/>
            </p:nvSpPr>
            <p:spPr>
              <a:xfrm>
                <a:off x="8399975" y="4094900"/>
                <a:ext cx="205150" cy="36725"/>
              </a:xfrm>
              <a:custGeom>
                <a:avLst/>
                <a:gdLst/>
                <a:ahLst/>
                <a:cxnLst/>
                <a:rect l="l" t="t" r="r" b="b"/>
                <a:pathLst>
                  <a:path w="8206" h="1469" extrusionOk="0">
                    <a:moveTo>
                      <a:pt x="0" y="1"/>
                    </a:moveTo>
                    <a:cubicBezTo>
                      <a:pt x="167" y="334"/>
                      <a:pt x="400" y="668"/>
                      <a:pt x="634" y="968"/>
                    </a:cubicBezTo>
                    <a:cubicBezTo>
                      <a:pt x="1001" y="1002"/>
                      <a:pt x="1801" y="1135"/>
                      <a:pt x="2302" y="1202"/>
                    </a:cubicBezTo>
                    <a:cubicBezTo>
                      <a:pt x="2835" y="1302"/>
                      <a:pt x="3069" y="1369"/>
                      <a:pt x="3503" y="1435"/>
                    </a:cubicBezTo>
                    <a:cubicBezTo>
                      <a:pt x="3658" y="1457"/>
                      <a:pt x="3795" y="1469"/>
                      <a:pt x="3962" y="1469"/>
                    </a:cubicBezTo>
                    <a:cubicBezTo>
                      <a:pt x="4296" y="1469"/>
                      <a:pt x="4748" y="1424"/>
                      <a:pt x="5704" y="1335"/>
                    </a:cubicBezTo>
                    <a:cubicBezTo>
                      <a:pt x="6605" y="1235"/>
                      <a:pt x="7472" y="902"/>
                      <a:pt x="8206" y="368"/>
                    </a:cubicBezTo>
                    <a:lnTo>
                      <a:pt x="8206" y="368"/>
                    </a:lnTo>
                    <a:cubicBezTo>
                      <a:pt x="7447" y="874"/>
                      <a:pt x="6475" y="977"/>
                      <a:pt x="5669" y="977"/>
                    </a:cubicBezTo>
                    <a:cubicBezTo>
                      <a:pt x="5518" y="977"/>
                      <a:pt x="5374" y="973"/>
                      <a:pt x="5237" y="968"/>
                    </a:cubicBezTo>
                    <a:cubicBezTo>
                      <a:pt x="4603" y="935"/>
                      <a:pt x="3970" y="801"/>
                      <a:pt x="3402" y="568"/>
                    </a:cubicBezTo>
                    <a:cubicBezTo>
                      <a:pt x="2602" y="368"/>
                      <a:pt x="1801" y="201"/>
                      <a:pt x="1001" y="101"/>
                    </a:cubicBezTo>
                    <a:cubicBezTo>
                      <a:pt x="667" y="34"/>
                      <a:pt x="334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65" name="Google Shape;10965;p27"/>
            <p:cNvSpPr/>
            <p:nvPr/>
          </p:nvSpPr>
          <p:spPr>
            <a:xfrm>
              <a:off x="8315725" y="3920125"/>
              <a:ext cx="402000" cy="237400"/>
            </a:xfrm>
            <a:custGeom>
              <a:avLst/>
              <a:gdLst/>
              <a:ahLst/>
              <a:cxnLst/>
              <a:rect l="l" t="t" r="r" b="b"/>
              <a:pathLst>
                <a:path w="16080" h="9496" extrusionOk="0">
                  <a:moveTo>
                    <a:pt x="14796" y="0"/>
                  </a:moveTo>
                  <a:cubicBezTo>
                    <a:pt x="14054" y="0"/>
                    <a:pt x="12845" y="340"/>
                    <a:pt x="11376" y="954"/>
                  </a:cubicBezTo>
                  <a:lnTo>
                    <a:pt x="11476" y="1054"/>
                  </a:lnTo>
                  <a:cubicBezTo>
                    <a:pt x="12860" y="478"/>
                    <a:pt x="13989" y="156"/>
                    <a:pt x="14631" y="156"/>
                  </a:cubicBezTo>
                  <a:cubicBezTo>
                    <a:pt x="14917" y="156"/>
                    <a:pt x="15106" y="220"/>
                    <a:pt x="15178" y="354"/>
                  </a:cubicBezTo>
                  <a:cubicBezTo>
                    <a:pt x="15612" y="1088"/>
                    <a:pt x="12677" y="3589"/>
                    <a:pt x="8640" y="5958"/>
                  </a:cubicBezTo>
                  <a:cubicBezTo>
                    <a:pt x="5382" y="7885"/>
                    <a:pt x="2368" y="9128"/>
                    <a:pt x="1124" y="9128"/>
                  </a:cubicBezTo>
                  <a:cubicBezTo>
                    <a:pt x="840" y="9128"/>
                    <a:pt x="649" y="9063"/>
                    <a:pt x="568" y="8927"/>
                  </a:cubicBezTo>
                  <a:cubicBezTo>
                    <a:pt x="301" y="8460"/>
                    <a:pt x="1302" y="7359"/>
                    <a:pt x="3003" y="6024"/>
                  </a:cubicBezTo>
                  <a:lnTo>
                    <a:pt x="2970" y="5891"/>
                  </a:lnTo>
                  <a:cubicBezTo>
                    <a:pt x="1068" y="7359"/>
                    <a:pt x="1" y="8660"/>
                    <a:pt x="335" y="9227"/>
                  </a:cubicBezTo>
                  <a:cubicBezTo>
                    <a:pt x="440" y="9409"/>
                    <a:pt x="692" y="9496"/>
                    <a:pt x="1065" y="9496"/>
                  </a:cubicBezTo>
                  <a:cubicBezTo>
                    <a:pt x="2464" y="9496"/>
                    <a:pt x="5554" y="8274"/>
                    <a:pt x="8874" y="6325"/>
                  </a:cubicBezTo>
                  <a:cubicBezTo>
                    <a:pt x="13077" y="3890"/>
                    <a:pt x="16079" y="1188"/>
                    <a:pt x="15545" y="287"/>
                  </a:cubicBezTo>
                  <a:cubicBezTo>
                    <a:pt x="15443" y="93"/>
                    <a:pt x="15183" y="0"/>
                    <a:pt x="14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5_1">
    <p:spTree>
      <p:nvGrpSpPr>
        <p:cNvPr id="1" name="Shape 14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28" name="Google Shape;14628;p3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4629" name="Google Shape;14629;p3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30" name="Google Shape;14630;p3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631" name="Google Shape;14631;p3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2" name="Google Shape;14632;p3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3" name="Google Shape;14633;p3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4" name="Google Shape;14634;p3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5" name="Google Shape;14635;p3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6" name="Google Shape;14636;p3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7" name="Google Shape;14637;p3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8" name="Google Shape;14638;p3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9" name="Google Shape;14639;p3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0" name="Google Shape;14640;p3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1" name="Google Shape;14641;p3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2" name="Google Shape;14642;p3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3" name="Google Shape;14643;p3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4" name="Google Shape;14644;p3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5" name="Google Shape;14645;p3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6" name="Google Shape;14646;p3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7" name="Google Shape;14647;p3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8" name="Google Shape;14648;p3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9" name="Google Shape;14649;p3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0" name="Google Shape;14650;p3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1" name="Google Shape;14651;p3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2" name="Google Shape;14652;p3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3" name="Google Shape;14653;p3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4" name="Google Shape;14654;p3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5" name="Google Shape;14655;p3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56" name="Google Shape;14656;p3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657" name="Google Shape;14657;p3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8" name="Google Shape;14658;p3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9" name="Google Shape;14659;p3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0" name="Google Shape;14660;p3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1" name="Google Shape;14661;p3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2" name="Google Shape;14662;p3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3" name="Google Shape;14663;p3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4" name="Google Shape;14664;p3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5" name="Google Shape;14665;p3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6" name="Google Shape;14666;p3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7" name="Google Shape;14667;p3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8" name="Google Shape;14668;p3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9" name="Google Shape;14669;p3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0" name="Google Shape;14670;p3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1" name="Google Shape;14671;p3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2" name="Google Shape;14672;p3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3" name="Google Shape;14673;p3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4" name="Google Shape;14674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5" name="Google Shape;14675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6" name="Google Shape;14676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7" name="Google Shape;14677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8" name="Google Shape;14678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9" name="Google Shape;14679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0" name="Google Shape;14680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1" name="Google Shape;14681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2" name="Google Shape;14682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83" name="Google Shape;14683;p3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3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3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3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3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3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3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3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3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3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3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3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3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3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3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3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3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3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3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3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3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3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3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3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3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3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3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3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3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3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3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3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3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3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3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3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3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3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3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3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3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3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3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3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3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3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3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3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3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3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3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3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3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3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3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3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3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3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3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3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3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3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3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3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3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3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3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3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3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3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3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3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3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3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3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3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3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3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3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3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3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3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3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3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3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3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3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3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3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3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3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3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3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3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3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3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3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3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3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3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83" name="Google Shape;14783;p3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784" name="Google Shape;14784;p3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5" name="Google Shape;14785;p3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6" name="Google Shape;14786;p3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7" name="Google Shape;14787;p3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8" name="Google Shape;14788;p3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9" name="Google Shape;14789;p3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0" name="Google Shape;14790;p3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1" name="Google Shape;14791;p3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2" name="Google Shape;14792;p3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3" name="Google Shape;14793;p3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4" name="Google Shape;14794;p3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5" name="Google Shape;14795;p3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6" name="Google Shape;14796;p3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7" name="Google Shape;14797;p3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8" name="Google Shape;14798;p3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9" name="Google Shape;14799;p3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0" name="Google Shape;14800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1" name="Google Shape;14801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2" name="Google Shape;14802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3" name="Google Shape;14803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4" name="Google Shape;14804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5" name="Google Shape;14805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6" name="Google Shape;14806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7" name="Google Shape;14807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8" name="Google Shape;14808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9" name="Google Shape;14809;p3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10" name="Google Shape;14810;p3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3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3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3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3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15" name="Google Shape;14815;p3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816" name="Google Shape;14816;p3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7" name="Google Shape;14817;p3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8" name="Google Shape;14818;p3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9" name="Google Shape;14819;p3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0" name="Google Shape;14820;p3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1" name="Google Shape;14821;p3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2" name="Google Shape;14822;p3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3" name="Google Shape;14823;p3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4" name="Google Shape;14824;p3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5" name="Google Shape;14825;p3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6" name="Google Shape;14826;p3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7" name="Google Shape;14827;p3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8" name="Google Shape;14828;p3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9" name="Google Shape;14829;p3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0" name="Google Shape;14830;p3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1" name="Google Shape;14831;p3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2" name="Google Shape;14832;p3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3" name="Google Shape;14833;p3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4" name="Google Shape;14834;p3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5" name="Google Shape;14835;p3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6" name="Google Shape;14836;p3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7" name="Google Shape;14837;p3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8" name="Google Shape;14838;p3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9" name="Google Shape;14839;p3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0" name="Google Shape;14840;p3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1" name="Google Shape;14841;p3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42" name="Google Shape;14842;p3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43" name="Google Shape;14843;p3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844" name="Google Shape;14844;p3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5" name="Google Shape;14845;p3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6" name="Google Shape;14846;p3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7" name="Google Shape;14847;p3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8" name="Google Shape;14848;p3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9" name="Google Shape;14849;p3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0" name="Google Shape;14850;p3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1" name="Google Shape;14851;p3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2" name="Google Shape;14852;p3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3" name="Google Shape;14853;p3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4" name="Google Shape;14854;p3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5" name="Google Shape;14855;p3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6" name="Google Shape;14856;p3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7" name="Google Shape;14857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8" name="Google Shape;14858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9" name="Google Shape;14859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0" name="Google Shape;14860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1" name="Google Shape;14861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2" name="Google Shape;14862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3" name="Google Shape;14863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4" name="Google Shape;14864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5" name="Google Shape;14865;p3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6" name="Google Shape;14866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7" name="Google Shape;14867;p3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8" name="Google Shape;14868;p3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9" name="Google Shape;14869;p3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870" name="Google Shape;14870;p34"/>
          <p:cNvSpPr txBox="1">
            <a:spLocks noGrp="1"/>
          </p:cNvSpPr>
          <p:nvPr>
            <p:ph type="subTitle" idx="1"/>
          </p:nvPr>
        </p:nvSpPr>
        <p:spPr>
          <a:xfrm>
            <a:off x="1628185" y="2955072"/>
            <a:ext cx="987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871" name="Google Shape;14871;p34"/>
          <p:cNvSpPr txBox="1">
            <a:spLocks noGrp="1"/>
          </p:cNvSpPr>
          <p:nvPr>
            <p:ph type="subTitle" idx="2"/>
          </p:nvPr>
        </p:nvSpPr>
        <p:spPr>
          <a:xfrm>
            <a:off x="1385935" y="3395830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72" name="Google Shape;14872;p34"/>
          <p:cNvSpPr txBox="1">
            <a:spLocks noGrp="1"/>
          </p:cNvSpPr>
          <p:nvPr>
            <p:ph type="subTitle" idx="3"/>
          </p:nvPr>
        </p:nvSpPr>
        <p:spPr>
          <a:xfrm>
            <a:off x="3463717" y="2955072"/>
            <a:ext cx="987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873" name="Google Shape;14873;p34"/>
          <p:cNvSpPr txBox="1">
            <a:spLocks noGrp="1"/>
          </p:cNvSpPr>
          <p:nvPr>
            <p:ph type="subTitle" idx="4"/>
          </p:nvPr>
        </p:nvSpPr>
        <p:spPr>
          <a:xfrm>
            <a:off x="3221467" y="3395828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74" name="Google Shape;14874;p34"/>
          <p:cNvSpPr txBox="1">
            <a:spLocks noGrp="1"/>
          </p:cNvSpPr>
          <p:nvPr>
            <p:ph type="subTitle" idx="5"/>
          </p:nvPr>
        </p:nvSpPr>
        <p:spPr>
          <a:xfrm>
            <a:off x="5288151" y="2955072"/>
            <a:ext cx="987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875" name="Google Shape;14875;p34"/>
          <p:cNvSpPr txBox="1">
            <a:spLocks noGrp="1"/>
          </p:cNvSpPr>
          <p:nvPr>
            <p:ph type="subTitle" idx="6"/>
          </p:nvPr>
        </p:nvSpPr>
        <p:spPr>
          <a:xfrm>
            <a:off x="5045901" y="3395830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76" name="Google Shape;14876;p34"/>
          <p:cNvSpPr txBox="1">
            <a:spLocks noGrp="1"/>
          </p:cNvSpPr>
          <p:nvPr>
            <p:ph type="subTitle" idx="7"/>
          </p:nvPr>
        </p:nvSpPr>
        <p:spPr>
          <a:xfrm>
            <a:off x="7119862" y="2955672"/>
            <a:ext cx="987600" cy="4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14877" name="Google Shape;14877;p34"/>
          <p:cNvSpPr txBox="1">
            <a:spLocks noGrp="1"/>
          </p:cNvSpPr>
          <p:nvPr>
            <p:ph type="subTitle" idx="8"/>
          </p:nvPr>
        </p:nvSpPr>
        <p:spPr>
          <a:xfrm>
            <a:off x="6877612" y="3395828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78" name="Google Shape;14878;p3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79" name="Google Shape;14879;p34"/>
          <p:cNvSpPr txBox="1">
            <a:spLocks noGrp="1"/>
          </p:cNvSpPr>
          <p:nvPr>
            <p:ph type="title" idx="9" hasCustomPrompt="1"/>
          </p:nvPr>
        </p:nvSpPr>
        <p:spPr>
          <a:xfrm>
            <a:off x="1303585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0" name="Google Shape;14880;p34"/>
          <p:cNvSpPr txBox="1">
            <a:spLocks noGrp="1"/>
          </p:cNvSpPr>
          <p:nvPr>
            <p:ph type="title" idx="13" hasCustomPrompt="1"/>
          </p:nvPr>
        </p:nvSpPr>
        <p:spPr>
          <a:xfrm>
            <a:off x="3134144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1" name="Google Shape;14881;p34"/>
          <p:cNvSpPr txBox="1">
            <a:spLocks noGrp="1"/>
          </p:cNvSpPr>
          <p:nvPr>
            <p:ph type="title" idx="14" hasCustomPrompt="1"/>
          </p:nvPr>
        </p:nvSpPr>
        <p:spPr>
          <a:xfrm>
            <a:off x="4964703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2" name="Google Shape;14882;p34"/>
          <p:cNvSpPr txBox="1">
            <a:spLocks noGrp="1"/>
          </p:cNvSpPr>
          <p:nvPr>
            <p:ph type="title" idx="15" hasCustomPrompt="1"/>
          </p:nvPr>
        </p:nvSpPr>
        <p:spPr>
          <a:xfrm>
            <a:off x="6795262" y="3964832"/>
            <a:ext cx="16368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8">
    <p:spTree>
      <p:nvGrpSpPr>
        <p:cNvPr id="1" name="Shape 2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60" name="Google Shape;22760;p5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2761" name="Google Shape;22761;p5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62" name="Google Shape;22762;p5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763" name="Google Shape;22763;p52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4" name="Google Shape;22764;p52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5" name="Google Shape;22765;p52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6" name="Google Shape;22766;p52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7" name="Google Shape;22767;p52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8" name="Google Shape;22768;p52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9" name="Google Shape;22769;p52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0" name="Google Shape;22770;p52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1" name="Google Shape;22771;p52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2" name="Google Shape;22772;p52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3" name="Google Shape;22773;p52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4" name="Google Shape;22774;p52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5" name="Google Shape;22775;p52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6" name="Google Shape;22776;p52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7" name="Google Shape;22777;p52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8" name="Google Shape;22778;p52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9" name="Google Shape;22779;p52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0" name="Google Shape;22780;p5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1" name="Google Shape;22781;p5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2" name="Google Shape;22782;p5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3" name="Google Shape;22783;p5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4" name="Google Shape;22784;p5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5" name="Google Shape;22785;p5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6" name="Google Shape;22786;p5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7" name="Google Shape;22787;p5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788" name="Google Shape;22788;p5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789" name="Google Shape;22789;p5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0" name="Google Shape;22790;p5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1" name="Google Shape;22791;p5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2" name="Google Shape;22792;p5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3" name="Google Shape;22793;p5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4" name="Google Shape;22794;p5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5" name="Google Shape;22795;p5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6" name="Google Shape;22796;p5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7" name="Google Shape;22797;p5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8" name="Google Shape;22798;p52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9" name="Google Shape;22799;p5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0" name="Google Shape;22800;p5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1" name="Google Shape;22801;p5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2" name="Google Shape;22802;p5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3" name="Google Shape;22803;p5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4" name="Google Shape;22804;p5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5" name="Google Shape;22805;p5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6" name="Google Shape;22806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7" name="Google Shape;22807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8" name="Google Shape;22808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9" name="Google Shape;22809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0" name="Google Shape;22810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1" name="Google Shape;22811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2" name="Google Shape;22812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3" name="Google Shape;22813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4" name="Google Shape;22814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815" name="Google Shape;22815;p5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6" name="Google Shape;22816;p5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7" name="Google Shape;22817;p5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8" name="Google Shape;22818;p5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9" name="Google Shape;22819;p5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0" name="Google Shape;22820;p5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1" name="Google Shape;22821;p5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2" name="Google Shape;22822;p5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3" name="Google Shape;22823;p5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4" name="Google Shape;22824;p5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5" name="Google Shape;22825;p5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6" name="Google Shape;22826;p5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7" name="Google Shape;22827;p52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8" name="Google Shape;22828;p52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9" name="Google Shape;22829;p52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0" name="Google Shape;22830;p52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1" name="Google Shape;22831;p52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2" name="Google Shape;22832;p52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3" name="Google Shape;22833;p52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4" name="Google Shape;22834;p52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5" name="Google Shape;22835;p5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6" name="Google Shape;22836;p5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7" name="Google Shape;22837;p5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8" name="Google Shape;22838;p5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9" name="Google Shape;22839;p5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0" name="Google Shape;22840;p5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1" name="Google Shape;22841;p5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2" name="Google Shape;22842;p5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3" name="Google Shape;22843;p5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4" name="Google Shape;22844;p5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5" name="Google Shape;22845;p5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6" name="Google Shape;22846;p5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7" name="Google Shape;22847;p5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8" name="Google Shape;22848;p5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9" name="Google Shape;22849;p5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0" name="Google Shape;22850;p5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1" name="Google Shape;22851;p52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2" name="Google Shape;22852;p52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3" name="Google Shape;22853;p52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4" name="Google Shape;22854;p52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5" name="Google Shape;22855;p52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6" name="Google Shape;22856;p52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7" name="Google Shape;22857;p52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8" name="Google Shape;22858;p52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9" name="Google Shape;22859;p52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0" name="Google Shape;22860;p5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1" name="Google Shape;22861;p52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2" name="Google Shape;22862;p52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3" name="Google Shape;22863;p52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4" name="Google Shape;22864;p52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5" name="Google Shape;22865;p52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6" name="Google Shape;22866;p52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7" name="Google Shape;22867;p52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8" name="Google Shape;22868;p52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9" name="Google Shape;22869;p52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0" name="Google Shape;22870;p52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1" name="Google Shape;22871;p52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2" name="Google Shape;22872;p52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3" name="Google Shape;22873;p52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4" name="Google Shape;22874;p52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5" name="Google Shape;22875;p52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6" name="Google Shape;22876;p52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7" name="Google Shape;22877;p52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8" name="Google Shape;22878;p5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9" name="Google Shape;22879;p5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0" name="Google Shape;22880;p5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1" name="Google Shape;22881;p5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2" name="Google Shape;22882;p5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3" name="Google Shape;22883;p5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4" name="Google Shape;22884;p5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5" name="Google Shape;22885;p5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6" name="Google Shape;22886;p5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7" name="Google Shape;22887;p52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8" name="Google Shape;22888;p52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9" name="Google Shape;22889;p52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0" name="Google Shape;22890;p52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1" name="Google Shape;22891;p52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2" name="Google Shape;22892;p52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3" name="Google Shape;22893;p52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4" name="Google Shape;22894;p52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5" name="Google Shape;22895;p52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6" name="Google Shape;22896;p52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7" name="Google Shape;22897;p52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8" name="Google Shape;22898;p52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9" name="Google Shape;22899;p52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0" name="Google Shape;22900;p52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1" name="Google Shape;22901;p52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2" name="Google Shape;22902;p52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3" name="Google Shape;22903;p52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4" name="Google Shape;22904;p5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5" name="Google Shape;22905;p5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6" name="Google Shape;22906;p5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7" name="Google Shape;22907;p5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8" name="Google Shape;22908;p5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9" name="Google Shape;22909;p5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0" name="Google Shape;22910;p5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1" name="Google Shape;22911;p5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2" name="Google Shape;22912;p5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3" name="Google Shape;22913;p52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4" name="Google Shape;22914;p5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15" name="Google Shape;22915;p5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916" name="Google Shape;22916;p5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7" name="Google Shape;22917;p5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8" name="Google Shape;22918;p5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9" name="Google Shape;22919;p5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0" name="Google Shape;22920;p5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1" name="Google Shape;22921;p5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2" name="Google Shape;22922;p5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3" name="Google Shape;22923;p5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4" name="Google Shape;22924;p5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5" name="Google Shape;22925;p5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6" name="Google Shape;22926;p5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7" name="Google Shape;22927;p5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8" name="Google Shape;22928;p5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9" name="Google Shape;22929;p5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0" name="Google Shape;22930;p5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1" name="Google Shape;22931;p5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2" name="Google Shape;22932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3" name="Google Shape;22933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4" name="Google Shape;22934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5" name="Google Shape;22935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6" name="Google Shape;22936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7" name="Google Shape;22937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8" name="Google Shape;22938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9" name="Google Shape;22939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0" name="Google Shape;22940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1" name="Google Shape;22941;p5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42" name="Google Shape;22942;p52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3" name="Google Shape;22943;p5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4" name="Google Shape;22944;p5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5" name="Google Shape;22945;p5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6" name="Google Shape;22946;p5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47" name="Google Shape;22947;p5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948" name="Google Shape;22948;p5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9" name="Google Shape;22949;p5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0" name="Google Shape;22950;p5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1" name="Google Shape;22951;p5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2" name="Google Shape;22952;p5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3" name="Google Shape;22953;p5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4" name="Google Shape;22954;p5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5" name="Google Shape;22955;p5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6" name="Google Shape;22956;p5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7" name="Google Shape;22957;p5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8" name="Google Shape;22958;p5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9" name="Google Shape;22959;p5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0" name="Google Shape;22960;p5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1" name="Google Shape;22961;p5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2" name="Google Shape;22962;p5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3" name="Google Shape;22963;p5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4" name="Google Shape;22964;p5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5" name="Google Shape;22965;p5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6" name="Google Shape;22966;p5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7" name="Google Shape;22967;p5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8" name="Google Shape;22968;p5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9" name="Google Shape;22969;p5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0" name="Google Shape;22970;p5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1" name="Google Shape;22971;p5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2" name="Google Shape;22972;p5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3" name="Google Shape;22973;p5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74" name="Google Shape;22974;p5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75" name="Google Shape;22975;p5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976" name="Google Shape;22976;p52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7" name="Google Shape;22977;p52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8" name="Google Shape;22978;p52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9" name="Google Shape;22979;p52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0" name="Google Shape;22980;p52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1" name="Google Shape;22981;p52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2" name="Google Shape;22982;p52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3" name="Google Shape;22983;p52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4" name="Google Shape;22984;p52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5" name="Google Shape;22985;p52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6" name="Google Shape;22986;p52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7" name="Google Shape;22987;p52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8" name="Google Shape;22988;p52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9" name="Google Shape;22989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0" name="Google Shape;22990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1" name="Google Shape;22991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2" name="Google Shape;22992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3" name="Google Shape;22993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4" name="Google Shape;22994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5" name="Google Shape;22995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6" name="Google Shape;22996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7" name="Google Shape;22997;p52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8" name="Google Shape;22998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9" name="Google Shape;22999;p52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0" name="Google Shape;23000;p52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1" name="Google Shape;23001;p52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002" name="Google Shape;23002;p52"/>
          <p:cNvSpPr txBox="1">
            <a:spLocks noGrp="1"/>
          </p:cNvSpPr>
          <p:nvPr>
            <p:ph type="title"/>
          </p:nvPr>
        </p:nvSpPr>
        <p:spPr>
          <a:xfrm>
            <a:off x="1618700" y="2961536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003" name="Google Shape;23003;p52"/>
          <p:cNvSpPr txBox="1">
            <a:spLocks noGrp="1"/>
          </p:cNvSpPr>
          <p:nvPr>
            <p:ph type="subTitle" idx="1"/>
          </p:nvPr>
        </p:nvSpPr>
        <p:spPr>
          <a:xfrm>
            <a:off x="1618700" y="3514842"/>
            <a:ext cx="21708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004" name="Google Shape;23004;p52"/>
          <p:cNvSpPr txBox="1">
            <a:spLocks noGrp="1"/>
          </p:cNvSpPr>
          <p:nvPr>
            <p:ph type="title" idx="2" hasCustomPrompt="1"/>
          </p:nvPr>
        </p:nvSpPr>
        <p:spPr>
          <a:xfrm>
            <a:off x="161870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3005" name="Google Shape;23005;p52"/>
          <p:cNvGrpSpPr/>
          <p:nvPr/>
        </p:nvGrpSpPr>
        <p:grpSpPr>
          <a:xfrm>
            <a:off x="-618038" y="-421926"/>
            <a:ext cx="10738457" cy="6364714"/>
            <a:chOff x="-618038" y="-421926"/>
            <a:chExt cx="10738457" cy="6364714"/>
          </a:xfrm>
        </p:grpSpPr>
        <p:grpSp>
          <p:nvGrpSpPr>
            <p:cNvPr id="23006" name="Google Shape;23006;p52"/>
            <p:cNvGrpSpPr/>
            <p:nvPr/>
          </p:nvGrpSpPr>
          <p:grpSpPr>
            <a:xfrm>
              <a:off x="-618038" y="-421926"/>
              <a:ext cx="10738457" cy="6364714"/>
              <a:chOff x="-618038" y="-421926"/>
              <a:chExt cx="10738457" cy="6364714"/>
            </a:xfrm>
          </p:grpSpPr>
          <p:grpSp>
            <p:nvGrpSpPr>
              <p:cNvPr id="23007" name="Google Shape;23007;p52"/>
              <p:cNvGrpSpPr/>
              <p:nvPr/>
            </p:nvGrpSpPr>
            <p:grpSpPr>
              <a:xfrm>
                <a:off x="5342980" y="169321"/>
                <a:ext cx="4777438" cy="5773467"/>
                <a:chOff x="5342980" y="169321"/>
                <a:chExt cx="4777438" cy="5773467"/>
              </a:xfrm>
            </p:grpSpPr>
            <p:grpSp>
              <p:nvGrpSpPr>
                <p:cNvPr id="23008" name="Google Shape;23008;p52"/>
                <p:cNvGrpSpPr/>
                <p:nvPr/>
              </p:nvGrpSpPr>
              <p:grpSpPr>
                <a:xfrm>
                  <a:off x="5342980" y="2561131"/>
                  <a:ext cx="3801027" cy="2582373"/>
                  <a:chOff x="-127795" y="2341431"/>
                  <a:chExt cx="3801027" cy="2582373"/>
                </a:xfrm>
              </p:grpSpPr>
              <p:grpSp>
                <p:nvGrpSpPr>
                  <p:cNvPr id="23009" name="Google Shape;23009;p52"/>
                  <p:cNvGrpSpPr/>
                  <p:nvPr/>
                </p:nvGrpSpPr>
                <p:grpSpPr>
                  <a:xfrm rot="344637" flipH="1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23010" name="Google Shape;23010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011" name="Google Shape;2301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2" name="Google Shape;2301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3" name="Google Shape;2301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4" name="Google Shape;2301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5" name="Google Shape;2301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6" name="Google Shape;2301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7" name="Google Shape;2301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8" name="Google Shape;2301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19" name="Google Shape;2301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0" name="Google Shape;2302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1" name="Google Shape;2302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2" name="Google Shape;2302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3" name="Google Shape;2302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4" name="Google Shape;2302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025" name="Google Shape;23025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026" name="Google Shape;2302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7" name="Google Shape;2302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8" name="Google Shape;2302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29" name="Google Shape;2302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0" name="Google Shape;2303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1" name="Google Shape;2303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2" name="Google Shape;2303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3" name="Google Shape;2303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4" name="Google Shape;2303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5" name="Google Shape;2303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6" name="Google Shape;2303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7" name="Google Shape;2303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8" name="Google Shape;2303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39" name="Google Shape;2303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040" name="Google Shape;23040;p52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041" name="Google Shape;2304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2" name="Google Shape;2304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3" name="Google Shape;2304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4" name="Google Shape;2304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5" name="Google Shape;2304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6" name="Google Shape;2304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7" name="Google Shape;2304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8" name="Google Shape;2304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49" name="Google Shape;2304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0" name="Google Shape;2305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1" name="Google Shape;2305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2" name="Google Shape;2305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3" name="Google Shape;2305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4" name="Google Shape;2305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  <p:grpSp>
                <p:nvGrpSpPr>
                  <p:cNvPr id="23055" name="Google Shape;23055;p52"/>
                  <p:cNvGrpSpPr/>
                  <p:nvPr/>
                </p:nvGrpSpPr>
                <p:grpSpPr>
                  <a:xfrm rot="-3764223" flipH="1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23056" name="Google Shape;23056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057" name="Google Shape;23057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8" name="Google Shape;23058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59" name="Google Shape;23059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0" name="Google Shape;23060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1" name="Google Shape;23061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2" name="Google Shape;23062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3" name="Google Shape;23063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4" name="Google Shape;23064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5" name="Google Shape;23065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6" name="Google Shape;23066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7" name="Google Shape;23067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8" name="Google Shape;23068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69" name="Google Shape;23069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0" name="Google Shape;23070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071" name="Google Shape;23071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072" name="Google Shape;23072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3" name="Google Shape;23073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4" name="Google Shape;23074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5" name="Google Shape;23075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6" name="Google Shape;23076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7" name="Google Shape;23077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8" name="Google Shape;23078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79" name="Google Shape;23079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0" name="Google Shape;23080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1" name="Google Shape;23081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2" name="Google Shape;23082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3" name="Google Shape;23083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4" name="Google Shape;23084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5" name="Google Shape;23085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086" name="Google Shape;23086;p52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087" name="Google Shape;23087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8" name="Google Shape;23088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89" name="Google Shape;23089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0" name="Google Shape;23090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1" name="Google Shape;23091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2" name="Google Shape;23092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3" name="Google Shape;23093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4" name="Google Shape;23094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5" name="Google Shape;23095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6" name="Google Shape;23096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7" name="Google Shape;23097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8" name="Google Shape;23098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099" name="Google Shape;23099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00" name="Google Shape;23100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23101" name="Google Shape;23101;p52"/>
                <p:cNvGrpSpPr/>
                <p:nvPr/>
              </p:nvGrpSpPr>
              <p:grpSpPr>
                <a:xfrm rot="3457561" flipH="1">
                  <a:off x="6435522" y="1587902"/>
                  <a:ext cx="1699017" cy="2145040"/>
                  <a:chOff x="146217" y="2712579"/>
                  <a:chExt cx="1552966" cy="1960401"/>
                </a:xfrm>
              </p:grpSpPr>
              <p:grpSp>
                <p:nvGrpSpPr>
                  <p:cNvPr id="23102" name="Google Shape;23102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103" name="Google Shape;2310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4" name="Google Shape;2310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5" name="Google Shape;2310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6" name="Google Shape;2310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7" name="Google Shape;2310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8" name="Google Shape;2310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09" name="Google Shape;2310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0" name="Google Shape;2311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1" name="Google Shape;2311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2" name="Google Shape;2311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3" name="Google Shape;2311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4" name="Google Shape;2311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5" name="Google Shape;2311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6" name="Google Shape;2311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117" name="Google Shape;23117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118" name="Google Shape;2311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19" name="Google Shape;2311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0" name="Google Shape;2312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1" name="Google Shape;2312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2" name="Google Shape;2312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3" name="Google Shape;2312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4" name="Google Shape;2312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5" name="Google Shape;2312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6" name="Google Shape;2312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7" name="Google Shape;2312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8" name="Google Shape;2312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29" name="Google Shape;2312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0" name="Google Shape;2313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1" name="Google Shape;2313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132" name="Google Shape;23132;p5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133" name="Google Shape;2313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4" name="Google Shape;2313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5" name="Google Shape;2313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6" name="Google Shape;2313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7" name="Google Shape;2313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8" name="Google Shape;2313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39" name="Google Shape;2313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0" name="Google Shape;2314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1" name="Google Shape;2314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2" name="Google Shape;2314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3" name="Google Shape;2314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4" name="Google Shape;2314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5" name="Google Shape;2314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46" name="Google Shape;2314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3147" name="Google Shape;23147;p52"/>
                <p:cNvGrpSpPr/>
                <p:nvPr/>
              </p:nvGrpSpPr>
              <p:grpSpPr>
                <a:xfrm rot="9900040">
                  <a:off x="5786427" y="2912630"/>
                  <a:ext cx="3800913" cy="2582296"/>
                  <a:chOff x="-127795" y="2341431"/>
                  <a:chExt cx="3801027" cy="2582373"/>
                </a:xfrm>
              </p:grpSpPr>
              <p:grpSp>
                <p:nvGrpSpPr>
                  <p:cNvPr id="23148" name="Google Shape;23148;p52"/>
                  <p:cNvGrpSpPr/>
                  <p:nvPr/>
                </p:nvGrpSpPr>
                <p:grpSpPr>
                  <a:xfrm rot="344637" flipH="1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23149" name="Google Shape;23149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150" name="Google Shape;23150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1" name="Google Shape;23151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2" name="Google Shape;23152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3" name="Google Shape;23153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4" name="Google Shape;23154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5" name="Google Shape;23155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6" name="Google Shape;23156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7" name="Google Shape;23157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8" name="Google Shape;23158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59" name="Google Shape;23159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0" name="Google Shape;23160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1" name="Google Shape;23161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2" name="Google Shape;23162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3" name="Google Shape;23163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164" name="Google Shape;23164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165" name="Google Shape;23165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6" name="Google Shape;23166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7" name="Google Shape;23167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8" name="Google Shape;23168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69" name="Google Shape;23169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0" name="Google Shape;23170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1" name="Google Shape;23171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2" name="Google Shape;23172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3" name="Google Shape;23173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4" name="Google Shape;23174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5" name="Google Shape;23175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6" name="Google Shape;23176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7" name="Google Shape;23177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78" name="Google Shape;23178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179" name="Google Shape;23179;p52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180" name="Google Shape;23180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1" name="Google Shape;23181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2" name="Google Shape;23182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3" name="Google Shape;23183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4" name="Google Shape;23184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5" name="Google Shape;23185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6" name="Google Shape;23186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7" name="Google Shape;23187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8" name="Google Shape;23188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89" name="Google Shape;23189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0" name="Google Shape;23190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1" name="Google Shape;23191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2" name="Google Shape;23192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3" name="Google Shape;23193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  <p:grpSp>
                <p:nvGrpSpPr>
                  <p:cNvPr id="23194" name="Google Shape;23194;p52"/>
                  <p:cNvGrpSpPr/>
                  <p:nvPr/>
                </p:nvGrpSpPr>
                <p:grpSpPr>
                  <a:xfrm rot="-3764223" flipH="1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23195" name="Google Shape;23195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196" name="Google Shape;2319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7" name="Google Shape;2319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8" name="Google Shape;2319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199" name="Google Shape;2319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0" name="Google Shape;2320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1" name="Google Shape;2320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2" name="Google Shape;2320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3" name="Google Shape;2320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4" name="Google Shape;2320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5" name="Google Shape;2320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6" name="Google Shape;2320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7" name="Google Shape;2320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8" name="Google Shape;2320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09" name="Google Shape;2320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210" name="Google Shape;23210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211" name="Google Shape;2321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2" name="Google Shape;2321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3" name="Google Shape;2321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4" name="Google Shape;2321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5" name="Google Shape;2321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6" name="Google Shape;2321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7" name="Google Shape;2321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8" name="Google Shape;2321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19" name="Google Shape;2321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0" name="Google Shape;2322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1" name="Google Shape;2322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2" name="Google Shape;2322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3" name="Google Shape;2322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4" name="Google Shape;2322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23225" name="Google Shape;23225;p52"/>
                    <p:cNvGrpSpPr/>
                    <p:nvPr/>
                  </p:nvGrpSpPr>
                  <p:grpSpPr>
                    <a:xfrm rot="7120513" flipH="1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226" name="Google Shape;2322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09" h="1025" extrusionOk="0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7" name="Google Shape;2322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09" extrusionOk="0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8" name="Google Shape;2322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025" h="1026" extrusionOk="0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29" name="Google Shape;2322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7" h="177" extrusionOk="0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0" name="Google Shape;2323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1" name="Google Shape;2323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41" extrusionOk="0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2" name="Google Shape;2323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41" h="225" extrusionOk="0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3" name="Google Shape;2323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4" name="Google Shape;2323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5" name="Google Shape;2323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81" extrusionOk="0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6" name="Google Shape;2323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65" extrusionOk="0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7" name="Google Shape;2323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81" h="481" extrusionOk="0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8" name="Google Shape;2323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65" h="465" extrusionOk="0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3239" name="Google Shape;2323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29" h="1729" extrusionOk="0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23240" name="Google Shape;23240;p52"/>
                <p:cNvGrpSpPr/>
                <p:nvPr/>
              </p:nvGrpSpPr>
              <p:grpSpPr>
                <a:xfrm rot="-2001534" flipH="1">
                  <a:off x="7971568" y="1128648"/>
                  <a:ext cx="1699028" cy="2145055"/>
                  <a:chOff x="146217" y="2712579"/>
                  <a:chExt cx="1552966" cy="1960401"/>
                </a:xfrm>
              </p:grpSpPr>
              <p:grpSp>
                <p:nvGrpSpPr>
                  <p:cNvPr id="23241" name="Google Shape;23241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242" name="Google Shape;23242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3" name="Google Shape;23243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4" name="Google Shape;23244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5" name="Google Shape;23245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6" name="Google Shape;23246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7" name="Google Shape;23247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8" name="Google Shape;23248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49" name="Google Shape;23249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0" name="Google Shape;23250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1" name="Google Shape;23251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2" name="Google Shape;23252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3" name="Google Shape;23253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4" name="Google Shape;23254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5" name="Google Shape;23255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256" name="Google Shape;23256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257" name="Google Shape;23257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8" name="Google Shape;23258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59" name="Google Shape;23259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0" name="Google Shape;23260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1" name="Google Shape;23261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2" name="Google Shape;23262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3" name="Google Shape;23263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4" name="Google Shape;23264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5" name="Google Shape;23265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6" name="Google Shape;23266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7" name="Google Shape;23267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8" name="Google Shape;23268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69" name="Google Shape;23269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0" name="Google Shape;23270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271" name="Google Shape;23271;p5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272" name="Google Shape;23272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3" name="Google Shape;23273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4" name="Google Shape;23274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5" name="Google Shape;23275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6" name="Google Shape;23276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7" name="Google Shape;23277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8" name="Google Shape;23278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79" name="Google Shape;23279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0" name="Google Shape;23280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1" name="Google Shape;23281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2" name="Google Shape;23282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3" name="Google Shape;23283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4" name="Google Shape;23284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5" name="Google Shape;23285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3286" name="Google Shape;23286;p52"/>
                <p:cNvGrpSpPr/>
                <p:nvPr/>
              </p:nvGrpSpPr>
              <p:grpSpPr>
                <a:xfrm flipH="1">
                  <a:off x="7173014" y="16932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3287" name="Google Shape;23287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288" name="Google Shape;2328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89" name="Google Shape;2328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0" name="Google Shape;2329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1" name="Google Shape;2329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2" name="Google Shape;2329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3" name="Google Shape;2329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4" name="Google Shape;2329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5" name="Google Shape;2329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6" name="Google Shape;2329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7" name="Google Shape;2329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8" name="Google Shape;2329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99" name="Google Shape;2329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0" name="Google Shape;2330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1" name="Google Shape;2330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302" name="Google Shape;23302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03" name="Google Shape;2330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4" name="Google Shape;2330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5" name="Google Shape;2330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6" name="Google Shape;2330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7" name="Google Shape;2330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8" name="Google Shape;2330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09" name="Google Shape;2330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0" name="Google Shape;2331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1" name="Google Shape;2331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2" name="Google Shape;2331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3" name="Google Shape;2331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4" name="Google Shape;2331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5" name="Google Shape;2331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6" name="Google Shape;2331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317" name="Google Shape;23317;p5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318" name="Google Shape;2331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19" name="Google Shape;2331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0" name="Google Shape;2332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1" name="Google Shape;2332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2" name="Google Shape;2332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3" name="Google Shape;2332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4" name="Google Shape;2332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5" name="Google Shape;2332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6" name="Google Shape;2332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7" name="Google Shape;2332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8" name="Google Shape;2332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29" name="Google Shape;2332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0" name="Google Shape;2333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1" name="Google Shape;2333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3332" name="Google Shape;23332;p52"/>
              <p:cNvGrpSpPr/>
              <p:nvPr/>
            </p:nvGrpSpPr>
            <p:grpSpPr>
              <a:xfrm>
                <a:off x="-618038" y="-421926"/>
                <a:ext cx="2662520" cy="3863859"/>
                <a:chOff x="-618038" y="-421926"/>
                <a:chExt cx="2662520" cy="3863859"/>
              </a:xfrm>
            </p:grpSpPr>
            <p:grpSp>
              <p:nvGrpSpPr>
                <p:cNvPr id="23333" name="Google Shape;23333;p52"/>
                <p:cNvGrpSpPr/>
                <p:nvPr/>
              </p:nvGrpSpPr>
              <p:grpSpPr>
                <a:xfrm rot="-2295593" flipH="1">
                  <a:off x="-136330" y="-126269"/>
                  <a:ext cx="1699103" cy="2145000"/>
                  <a:chOff x="146217" y="2712579"/>
                  <a:chExt cx="1552966" cy="1960401"/>
                </a:xfrm>
              </p:grpSpPr>
              <p:grpSp>
                <p:nvGrpSpPr>
                  <p:cNvPr id="23334" name="Google Shape;23334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335" name="Google Shape;23335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6" name="Google Shape;23336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7" name="Google Shape;23337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8" name="Google Shape;23338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39" name="Google Shape;23339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0" name="Google Shape;23340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1" name="Google Shape;23341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2" name="Google Shape;23342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3" name="Google Shape;23343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4" name="Google Shape;23344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5" name="Google Shape;23345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6" name="Google Shape;23346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7" name="Google Shape;23347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48" name="Google Shape;23348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349" name="Google Shape;23349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50" name="Google Shape;23350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1" name="Google Shape;23351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2" name="Google Shape;23352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3" name="Google Shape;23353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4" name="Google Shape;23354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5" name="Google Shape;23355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6" name="Google Shape;23356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7" name="Google Shape;23357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8" name="Google Shape;23358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59" name="Google Shape;23359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0" name="Google Shape;23360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1" name="Google Shape;23361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2" name="Google Shape;23362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3" name="Google Shape;23363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364" name="Google Shape;23364;p5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365" name="Google Shape;23365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6" name="Google Shape;23366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7" name="Google Shape;23367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8" name="Google Shape;23368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69" name="Google Shape;23369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0" name="Google Shape;23370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1" name="Google Shape;23371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2" name="Google Shape;23372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3" name="Google Shape;23373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4" name="Google Shape;23374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5" name="Google Shape;23375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6" name="Google Shape;23376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7" name="Google Shape;23377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78" name="Google Shape;23378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3379" name="Google Shape;23379;p52"/>
                <p:cNvGrpSpPr/>
                <p:nvPr/>
              </p:nvGrpSpPr>
              <p:grpSpPr>
                <a:xfrm rot="314" flipH="1">
                  <a:off x="-389601" y="1296785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3380" name="Google Shape;23380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381" name="Google Shape;23381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2" name="Google Shape;23382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3" name="Google Shape;23383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4" name="Google Shape;23384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5" name="Google Shape;23385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6" name="Google Shape;23386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7" name="Google Shape;23387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8" name="Google Shape;23388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89" name="Google Shape;23389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0" name="Google Shape;23390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1" name="Google Shape;23391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2" name="Google Shape;23392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3" name="Google Shape;23393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4" name="Google Shape;23394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395" name="Google Shape;23395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96" name="Google Shape;23396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7" name="Google Shape;23397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8" name="Google Shape;23398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99" name="Google Shape;23399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0" name="Google Shape;23400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1" name="Google Shape;23401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2" name="Google Shape;23402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3" name="Google Shape;23403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4" name="Google Shape;23404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5" name="Google Shape;23405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6" name="Google Shape;23406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7" name="Google Shape;23407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8" name="Google Shape;23408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09" name="Google Shape;23409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410" name="Google Shape;23410;p52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411" name="Google Shape;23411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2" name="Google Shape;23412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3" name="Google Shape;23413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4" name="Google Shape;23414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5" name="Google Shape;23415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6" name="Google Shape;23416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7" name="Google Shape;23417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8" name="Google Shape;23418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19" name="Google Shape;23419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0" name="Google Shape;23420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1" name="Google Shape;23421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2" name="Google Shape;23422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3" name="Google Shape;23423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4" name="Google Shape;23424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3425" name="Google Shape;23425;p52"/>
                <p:cNvGrpSpPr/>
                <p:nvPr/>
              </p:nvGrpSpPr>
              <p:grpSpPr>
                <a:xfrm rot="-2360946">
                  <a:off x="407388" y="61296"/>
                  <a:ext cx="611659" cy="956408"/>
                  <a:chOff x="7920143" y="332346"/>
                  <a:chExt cx="611894" cy="953110"/>
                </a:xfrm>
              </p:grpSpPr>
              <p:grpSp>
                <p:nvGrpSpPr>
                  <p:cNvPr id="23426" name="Google Shape;23426;p52"/>
                  <p:cNvGrpSpPr/>
                  <p:nvPr/>
                </p:nvGrpSpPr>
                <p:grpSpPr>
                  <a:xfrm>
                    <a:off x="7925836" y="1010231"/>
                    <a:ext cx="262134" cy="275226"/>
                    <a:chOff x="1063586" y="401894"/>
                    <a:chExt cx="262134" cy="275226"/>
                  </a:xfrm>
                </p:grpSpPr>
                <p:sp>
                  <p:nvSpPr>
                    <p:cNvPr id="23427" name="Google Shape;23427;p52"/>
                    <p:cNvSpPr/>
                    <p:nvPr/>
                  </p:nvSpPr>
                  <p:spPr>
                    <a:xfrm>
                      <a:off x="1063586" y="548421"/>
                      <a:ext cx="82520" cy="8444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8" name="Google Shape;23428;p52"/>
                    <p:cNvSpPr/>
                    <p:nvPr/>
                  </p:nvSpPr>
                  <p:spPr>
                    <a:xfrm>
                      <a:off x="1241304" y="608348"/>
                      <a:ext cx="84416" cy="6877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29" name="Google Shape;23429;p52"/>
                    <p:cNvSpPr/>
                    <p:nvPr/>
                  </p:nvSpPr>
                  <p:spPr>
                    <a:xfrm>
                      <a:off x="1146109" y="401894"/>
                      <a:ext cx="171173" cy="146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3430" name="Google Shape;23430;p52"/>
                  <p:cNvGrpSpPr/>
                  <p:nvPr/>
                </p:nvGrpSpPr>
                <p:grpSpPr>
                  <a:xfrm>
                    <a:off x="7920143" y="332346"/>
                    <a:ext cx="611894" cy="715202"/>
                    <a:chOff x="7920143" y="332346"/>
                    <a:chExt cx="611894" cy="715202"/>
                  </a:xfrm>
                </p:grpSpPr>
                <p:sp>
                  <p:nvSpPr>
                    <p:cNvPr id="23431" name="Google Shape;23431;p52"/>
                    <p:cNvSpPr/>
                    <p:nvPr/>
                  </p:nvSpPr>
                  <p:spPr>
                    <a:xfrm rot="-3261661">
                      <a:off x="8416538" y="639068"/>
                      <a:ext cx="95677" cy="97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32" name="Google Shape;23432;p52"/>
                    <p:cNvSpPr/>
                    <p:nvPr/>
                  </p:nvSpPr>
                  <p:spPr>
                    <a:xfrm>
                      <a:off x="8015237" y="332346"/>
                      <a:ext cx="421673" cy="3809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274" h="11090" extrusionOk="0">
                          <a:moveTo>
                            <a:pt x="624" y="7825"/>
                          </a:moveTo>
                          <a:cubicBezTo>
                            <a:pt x="960" y="8417"/>
                            <a:pt x="1520" y="8817"/>
                            <a:pt x="2016" y="9297"/>
                          </a:cubicBezTo>
                          <a:cubicBezTo>
                            <a:pt x="2465" y="9729"/>
                            <a:pt x="2865" y="10241"/>
                            <a:pt x="3425" y="10529"/>
                          </a:cubicBezTo>
                          <a:cubicBezTo>
                            <a:pt x="3825" y="10689"/>
                            <a:pt x="4241" y="10801"/>
                            <a:pt x="4657" y="10833"/>
                          </a:cubicBezTo>
                          <a:cubicBezTo>
                            <a:pt x="5521" y="10961"/>
                            <a:pt x="6417" y="11089"/>
                            <a:pt x="7265" y="10881"/>
                          </a:cubicBezTo>
                          <a:cubicBezTo>
                            <a:pt x="8193" y="10641"/>
                            <a:pt x="8961" y="10017"/>
                            <a:pt x="9681" y="9393"/>
                          </a:cubicBezTo>
                          <a:cubicBezTo>
                            <a:pt x="10753" y="8481"/>
                            <a:pt x="11873" y="7425"/>
                            <a:pt x="12081" y="6033"/>
                          </a:cubicBezTo>
                          <a:cubicBezTo>
                            <a:pt x="12273" y="4849"/>
                            <a:pt x="11761" y="3665"/>
                            <a:pt x="10993" y="2752"/>
                          </a:cubicBezTo>
                          <a:cubicBezTo>
                            <a:pt x="10225" y="1840"/>
                            <a:pt x="9233" y="1184"/>
                            <a:pt x="8241" y="528"/>
                          </a:cubicBezTo>
                          <a:cubicBezTo>
                            <a:pt x="7841" y="272"/>
                            <a:pt x="7393" y="0"/>
                            <a:pt x="6913" y="32"/>
                          </a:cubicBezTo>
                          <a:cubicBezTo>
                            <a:pt x="6257" y="64"/>
                            <a:pt x="5793" y="656"/>
                            <a:pt x="5345" y="1136"/>
                          </a:cubicBezTo>
                          <a:cubicBezTo>
                            <a:pt x="4209" y="2352"/>
                            <a:pt x="2561" y="2544"/>
                            <a:pt x="1424" y="3553"/>
                          </a:cubicBezTo>
                          <a:cubicBezTo>
                            <a:pt x="448" y="4449"/>
                            <a:pt x="0" y="6673"/>
                            <a:pt x="624" y="782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33" name="Google Shape;23433;p52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34" name="Google Shape;23434;p52"/>
                    <p:cNvSpPr/>
                    <p:nvPr/>
                  </p:nvSpPr>
                  <p:spPr>
                    <a:xfrm>
                      <a:off x="8318661" y="810602"/>
                      <a:ext cx="195755" cy="23694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" h="6897" extrusionOk="0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35" name="Google Shape;23435;p52"/>
                    <p:cNvSpPr/>
                    <p:nvPr/>
                  </p:nvSpPr>
                  <p:spPr>
                    <a:xfrm>
                      <a:off x="8207076" y="945274"/>
                      <a:ext cx="97877" cy="7973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23436" name="Google Shape;23436;p52"/>
            <p:cNvGrpSpPr/>
            <p:nvPr/>
          </p:nvGrpSpPr>
          <p:grpSpPr>
            <a:xfrm>
              <a:off x="6655448" y="2314411"/>
              <a:ext cx="2734246" cy="2492132"/>
              <a:chOff x="4307350" y="407200"/>
              <a:chExt cx="1425200" cy="1299000"/>
            </a:xfrm>
          </p:grpSpPr>
          <p:sp>
            <p:nvSpPr>
              <p:cNvPr id="23437" name="Google Shape;23437;p52"/>
              <p:cNvSpPr/>
              <p:nvPr/>
            </p:nvSpPr>
            <p:spPr>
              <a:xfrm>
                <a:off x="4307350" y="407200"/>
                <a:ext cx="1425200" cy="1299000"/>
              </a:xfrm>
              <a:custGeom>
                <a:avLst/>
                <a:gdLst/>
                <a:ahLst/>
                <a:cxnLst/>
                <a:rect l="l" t="t" r="r" b="b"/>
                <a:pathLst>
                  <a:path w="57008" h="51960" extrusionOk="0">
                    <a:moveTo>
                      <a:pt x="28503" y="1"/>
                    </a:moveTo>
                    <a:cubicBezTo>
                      <a:pt x="26583" y="1"/>
                      <a:pt x="24633" y="215"/>
                      <a:pt x="22683" y="662"/>
                    </a:cubicBezTo>
                    <a:cubicBezTo>
                      <a:pt x="8706" y="3897"/>
                      <a:pt x="0" y="17807"/>
                      <a:pt x="3202" y="31784"/>
                    </a:cubicBezTo>
                    <a:cubicBezTo>
                      <a:pt x="5958" y="43810"/>
                      <a:pt x="16666" y="51959"/>
                      <a:pt x="28505" y="51959"/>
                    </a:cubicBezTo>
                    <a:cubicBezTo>
                      <a:pt x="30425" y="51959"/>
                      <a:pt x="32374" y="51745"/>
                      <a:pt x="34325" y="51298"/>
                    </a:cubicBezTo>
                    <a:cubicBezTo>
                      <a:pt x="48301" y="48062"/>
                      <a:pt x="57007" y="34152"/>
                      <a:pt x="53805" y="20176"/>
                    </a:cubicBezTo>
                    <a:cubicBezTo>
                      <a:pt x="51050" y="8149"/>
                      <a:pt x="40342" y="1"/>
                      <a:pt x="28503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8" name="Google Shape;23438;p52"/>
              <p:cNvSpPr/>
              <p:nvPr/>
            </p:nvSpPr>
            <p:spPr>
              <a:xfrm>
                <a:off x="4399075" y="494625"/>
                <a:ext cx="1241750" cy="1123875"/>
              </a:xfrm>
              <a:custGeom>
                <a:avLst/>
                <a:gdLst/>
                <a:ahLst/>
                <a:cxnLst/>
                <a:rect l="l" t="t" r="r" b="b"/>
                <a:pathLst>
                  <a:path w="49670" h="44955" extrusionOk="0">
                    <a:moveTo>
                      <a:pt x="24871" y="0"/>
                    </a:moveTo>
                    <a:cubicBezTo>
                      <a:pt x="23037" y="0"/>
                      <a:pt x="21173" y="227"/>
                      <a:pt x="19314" y="701"/>
                    </a:cubicBezTo>
                    <a:cubicBezTo>
                      <a:pt x="7306" y="3736"/>
                      <a:pt x="0" y="15945"/>
                      <a:pt x="3036" y="27987"/>
                    </a:cubicBezTo>
                    <a:cubicBezTo>
                      <a:pt x="5605" y="38179"/>
                      <a:pt x="14770" y="44954"/>
                      <a:pt x="24827" y="44954"/>
                    </a:cubicBezTo>
                    <a:cubicBezTo>
                      <a:pt x="26652" y="44954"/>
                      <a:pt x="28506" y="44731"/>
                      <a:pt x="30355" y="44265"/>
                    </a:cubicBezTo>
                    <a:cubicBezTo>
                      <a:pt x="42364" y="41230"/>
                      <a:pt x="49669" y="29021"/>
                      <a:pt x="46634" y="16979"/>
                    </a:cubicBezTo>
                    <a:cubicBezTo>
                      <a:pt x="44067" y="6796"/>
                      <a:pt x="34917" y="0"/>
                      <a:pt x="248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439" name="Google Shape;23439;p52"/>
              <p:cNvGrpSpPr/>
              <p:nvPr/>
            </p:nvGrpSpPr>
            <p:grpSpPr>
              <a:xfrm>
                <a:off x="4499975" y="588850"/>
                <a:ext cx="988225" cy="936700"/>
                <a:chOff x="4499975" y="588850"/>
                <a:chExt cx="988225" cy="936700"/>
              </a:xfrm>
            </p:grpSpPr>
            <p:sp>
              <p:nvSpPr>
                <p:cNvPr id="23440" name="Google Shape;23440;p52"/>
                <p:cNvSpPr/>
                <p:nvPr/>
              </p:nvSpPr>
              <p:spPr>
                <a:xfrm>
                  <a:off x="4987000" y="588850"/>
                  <a:ext cx="472850" cy="42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14" h="16880" extrusionOk="0">
                      <a:moveTo>
                        <a:pt x="1380" y="0"/>
                      </a:moveTo>
                      <a:cubicBezTo>
                        <a:pt x="1354" y="0"/>
                        <a:pt x="1328" y="0"/>
                        <a:pt x="1301" y="0"/>
                      </a:cubicBezTo>
                      <a:lnTo>
                        <a:pt x="467" y="0"/>
                      </a:lnTo>
                      <a:cubicBezTo>
                        <a:pt x="234" y="467"/>
                        <a:pt x="100" y="968"/>
                        <a:pt x="0" y="1468"/>
                      </a:cubicBezTo>
                      <a:cubicBezTo>
                        <a:pt x="0" y="1468"/>
                        <a:pt x="367" y="2669"/>
                        <a:pt x="634" y="3303"/>
                      </a:cubicBezTo>
                      <a:cubicBezTo>
                        <a:pt x="934" y="3970"/>
                        <a:pt x="1301" y="5204"/>
                        <a:pt x="1301" y="5204"/>
                      </a:cubicBezTo>
                      <a:lnTo>
                        <a:pt x="1101" y="7706"/>
                      </a:lnTo>
                      <a:lnTo>
                        <a:pt x="567" y="10074"/>
                      </a:lnTo>
                      <a:cubicBezTo>
                        <a:pt x="567" y="10074"/>
                        <a:pt x="134" y="12109"/>
                        <a:pt x="567" y="12910"/>
                      </a:cubicBezTo>
                      <a:cubicBezTo>
                        <a:pt x="767" y="13310"/>
                        <a:pt x="1034" y="13677"/>
                        <a:pt x="1301" y="14010"/>
                      </a:cubicBezTo>
                      <a:cubicBezTo>
                        <a:pt x="1301" y="14010"/>
                        <a:pt x="1305" y="14007"/>
                        <a:pt x="1318" y="14007"/>
                      </a:cubicBezTo>
                      <a:cubicBezTo>
                        <a:pt x="1362" y="14007"/>
                        <a:pt x="1509" y="14046"/>
                        <a:pt x="1968" y="14377"/>
                      </a:cubicBezTo>
                      <a:cubicBezTo>
                        <a:pt x="2159" y="14526"/>
                        <a:pt x="2283" y="14553"/>
                        <a:pt x="2392" y="14553"/>
                      </a:cubicBezTo>
                      <a:cubicBezTo>
                        <a:pt x="2455" y="14553"/>
                        <a:pt x="2513" y="14544"/>
                        <a:pt x="2577" y="14544"/>
                      </a:cubicBezTo>
                      <a:cubicBezTo>
                        <a:pt x="2752" y="14544"/>
                        <a:pt x="2969" y="14611"/>
                        <a:pt x="3436" y="15111"/>
                      </a:cubicBezTo>
                      <a:cubicBezTo>
                        <a:pt x="4403" y="16145"/>
                        <a:pt x="2635" y="16879"/>
                        <a:pt x="5704" y="16879"/>
                      </a:cubicBezTo>
                      <a:cubicBezTo>
                        <a:pt x="7706" y="16846"/>
                        <a:pt x="9674" y="16546"/>
                        <a:pt x="11575" y="15945"/>
                      </a:cubicBezTo>
                      <a:cubicBezTo>
                        <a:pt x="11942" y="15145"/>
                        <a:pt x="12476" y="14444"/>
                        <a:pt x="13110" y="13877"/>
                      </a:cubicBezTo>
                      <a:cubicBezTo>
                        <a:pt x="14277" y="12776"/>
                        <a:pt x="14144" y="12476"/>
                        <a:pt x="16112" y="12343"/>
                      </a:cubicBezTo>
                      <a:cubicBezTo>
                        <a:pt x="16330" y="12327"/>
                        <a:pt x="16531" y="12321"/>
                        <a:pt x="16717" y="12321"/>
                      </a:cubicBezTo>
                      <a:cubicBezTo>
                        <a:pt x="17396" y="12321"/>
                        <a:pt x="17883" y="12401"/>
                        <a:pt x="18297" y="12401"/>
                      </a:cubicBezTo>
                      <a:cubicBezTo>
                        <a:pt x="18517" y="12401"/>
                        <a:pt x="18717" y="12378"/>
                        <a:pt x="18914" y="12309"/>
                      </a:cubicBezTo>
                      <a:cubicBezTo>
                        <a:pt x="16221" y="4929"/>
                        <a:pt x="9221" y="0"/>
                        <a:pt x="13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41" name="Google Shape;23441;p52"/>
                <p:cNvSpPr/>
                <p:nvPr/>
              </p:nvSpPr>
              <p:spPr>
                <a:xfrm>
                  <a:off x="4870250" y="945900"/>
                  <a:ext cx="617950" cy="57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18" h="23186" extrusionOk="0">
                      <a:moveTo>
                        <a:pt x="23666" y="1"/>
                      </a:moveTo>
                      <a:cubicBezTo>
                        <a:pt x="22908" y="1"/>
                        <a:pt x="22168" y="182"/>
                        <a:pt x="21516" y="562"/>
                      </a:cubicBezTo>
                      <a:cubicBezTo>
                        <a:pt x="19748" y="1630"/>
                        <a:pt x="20782" y="262"/>
                        <a:pt x="18814" y="3298"/>
                      </a:cubicBezTo>
                      <a:cubicBezTo>
                        <a:pt x="16846" y="6300"/>
                        <a:pt x="16112" y="7100"/>
                        <a:pt x="13743" y="7234"/>
                      </a:cubicBezTo>
                      <a:cubicBezTo>
                        <a:pt x="11408" y="7401"/>
                        <a:pt x="5638" y="8135"/>
                        <a:pt x="5971" y="11337"/>
                      </a:cubicBezTo>
                      <a:cubicBezTo>
                        <a:pt x="6338" y="14572"/>
                        <a:pt x="6772" y="17741"/>
                        <a:pt x="4203" y="18976"/>
                      </a:cubicBezTo>
                      <a:cubicBezTo>
                        <a:pt x="3036" y="19543"/>
                        <a:pt x="1401" y="20877"/>
                        <a:pt x="0" y="22211"/>
                      </a:cubicBezTo>
                      <a:cubicBezTo>
                        <a:pt x="1995" y="22874"/>
                        <a:pt x="4002" y="23185"/>
                        <a:pt x="5962" y="23185"/>
                      </a:cubicBezTo>
                      <a:cubicBezTo>
                        <a:pt x="15935" y="23185"/>
                        <a:pt x="24718" y="15137"/>
                        <a:pt x="24718" y="4432"/>
                      </a:cubicBezTo>
                      <a:cubicBezTo>
                        <a:pt x="24718" y="2964"/>
                        <a:pt x="24551" y="1463"/>
                        <a:pt x="24184" y="29"/>
                      </a:cubicBezTo>
                      <a:cubicBezTo>
                        <a:pt x="24011" y="10"/>
                        <a:pt x="23838" y="1"/>
                        <a:pt x="2366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42" name="Google Shape;23442;p52"/>
                <p:cNvSpPr/>
                <p:nvPr/>
              </p:nvSpPr>
              <p:spPr>
                <a:xfrm>
                  <a:off x="4499975" y="733950"/>
                  <a:ext cx="505400" cy="66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6" h="26687" extrusionOk="0">
                      <a:moveTo>
                        <a:pt x="7239" y="1"/>
                      </a:moveTo>
                      <a:cubicBezTo>
                        <a:pt x="1" y="7573"/>
                        <a:pt x="434" y="19615"/>
                        <a:pt x="8140" y="26686"/>
                      </a:cubicBezTo>
                      <a:cubicBezTo>
                        <a:pt x="8840" y="26686"/>
                        <a:pt x="9541" y="26420"/>
                        <a:pt x="10074" y="25986"/>
                      </a:cubicBezTo>
                      <a:cubicBezTo>
                        <a:pt x="10541" y="25285"/>
                        <a:pt x="10908" y="24552"/>
                        <a:pt x="11242" y="23784"/>
                      </a:cubicBezTo>
                      <a:cubicBezTo>
                        <a:pt x="11542" y="22950"/>
                        <a:pt x="13177" y="21950"/>
                        <a:pt x="13177" y="21950"/>
                      </a:cubicBezTo>
                      <a:cubicBezTo>
                        <a:pt x="13944" y="21649"/>
                        <a:pt x="14644" y="21216"/>
                        <a:pt x="15278" y="20682"/>
                      </a:cubicBezTo>
                      <a:cubicBezTo>
                        <a:pt x="16012" y="19948"/>
                        <a:pt x="15812" y="20015"/>
                        <a:pt x="15945" y="19148"/>
                      </a:cubicBezTo>
                      <a:cubicBezTo>
                        <a:pt x="16112" y="18280"/>
                        <a:pt x="16446" y="16146"/>
                        <a:pt x="16446" y="16146"/>
                      </a:cubicBezTo>
                      <a:cubicBezTo>
                        <a:pt x="16612" y="15779"/>
                        <a:pt x="16846" y="15445"/>
                        <a:pt x="17113" y="15178"/>
                      </a:cubicBezTo>
                      <a:cubicBezTo>
                        <a:pt x="17647" y="14678"/>
                        <a:pt x="18280" y="14745"/>
                        <a:pt x="19114" y="14177"/>
                      </a:cubicBezTo>
                      <a:cubicBezTo>
                        <a:pt x="19548" y="13877"/>
                        <a:pt x="19881" y="13410"/>
                        <a:pt x="19982" y="12910"/>
                      </a:cubicBezTo>
                      <a:cubicBezTo>
                        <a:pt x="20082" y="12543"/>
                        <a:pt x="20148" y="12176"/>
                        <a:pt x="20215" y="11842"/>
                      </a:cubicBezTo>
                      <a:cubicBezTo>
                        <a:pt x="20215" y="11542"/>
                        <a:pt x="19982" y="11375"/>
                        <a:pt x="19481" y="11109"/>
                      </a:cubicBezTo>
                      <a:cubicBezTo>
                        <a:pt x="18981" y="10808"/>
                        <a:pt x="18814" y="10875"/>
                        <a:pt x="18147" y="10642"/>
                      </a:cubicBezTo>
                      <a:cubicBezTo>
                        <a:pt x="17972" y="10589"/>
                        <a:pt x="17839" y="10571"/>
                        <a:pt x="17728" y="10571"/>
                      </a:cubicBezTo>
                      <a:cubicBezTo>
                        <a:pt x="17479" y="10571"/>
                        <a:pt x="17344" y="10663"/>
                        <a:pt x="17113" y="10663"/>
                      </a:cubicBezTo>
                      <a:cubicBezTo>
                        <a:pt x="17053" y="10663"/>
                        <a:pt x="16988" y="10657"/>
                        <a:pt x="16913" y="10642"/>
                      </a:cubicBezTo>
                      <a:cubicBezTo>
                        <a:pt x="16379" y="10575"/>
                        <a:pt x="16612" y="10508"/>
                        <a:pt x="15645" y="10008"/>
                      </a:cubicBezTo>
                      <a:cubicBezTo>
                        <a:pt x="14711" y="9474"/>
                        <a:pt x="13911" y="7806"/>
                        <a:pt x="13911" y="7806"/>
                      </a:cubicBezTo>
                      <a:cubicBezTo>
                        <a:pt x="13477" y="7606"/>
                        <a:pt x="13010" y="7473"/>
                        <a:pt x="12576" y="7339"/>
                      </a:cubicBezTo>
                      <a:cubicBezTo>
                        <a:pt x="12395" y="7294"/>
                        <a:pt x="12240" y="7278"/>
                        <a:pt x="12098" y="7278"/>
                      </a:cubicBezTo>
                      <a:cubicBezTo>
                        <a:pt x="11737" y="7278"/>
                        <a:pt x="11467" y="7384"/>
                        <a:pt x="11095" y="7384"/>
                      </a:cubicBezTo>
                      <a:cubicBezTo>
                        <a:pt x="10969" y="7384"/>
                        <a:pt x="10832" y="7372"/>
                        <a:pt x="10675" y="7339"/>
                      </a:cubicBezTo>
                      <a:cubicBezTo>
                        <a:pt x="9874" y="7172"/>
                        <a:pt x="9574" y="7272"/>
                        <a:pt x="8607" y="6772"/>
                      </a:cubicBezTo>
                      <a:cubicBezTo>
                        <a:pt x="7673" y="6238"/>
                        <a:pt x="8040" y="6272"/>
                        <a:pt x="7239" y="4937"/>
                      </a:cubicBezTo>
                      <a:cubicBezTo>
                        <a:pt x="6405" y="3603"/>
                        <a:pt x="6872" y="3603"/>
                        <a:pt x="7006" y="2602"/>
                      </a:cubicBezTo>
                      <a:cubicBezTo>
                        <a:pt x="7139" y="1735"/>
                        <a:pt x="7206" y="868"/>
                        <a:pt x="7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2">
    <p:spTree>
      <p:nvGrpSpPr>
        <p:cNvPr id="1" name="Shape 2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44" name="Google Shape;23444;p5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445" name="Google Shape;23445;p5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46" name="Google Shape;23446;p5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447" name="Google Shape;23447;p5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8" name="Google Shape;23448;p5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9" name="Google Shape;23449;p5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0" name="Google Shape;23450;p5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1" name="Google Shape;23451;p5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2" name="Google Shape;23452;p5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3" name="Google Shape;23453;p5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4" name="Google Shape;23454;p5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5" name="Google Shape;23455;p5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6" name="Google Shape;23456;p5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7" name="Google Shape;23457;p5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8" name="Google Shape;23458;p5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9" name="Google Shape;23459;p5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0" name="Google Shape;23460;p5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1" name="Google Shape;23461;p5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2" name="Google Shape;23462;p5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3" name="Google Shape;23463;p5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4" name="Google Shape;23464;p5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5" name="Google Shape;23465;p5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6" name="Google Shape;23466;p5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7" name="Google Shape;23467;p5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8" name="Google Shape;23468;p5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9" name="Google Shape;23469;p5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0" name="Google Shape;23470;p5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1" name="Google Shape;23471;p5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72" name="Google Shape;23472;p5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473" name="Google Shape;23473;p5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4" name="Google Shape;23474;p5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5" name="Google Shape;23475;p5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6" name="Google Shape;23476;p5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7" name="Google Shape;23477;p5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8" name="Google Shape;23478;p5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9" name="Google Shape;23479;p5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0" name="Google Shape;23480;p5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1" name="Google Shape;23481;p5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2" name="Google Shape;23482;p5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3" name="Google Shape;23483;p5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4" name="Google Shape;23484;p5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5" name="Google Shape;23485;p5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6" name="Google Shape;23486;p5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7" name="Google Shape;23487;p5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8" name="Google Shape;23488;p5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9" name="Google Shape;23489;p5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0" name="Google Shape;23490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1" name="Google Shape;23491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2" name="Google Shape;23492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3" name="Google Shape;23493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4" name="Google Shape;23494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5" name="Google Shape;23495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6" name="Google Shape;23496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7" name="Google Shape;23497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8" name="Google Shape;23498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99" name="Google Shape;23499;p5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0" name="Google Shape;23500;p5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1" name="Google Shape;23501;p5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2" name="Google Shape;23502;p5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3" name="Google Shape;23503;p5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4" name="Google Shape;23504;p5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5" name="Google Shape;23505;p5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6" name="Google Shape;23506;p5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7" name="Google Shape;23507;p5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8" name="Google Shape;23508;p5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9" name="Google Shape;23509;p5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0" name="Google Shape;23510;p5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1" name="Google Shape;23511;p5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2" name="Google Shape;23512;p5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3" name="Google Shape;23513;p5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4" name="Google Shape;23514;p5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5" name="Google Shape;23515;p5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6" name="Google Shape;23516;p5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7" name="Google Shape;23517;p5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8" name="Google Shape;23518;p5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9" name="Google Shape;23519;p5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0" name="Google Shape;23520;p5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1" name="Google Shape;23521;p5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2" name="Google Shape;23522;p5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3" name="Google Shape;23523;p5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4" name="Google Shape;23524;p5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5" name="Google Shape;23525;p5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6" name="Google Shape;23526;p5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7" name="Google Shape;23527;p5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8" name="Google Shape;23528;p5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9" name="Google Shape;23529;p5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0" name="Google Shape;23530;p5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1" name="Google Shape;23531;p5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2" name="Google Shape;23532;p5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3" name="Google Shape;23533;p5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4" name="Google Shape;23534;p5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5" name="Google Shape;23535;p5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6" name="Google Shape;23536;p5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7" name="Google Shape;23537;p5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8" name="Google Shape;23538;p5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9" name="Google Shape;23539;p5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0" name="Google Shape;23540;p5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1" name="Google Shape;23541;p5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2" name="Google Shape;23542;p5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3" name="Google Shape;23543;p5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4" name="Google Shape;23544;p5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5" name="Google Shape;23545;p5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6" name="Google Shape;23546;p5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7" name="Google Shape;23547;p5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8" name="Google Shape;23548;p5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9" name="Google Shape;23549;p5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0" name="Google Shape;23550;p5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1" name="Google Shape;23551;p5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2" name="Google Shape;23552;p5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3" name="Google Shape;23553;p5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4" name="Google Shape;23554;p5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5" name="Google Shape;23555;p5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6" name="Google Shape;23556;p5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7" name="Google Shape;23557;p5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8" name="Google Shape;23558;p5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9" name="Google Shape;23559;p5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0" name="Google Shape;23560;p5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1" name="Google Shape;23561;p5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2" name="Google Shape;23562;p5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3" name="Google Shape;23563;p5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4" name="Google Shape;23564;p5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5" name="Google Shape;23565;p5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6" name="Google Shape;23566;p5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7" name="Google Shape;23567;p5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8" name="Google Shape;23568;p5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9" name="Google Shape;23569;p5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0" name="Google Shape;23570;p5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1" name="Google Shape;23571;p5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2" name="Google Shape;23572;p5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3" name="Google Shape;23573;p5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4" name="Google Shape;23574;p5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5" name="Google Shape;23575;p5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6" name="Google Shape;23576;p5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7" name="Google Shape;23577;p5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8" name="Google Shape;23578;p5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9" name="Google Shape;23579;p5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0" name="Google Shape;23580;p5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1" name="Google Shape;23581;p5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2" name="Google Shape;23582;p5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3" name="Google Shape;23583;p5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4" name="Google Shape;23584;p5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5" name="Google Shape;23585;p5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6" name="Google Shape;23586;p5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7" name="Google Shape;23587;p5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8" name="Google Shape;23588;p5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9" name="Google Shape;23589;p5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0" name="Google Shape;23590;p5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1" name="Google Shape;23591;p5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2" name="Google Shape;23592;p5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3" name="Google Shape;23593;p5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4" name="Google Shape;23594;p5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5" name="Google Shape;23595;p5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6" name="Google Shape;23596;p5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7" name="Google Shape;23597;p5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8" name="Google Shape;23598;p5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99" name="Google Shape;23599;p5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3600" name="Google Shape;23600;p5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1" name="Google Shape;23601;p5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2" name="Google Shape;23602;p5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3" name="Google Shape;23603;p5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4" name="Google Shape;23604;p5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5" name="Google Shape;23605;p5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6" name="Google Shape;23606;p5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7" name="Google Shape;23607;p5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8" name="Google Shape;23608;p5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9" name="Google Shape;23609;p5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0" name="Google Shape;23610;p5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1" name="Google Shape;23611;p5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2" name="Google Shape;23612;p5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3" name="Google Shape;23613;p5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4" name="Google Shape;23614;p5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5" name="Google Shape;23615;p5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6" name="Google Shape;23616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7" name="Google Shape;23617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8" name="Google Shape;23618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9" name="Google Shape;23619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0" name="Google Shape;23620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1" name="Google Shape;23621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2" name="Google Shape;23622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3" name="Google Shape;23623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4" name="Google Shape;23624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5" name="Google Shape;23625;p5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26" name="Google Shape;23626;p5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7" name="Google Shape;23627;p5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8" name="Google Shape;23628;p5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9" name="Google Shape;23629;p5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0" name="Google Shape;23630;p5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31" name="Google Shape;23631;p5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3632" name="Google Shape;23632;p5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3" name="Google Shape;23633;p5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4" name="Google Shape;23634;p5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5" name="Google Shape;23635;p5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6" name="Google Shape;23636;p5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7" name="Google Shape;23637;p5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8" name="Google Shape;23638;p5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9" name="Google Shape;23639;p5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0" name="Google Shape;23640;p5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1" name="Google Shape;23641;p5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2" name="Google Shape;23642;p5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3" name="Google Shape;23643;p5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4" name="Google Shape;23644;p5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5" name="Google Shape;23645;p5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6" name="Google Shape;23646;p5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7" name="Google Shape;23647;p5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8" name="Google Shape;23648;p5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9" name="Google Shape;23649;p5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0" name="Google Shape;23650;p5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1" name="Google Shape;23651;p5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2" name="Google Shape;23652;p5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3" name="Google Shape;23653;p5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4" name="Google Shape;23654;p5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5" name="Google Shape;23655;p5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6" name="Google Shape;23656;p5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7" name="Google Shape;23657;p5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58" name="Google Shape;23658;p5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59" name="Google Shape;23659;p5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3660" name="Google Shape;23660;p5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1" name="Google Shape;23661;p5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2" name="Google Shape;23662;p5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3" name="Google Shape;23663;p5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4" name="Google Shape;23664;p5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5" name="Google Shape;23665;p5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6" name="Google Shape;23666;p5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7" name="Google Shape;23667;p5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8" name="Google Shape;23668;p5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9" name="Google Shape;23669;p5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0" name="Google Shape;23670;p5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1" name="Google Shape;23671;p5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2" name="Google Shape;23672;p5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3" name="Google Shape;23673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4" name="Google Shape;23674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5" name="Google Shape;23675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6" name="Google Shape;23676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7" name="Google Shape;23677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8" name="Google Shape;23678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9" name="Google Shape;23679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0" name="Google Shape;23680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1" name="Google Shape;23681;p5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2" name="Google Shape;23682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3" name="Google Shape;23683;p5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4" name="Google Shape;23684;p5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5" name="Google Shape;23685;p5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686" name="Google Shape;23686;p53"/>
          <p:cNvSpPr txBox="1">
            <a:spLocks noGrp="1"/>
          </p:cNvSpPr>
          <p:nvPr>
            <p:ph type="title"/>
          </p:nvPr>
        </p:nvSpPr>
        <p:spPr>
          <a:xfrm>
            <a:off x="3486600" y="2961536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687" name="Google Shape;23687;p53"/>
          <p:cNvSpPr txBox="1">
            <a:spLocks noGrp="1"/>
          </p:cNvSpPr>
          <p:nvPr>
            <p:ph type="subTitle" idx="1"/>
          </p:nvPr>
        </p:nvSpPr>
        <p:spPr>
          <a:xfrm>
            <a:off x="3486600" y="3514842"/>
            <a:ext cx="21708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688" name="Google Shape;23688;p53"/>
          <p:cNvSpPr txBox="1">
            <a:spLocks noGrp="1"/>
          </p:cNvSpPr>
          <p:nvPr>
            <p:ph type="title" idx="2" hasCustomPrompt="1"/>
          </p:nvPr>
        </p:nvSpPr>
        <p:spPr>
          <a:xfrm>
            <a:off x="348660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7_1">
    <p:spTree>
      <p:nvGrpSpPr>
        <p:cNvPr id="1" name="Shape 2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90" name="Google Shape;23690;p5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691" name="Google Shape;23691;p5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92" name="Google Shape;23692;p5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693" name="Google Shape;23693;p54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4" name="Google Shape;23694;p54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5" name="Google Shape;23695;p54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6" name="Google Shape;23696;p54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7" name="Google Shape;23697;p54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8" name="Google Shape;23698;p54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9" name="Google Shape;23699;p54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0" name="Google Shape;23700;p54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1" name="Google Shape;23701;p54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2" name="Google Shape;23702;p54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3" name="Google Shape;23703;p54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4" name="Google Shape;23704;p54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5" name="Google Shape;23705;p54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6" name="Google Shape;23706;p54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7" name="Google Shape;23707;p54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8" name="Google Shape;23708;p54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9" name="Google Shape;23709;p54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0" name="Google Shape;23710;p5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1" name="Google Shape;23711;p5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2" name="Google Shape;23712;p5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3" name="Google Shape;23713;p5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4" name="Google Shape;23714;p5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5" name="Google Shape;23715;p5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6" name="Google Shape;23716;p5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7" name="Google Shape;23717;p5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18" name="Google Shape;23718;p5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719" name="Google Shape;23719;p5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0" name="Google Shape;23720;p5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1" name="Google Shape;23721;p5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2" name="Google Shape;23722;p5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3" name="Google Shape;23723;p5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4" name="Google Shape;23724;p5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5" name="Google Shape;23725;p5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6" name="Google Shape;23726;p5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7" name="Google Shape;23727;p5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8" name="Google Shape;23728;p54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9" name="Google Shape;23729;p5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0" name="Google Shape;23730;p5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1" name="Google Shape;23731;p5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2" name="Google Shape;23732;p5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3" name="Google Shape;23733;p5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4" name="Google Shape;23734;p5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5" name="Google Shape;23735;p5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6" name="Google Shape;23736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7" name="Google Shape;23737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8" name="Google Shape;23738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9" name="Google Shape;23739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0" name="Google Shape;23740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1" name="Google Shape;23741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2" name="Google Shape;23742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3" name="Google Shape;23743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4" name="Google Shape;23744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745" name="Google Shape;23745;p5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6" name="Google Shape;23746;p5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7" name="Google Shape;23747;p5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8" name="Google Shape;23748;p5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9" name="Google Shape;23749;p5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0" name="Google Shape;23750;p5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1" name="Google Shape;23751;p5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2" name="Google Shape;23752;p5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3" name="Google Shape;23753;p5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4" name="Google Shape;23754;p5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5" name="Google Shape;23755;p5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6" name="Google Shape;23756;p5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7" name="Google Shape;23757;p54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8" name="Google Shape;23758;p54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9" name="Google Shape;23759;p54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0" name="Google Shape;23760;p54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1" name="Google Shape;23761;p54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2" name="Google Shape;23762;p54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3" name="Google Shape;23763;p54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4" name="Google Shape;23764;p54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5" name="Google Shape;23765;p5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6" name="Google Shape;23766;p5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7" name="Google Shape;23767;p5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8" name="Google Shape;23768;p5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9" name="Google Shape;23769;p5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0" name="Google Shape;23770;p5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1" name="Google Shape;23771;p5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2" name="Google Shape;23772;p5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3" name="Google Shape;23773;p5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4" name="Google Shape;23774;p5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5" name="Google Shape;23775;p5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6" name="Google Shape;23776;p5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7" name="Google Shape;23777;p5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8" name="Google Shape;23778;p5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9" name="Google Shape;23779;p5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0" name="Google Shape;23780;p5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1" name="Google Shape;23781;p54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2" name="Google Shape;23782;p54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3" name="Google Shape;23783;p54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4" name="Google Shape;23784;p54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5" name="Google Shape;23785;p54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6" name="Google Shape;23786;p54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7" name="Google Shape;23787;p54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8" name="Google Shape;23788;p54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9" name="Google Shape;23789;p54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0" name="Google Shape;23790;p5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1" name="Google Shape;23791;p54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2" name="Google Shape;23792;p54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3" name="Google Shape;23793;p54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4" name="Google Shape;23794;p54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5" name="Google Shape;23795;p54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6" name="Google Shape;23796;p54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7" name="Google Shape;23797;p54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8" name="Google Shape;23798;p54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9" name="Google Shape;23799;p54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0" name="Google Shape;23800;p54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1" name="Google Shape;23801;p54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2" name="Google Shape;23802;p54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3" name="Google Shape;23803;p54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4" name="Google Shape;23804;p54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5" name="Google Shape;23805;p54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6" name="Google Shape;23806;p54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7" name="Google Shape;23807;p54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8" name="Google Shape;23808;p5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9" name="Google Shape;23809;p5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0" name="Google Shape;23810;p5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1" name="Google Shape;23811;p5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2" name="Google Shape;23812;p5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3" name="Google Shape;23813;p5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4" name="Google Shape;23814;p5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5" name="Google Shape;23815;p5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6" name="Google Shape;23816;p5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7" name="Google Shape;23817;p54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8" name="Google Shape;23818;p54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9" name="Google Shape;23819;p54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0" name="Google Shape;23820;p54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1" name="Google Shape;23821;p54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2" name="Google Shape;23822;p54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3" name="Google Shape;23823;p54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4" name="Google Shape;23824;p54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5" name="Google Shape;23825;p54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6" name="Google Shape;23826;p54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7" name="Google Shape;23827;p54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8" name="Google Shape;23828;p54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9" name="Google Shape;23829;p54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0" name="Google Shape;23830;p54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1" name="Google Shape;23831;p54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2" name="Google Shape;23832;p54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3" name="Google Shape;23833;p54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4" name="Google Shape;23834;p5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5" name="Google Shape;23835;p5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6" name="Google Shape;23836;p5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7" name="Google Shape;23837;p5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8" name="Google Shape;23838;p5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9" name="Google Shape;23839;p5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0" name="Google Shape;23840;p5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1" name="Google Shape;23841;p5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2" name="Google Shape;23842;p5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3" name="Google Shape;23843;p54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4" name="Google Shape;23844;p5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45" name="Google Shape;23845;p5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3846" name="Google Shape;23846;p5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7" name="Google Shape;23847;p5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8" name="Google Shape;23848;p5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9" name="Google Shape;23849;p5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0" name="Google Shape;23850;p5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1" name="Google Shape;23851;p5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2" name="Google Shape;23852;p5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3" name="Google Shape;23853;p5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4" name="Google Shape;23854;p5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5" name="Google Shape;23855;p5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6" name="Google Shape;23856;p5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7" name="Google Shape;23857;p5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8" name="Google Shape;23858;p5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9" name="Google Shape;23859;p5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0" name="Google Shape;23860;p5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1" name="Google Shape;23861;p5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2" name="Google Shape;23862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3" name="Google Shape;23863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4" name="Google Shape;23864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5" name="Google Shape;23865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6" name="Google Shape;23866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7" name="Google Shape;23867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8" name="Google Shape;23868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9" name="Google Shape;23869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0" name="Google Shape;23870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1" name="Google Shape;23871;p5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72" name="Google Shape;23872;p54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3" name="Google Shape;23873;p5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4" name="Google Shape;23874;p5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5" name="Google Shape;23875;p5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6" name="Google Shape;23876;p5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77" name="Google Shape;23877;p5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3878" name="Google Shape;23878;p5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9" name="Google Shape;23879;p5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0" name="Google Shape;23880;p5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1" name="Google Shape;23881;p5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2" name="Google Shape;23882;p5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3" name="Google Shape;23883;p5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4" name="Google Shape;23884;p5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5" name="Google Shape;23885;p5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6" name="Google Shape;23886;p5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7" name="Google Shape;23887;p5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8" name="Google Shape;23888;p5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9" name="Google Shape;23889;p5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0" name="Google Shape;23890;p5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1" name="Google Shape;23891;p5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2" name="Google Shape;23892;p5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3" name="Google Shape;23893;p5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4" name="Google Shape;23894;p5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5" name="Google Shape;23895;p5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6" name="Google Shape;23896;p5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7" name="Google Shape;23897;p5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8" name="Google Shape;23898;p5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9" name="Google Shape;23899;p5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0" name="Google Shape;23900;p5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1" name="Google Shape;23901;p5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2" name="Google Shape;23902;p5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3" name="Google Shape;23903;p5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904" name="Google Shape;23904;p5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05" name="Google Shape;23905;p5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3906" name="Google Shape;23906;p54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7" name="Google Shape;23907;p54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8" name="Google Shape;23908;p54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9" name="Google Shape;23909;p54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0" name="Google Shape;23910;p54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1" name="Google Shape;23911;p54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2" name="Google Shape;23912;p54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3" name="Google Shape;23913;p54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4" name="Google Shape;23914;p54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5" name="Google Shape;23915;p54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6" name="Google Shape;23916;p54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7" name="Google Shape;23917;p54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8" name="Google Shape;23918;p54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9" name="Google Shape;23919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0" name="Google Shape;23920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1" name="Google Shape;23921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2" name="Google Shape;23922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3" name="Google Shape;23923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4" name="Google Shape;23924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5" name="Google Shape;23925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6" name="Google Shape;23926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7" name="Google Shape;23927;p54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8" name="Google Shape;23928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9" name="Google Shape;23929;p54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0" name="Google Shape;23930;p54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1" name="Google Shape;23931;p54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932" name="Google Shape;23932;p54"/>
          <p:cNvSpPr txBox="1">
            <a:spLocks noGrp="1"/>
          </p:cNvSpPr>
          <p:nvPr>
            <p:ph type="title"/>
          </p:nvPr>
        </p:nvSpPr>
        <p:spPr>
          <a:xfrm>
            <a:off x="2326800" y="1872671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933" name="Google Shape;23933;p54"/>
          <p:cNvSpPr txBox="1">
            <a:spLocks noGrp="1"/>
          </p:cNvSpPr>
          <p:nvPr>
            <p:ph type="subTitle" idx="1"/>
          </p:nvPr>
        </p:nvSpPr>
        <p:spPr>
          <a:xfrm>
            <a:off x="2326800" y="2632235"/>
            <a:ext cx="21708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934" name="Google Shape;23934;p54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91613"/>
            <a:ext cx="14736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23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36" name="Google Shape;23936;p5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937" name="Google Shape;23937;p5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38" name="Google Shape;23938;p5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939" name="Google Shape;23939;p5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0" name="Google Shape;23940;p5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1" name="Google Shape;23941;p5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2" name="Google Shape;23942;p5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3" name="Google Shape;23943;p5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4" name="Google Shape;23944;p5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5" name="Google Shape;23945;p5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6" name="Google Shape;23946;p5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7" name="Google Shape;23947;p5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8" name="Google Shape;23948;p5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9" name="Google Shape;23949;p5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0" name="Google Shape;23950;p5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1" name="Google Shape;23951;p5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2" name="Google Shape;23952;p5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3" name="Google Shape;23953;p5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4" name="Google Shape;23954;p5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5" name="Google Shape;23955;p5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6" name="Google Shape;23956;p5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7" name="Google Shape;23957;p5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8" name="Google Shape;23958;p5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9" name="Google Shape;23959;p5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0" name="Google Shape;23960;p5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1" name="Google Shape;23961;p5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2" name="Google Shape;23962;p5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3" name="Google Shape;23963;p5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64" name="Google Shape;23964;p5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965" name="Google Shape;23965;p5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6" name="Google Shape;23966;p5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7" name="Google Shape;23967;p5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8" name="Google Shape;23968;p5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9" name="Google Shape;23969;p5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0" name="Google Shape;23970;p5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1" name="Google Shape;23971;p5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2" name="Google Shape;23972;p5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3" name="Google Shape;23973;p5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4" name="Google Shape;23974;p5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5" name="Google Shape;23975;p5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6" name="Google Shape;23976;p5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7" name="Google Shape;23977;p5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8" name="Google Shape;23978;p5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9" name="Google Shape;23979;p5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0" name="Google Shape;23980;p5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1" name="Google Shape;23981;p5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2" name="Google Shape;23982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3" name="Google Shape;23983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4" name="Google Shape;23984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5" name="Google Shape;23985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6" name="Google Shape;23986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7" name="Google Shape;23987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8" name="Google Shape;23988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9" name="Google Shape;23989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0" name="Google Shape;23990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991" name="Google Shape;23991;p5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2" name="Google Shape;23992;p5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3" name="Google Shape;23993;p5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4" name="Google Shape;23994;p5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5" name="Google Shape;23995;p5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6" name="Google Shape;23996;p5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7" name="Google Shape;23997;p5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8" name="Google Shape;23998;p5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9" name="Google Shape;23999;p5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0" name="Google Shape;24000;p5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1" name="Google Shape;24001;p5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2" name="Google Shape;24002;p5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3" name="Google Shape;24003;p5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4" name="Google Shape;24004;p5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5" name="Google Shape;24005;p5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6" name="Google Shape;24006;p5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7" name="Google Shape;24007;p5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8" name="Google Shape;24008;p5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9" name="Google Shape;24009;p5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0" name="Google Shape;24010;p5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1" name="Google Shape;24011;p5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2" name="Google Shape;24012;p5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3" name="Google Shape;24013;p5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4" name="Google Shape;24014;p5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5" name="Google Shape;24015;p5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6" name="Google Shape;24016;p5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7" name="Google Shape;24017;p5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8" name="Google Shape;24018;p5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9" name="Google Shape;24019;p5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0" name="Google Shape;24020;p5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1" name="Google Shape;24021;p5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2" name="Google Shape;24022;p5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3" name="Google Shape;24023;p5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4" name="Google Shape;24024;p5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5" name="Google Shape;24025;p5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6" name="Google Shape;24026;p5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7" name="Google Shape;24027;p5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8" name="Google Shape;24028;p5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9" name="Google Shape;24029;p5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0" name="Google Shape;24030;p5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1" name="Google Shape;24031;p5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2" name="Google Shape;24032;p5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3" name="Google Shape;24033;p5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4" name="Google Shape;24034;p5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5" name="Google Shape;24035;p5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6" name="Google Shape;24036;p5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7" name="Google Shape;24037;p5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8" name="Google Shape;24038;p5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9" name="Google Shape;24039;p5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0" name="Google Shape;24040;p5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1" name="Google Shape;24041;p5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2" name="Google Shape;24042;p5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3" name="Google Shape;24043;p5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4" name="Google Shape;24044;p5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5" name="Google Shape;24045;p5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6" name="Google Shape;24046;p5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7" name="Google Shape;24047;p5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8" name="Google Shape;24048;p5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9" name="Google Shape;24049;p5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0" name="Google Shape;24050;p5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1" name="Google Shape;24051;p5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2" name="Google Shape;24052;p5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3" name="Google Shape;24053;p5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4" name="Google Shape;24054;p5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5" name="Google Shape;24055;p5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6" name="Google Shape;24056;p5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7" name="Google Shape;24057;p5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8" name="Google Shape;24058;p5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9" name="Google Shape;24059;p5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0" name="Google Shape;24060;p5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1" name="Google Shape;24061;p5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2" name="Google Shape;24062;p5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3" name="Google Shape;24063;p5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4" name="Google Shape;24064;p5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5" name="Google Shape;24065;p5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6" name="Google Shape;24066;p5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7" name="Google Shape;24067;p5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8" name="Google Shape;24068;p5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9" name="Google Shape;24069;p5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0" name="Google Shape;24070;p5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1" name="Google Shape;24071;p5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2" name="Google Shape;24072;p5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3" name="Google Shape;24073;p5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4" name="Google Shape;24074;p5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5" name="Google Shape;24075;p5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6" name="Google Shape;24076;p5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7" name="Google Shape;24077;p5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8" name="Google Shape;24078;p5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9" name="Google Shape;24079;p5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0" name="Google Shape;24080;p5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1" name="Google Shape;24081;p5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2" name="Google Shape;24082;p5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3" name="Google Shape;24083;p5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4" name="Google Shape;24084;p5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5" name="Google Shape;24085;p5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6" name="Google Shape;24086;p5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7" name="Google Shape;24087;p5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8" name="Google Shape;24088;p5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9" name="Google Shape;24089;p5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0" name="Google Shape;24090;p5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91" name="Google Shape;24091;p5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092" name="Google Shape;24092;p5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3" name="Google Shape;24093;p5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4" name="Google Shape;24094;p5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5" name="Google Shape;24095;p5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6" name="Google Shape;24096;p5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7" name="Google Shape;24097;p5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8" name="Google Shape;24098;p5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9" name="Google Shape;24099;p5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0" name="Google Shape;24100;p5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1" name="Google Shape;24101;p5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2" name="Google Shape;24102;p5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3" name="Google Shape;24103;p5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4" name="Google Shape;24104;p5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5" name="Google Shape;24105;p5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6" name="Google Shape;24106;p5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7" name="Google Shape;24107;p5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8" name="Google Shape;24108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9" name="Google Shape;24109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0" name="Google Shape;24110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1" name="Google Shape;24111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2" name="Google Shape;24112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3" name="Google Shape;24113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4" name="Google Shape;24114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5" name="Google Shape;24115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6" name="Google Shape;24116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7" name="Google Shape;24117;p5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18" name="Google Shape;24118;p5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9" name="Google Shape;24119;p5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0" name="Google Shape;24120;p5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1" name="Google Shape;24121;p5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2" name="Google Shape;24122;p5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23" name="Google Shape;24123;p5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4124" name="Google Shape;24124;p5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5" name="Google Shape;24125;p5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6" name="Google Shape;24126;p5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7" name="Google Shape;24127;p5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8" name="Google Shape;24128;p5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9" name="Google Shape;24129;p5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0" name="Google Shape;24130;p5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1" name="Google Shape;24131;p5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2" name="Google Shape;24132;p5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3" name="Google Shape;24133;p5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4" name="Google Shape;24134;p5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5" name="Google Shape;24135;p5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6" name="Google Shape;24136;p5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7" name="Google Shape;24137;p5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8" name="Google Shape;24138;p5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9" name="Google Shape;24139;p5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0" name="Google Shape;24140;p5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1" name="Google Shape;24141;p5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2" name="Google Shape;24142;p5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3" name="Google Shape;24143;p5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4" name="Google Shape;24144;p5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5" name="Google Shape;24145;p5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6" name="Google Shape;24146;p5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7" name="Google Shape;24147;p5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8" name="Google Shape;24148;p5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9" name="Google Shape;24149;p5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50" name="Google Shape;24150;p5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51" name="Google Shape;24151;p5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4152" name="Google Shape;24152;p5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3" name="Google Shape;24153;p5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4" name="Google Shape;24154;p5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5" name="Google Shape;24155;p5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6" name="Google Shape;24156;p5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7" name="Google Shape;24157;p5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8" name="Google Shape;24158;p5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9" name="Google Shape;24159;p5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0" name="Google Shape;24160;p5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1" name="Google Shape;24161;p5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2" name="Google Shape;24162;p5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3" name="Google Shape;24163;p5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4" name="Google Shape;24164;p5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5" name="Google Shape;24165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6" name="Google Shape;24166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7" name="Google Shape;24167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8" name="Google Shape;24168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9" name="Google Shape;24169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0" name="Google Shape;24170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1" name="Google Shape;24171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2" name="Google Shape;24172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3" name="Google Shape;24173;p5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4" name="Google Shape;24174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5" name="Google Shape;24175;p5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6" name="Google Shape;24176;p5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7" name="Google Shape;24177;p5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78" name="Google Shape;24178;p55"/>
          <p:cNvGrpSpPr/>
          <p:nvPr/>
        </p:nvGrpSpPr>
        <p:grpSpPr>
          <a:xfrm>
            <a:off x="7313947" y="-52208"/>
            <a:ext cx="2705094" cy="3268077"/>
            <a:chOff x="7313947" y="-52208"/>
            <a:chExt cx="2705094" cy="3268077"/>
          </a:xfrm>
        </p:grpSpPr>
        <p:grpSp>
          <p:nvGrpSpPr>
            <p:cNvPr id="24179" name="Google Shape;24179;p55"/>
            <p:cNvGrpSpPr/>
            <p:nvPr/>
          </p:nvGrpSpPr>
          <p:grpSpPr>
            <a:xfrm rot="-8222891" flipH="1">
              <a:off x="7816945" y="779451"/>
              <a:ext cx="1699097" cy="2145014"/>
              <a:chOff x="146217" y="2712579"/>
              <a:chExt cx="1552966" cy="1960401"/>
            </a:xfrm>
          </p:grpSpPr>
          <p:grpSp>
            <p:nvGrpSpPr>
              <p:cNvPr id="24180" name="Google Shape;24180;p55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4181" name="Google Shape;24181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2" name="Google Shape;24182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3" name="Google Shape;24183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4" name="Google Shape;24184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5" name="Google Shape;24185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6" name="Google Shape;24186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7" name="Google Shape;24187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8" name="Google Shape;24188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9" name="Google Shape;24189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0" name="Google Shape;24190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1" name="Google Shape;24191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2" name="Google Shape;24192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3" name="Google Shape;24193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4" name="Google Shape;24194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195" name="Google Shape;24195;p55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4196" name="Google Shape;24196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7" name="Google Shape;24197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8" name="Google Shape;24198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9" name="Google Shape;24199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0" name="Google Shape;24200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1" name="Google Shape;24201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2" name="Google Shape;24202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3" name="Google Shape;24203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4" name="Google Shape;24204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5" name="Google Shape;24205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6" name="Google Shape;24206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7" name="Google Shape;24207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8" name="Google Shape;24208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9" name="Google Shape;24209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210" name="Google Shape;24210;p55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4211" name="Google Shape;24211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2" name="Google Shape;24212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3" name="Google Shape;24213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4" name="Google Shape;24214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5" name="Google Shape;24215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6" name="Google Shape;24216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7" name="Google Shape;24217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8" name="Google Shape;24218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9" name="Google Shape;24219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0" name="Google Shape;24220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1" name="Google Shape;24221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2" name="Google Shape;24222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3" name="Google Shape;24223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4" name="Google Shape;24224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225" name="Google Shape;24225;p55"/>
            <p:cNvGrpSpPr/>
            <p:nvPr/>
          </p:nvGrpSpPr>
          <p:grpSpPr>
            <a:xfrm>
              <a:off x="7502410" y="-52208"/>
              <a:ext cx="1699100" cy="2145071"/>
              <a:chOff x="7458410" y="4"/>
              <a:chExt cx="1699100" cy="2145071"/>
            </a:xfrm>
          </p:grpSpPr>
          <p:grpSp>
            <p:nvGrpSpPr>
              <p:cNvPr id="24226" name="Google Shape;24226;p55"/>
              <p:cNvGrpSpPr/>
              <p:nvPr/>
            </p:nvGrpSpPr>
            <p:grpSpPr>
              <a:xfrm flipH="1">
                <a:off x="7458410" y="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4227" name="Google Shape;24227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228" name="Google Shape;2422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29" name="Google Shape;2422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0" name="Google Shape;2423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1" name="Google Shape;2423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2" name="Google Shape;2423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3" name="Google Shape;2423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4" name="Google Shape;2423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5" name="Google Shape;2423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6" name="Google Shape;2423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7" name="Google Shape;2423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8" name="Google Shape;2423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9" name="Google Shape;2423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0" name="Google Shape;2424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1" name="Google Shape;2424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242" name="Google Shape;24242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243" name="Google Shape;2424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4" name="Google Shape;2424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5" name="Google Shape;2424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6" name="Google Shape;2424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7" name="Google Shape;2424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8" name="Google Shape;2424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9" name="Google Shape;2424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0" name="Google Shape;2425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1" name="Google Shape;2425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2" name="Google Shape;2425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3" name="Google Shape;2425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4" name="Google Shape;2425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5" name="Google Shape;2425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6" name="Google Shape;2425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257" name="Google Shape;24257;p5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258" name="Google Shape;2425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9" name="Google Shape;2425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0" name="Google Shape;2426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1" name="Google Shape;2426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2" name="Google Shape;2426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3" name="Google Shape;2426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4" name="Google Shape;2426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5" name="Google Shape;2426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6" name="Google Shape;2426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7" name="Google Shape;2426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8" name="Google Shape;2426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9" name="Google Shape;2426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70" name="Google Shape;2427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71" name="Google Shape;2427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4272" name="Google Shape;24272;p55"/>
              <p:cNvGrpSpPr/>
              <p:nvPr/>
            </p:nvGrpSpPr>
            <p:grpSpPr>
              <a:xfrm rot="7305203">
                <a:off x="8348319" y="775252"/>
                <a:ext cx="494027" cy="594558"/>
                <a:chOff x="4815275" y="840950"/>
                <a:chExt cx="432450" cy="520450"/>
              </a:xfrm>
            </p:grpSpPr>
            <p:sp>
              <p:nvSpPr>
                <p:cNvPr id="24273" name="Google Shape;24273;p55"/>
                <p:cNvSpPr/>
                <p:nvPr/>
              </p:nvSpPr>
              <p:spPr>
                <a:xfrm>
                  <a:off x="4884475" y="840950"/>
                  <a:ext cx="306850" cy="27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74" h="11090" extrusionOk="0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4" name="Google Shape;24274;p55"/>
                <p:cNvSpPr/>
                <p:nvPr/>
              </p:nvSpPr>
              <p:spPr>
                <a:xfrm>
                  <a:off x="4815275" y="1152575"/>
                  <a:ext cx="144425" cy="12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7" h="4945" extrusionOk="0">
                      <a:moveTo>
                        <a:pt x="512" y="2352"/>
                      </a:moveTo>
                      <a:cubicBezTo>
                        <a:pt x="976" y="3104"/>
                        <a:pt x="1536" y="3792"/>
                        <a:pt x="2160" y="4400"/>
                      </a:cubicBezTo>
                      <a:cubicBezTo>
                        <a:pt x="2320" y="4576"/>
                        <a:pt x="2512" y="4704"/>
                        <a:pt x="2736" y="4800"/>
                      </a:cubicBezTo>
                      <a:cubicBezTo>
                        <a:pt x="3152" y="4944"/>
                        <a:pt x="3616" y="4752"/>
                        <a:pt x="4032" y="4560"/>
                      </a:cubicBezTo>
                      <a:lnTo>
                        <a:pt x="5008" y="4096"/>
                      </a:lnTo>
                      <a:cubicBezTo>
                        <a:pt x="5185" y="4016"/>
                        <a:pt x="5345" y="3920"/>
                        <a:pt x="5473" y="3792"/>
                      </a:cubicBezTo>
                      <a:cubicBezTo>
                        <a:pt x="5729" y="3536"/>
                        <a:pt x="5761" y="3136"/>
                        <a:pt x="5761" y="2784"/>
                      </a:cubicBezTo>
                      <a:cubicBezTo>
                        <a:pt x="5777" y="2288"/>
                        <a:pt x="5777" y="1728"/>
                        <a:pt x="5457" y="1360"/>
                      </a:cubicBezTo>
                      <a:cubicBezTo>
                        <a:pt x="5249" y="1136"/>
                        <a:pt x="4992" y="976"/>
                        <a:pt x="4704" y="880"/>
                      </a:cubicBezTo>
                      <a:cubicBezTo>
                        <a:pt x="3680" y="416"/>
                        <a:pt x="2528" y="0"/>
                        <a:pt x="1408" y="432"/>
                      </a:cubicBezTo>
                      <a:cubicBezTo>
                        <a:pt x="592" y="752"/>
                        <a:pt x="0" y="1520"/>
                        <a:pt x="512" y="235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5" name="Google Shape;24275;p55"/>
                <p:cNvSpPr/>
                <p:nvPr/>
              </p:nvSpPr>
              <p:spPr>
                <a:xfrm>
                  <a:off x="5105275" y="1188975"/>
                  <a:ext cx="142450" cy="172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8" h="6897" extrusionOk="0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rgbClr val="EAD1A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6" name="Google Shape;24276;p55"/>
                <p:cNvSpPr/>
                <p:nvPr/>
              </p:nvSpPr>
              <p:spPr>
                <a:xfrm>
                  <a:off x="5024075" y="1286975"/>
                  <a:ext cx="71225" cy="5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9" h="2321" extrusionOk="0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7" name="Google Shape;24277;p55"/>
                <p:cNvSpPr/>
                <p:nvPr/>
              </p:nvSpPr>
              <p:spPr>
                <a:xfrm>
                  <a:off x="5176500" y="1064150"/>
                  <a:ext cx="69625" cy="7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4278" name="Google Shape;24278;p55"/>
          <p:cNvSpPr/>
          <p:nvPr/>
        </p:nvSpPr>
        <p:spPr>
          <a:xfrm rot="-435006">
            <a:off x="6396348" y="1705435"/>
            <a:ext cx="1700" cy="850"/>
          </a:xfrm>
          <a:custGeom>
            <a:avLst/>
            <a:gdLst/>
            <a:ahLst/>
            <a:cxnLst/>
            <a:rect l="l" t="t" r="r" b="b"/>
            <a:pathLst>
              <a:path w="68" h="34" extrusionOk="0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79" name="Google Shape;24279;p55"/>
          <p:cNvGrpSpPr/>
          <p:nvPr/>
        </p:nvGrpSpPr>
        <p:grpSpPr>
          <a:xfrm>
            <a:off x="-471207" y="2009775"/>
            <a:ext cx="3339342" cy="3615189"/>
            <a:chOff x="-471207" y="2009775"/>
            <a:chExt cx="3339342" cy="3615189"/>
          </a:xfrm>
        </p:grpSpPr>
        <p:grpSp>
          <p:nvGrpSpPr>
            <p:cNvPr id="24280" name="Google Shape;24280;p55"/>
            <p:cNvGrpSpPr/>
            <p:nvPr/>
          </p:nvGrpSpPr>
          <p:grpSpPr>
            <a:xfrm>
              <a:off x="-471207" y="3215792"/>
              <a:ext cx="3339342" cy="2409172"/>
              <a:chOff x="-471207" y="3215792"/>
              <a:chExt cx="3339342" cy="2409172"/>
            </a:xfrm>
          </p:grpSpPr>
          <p:grpSp>
            <p:nvGrpSpPr>
              <p:cNvPr id="24281" name="Google Shape;24281;p55"/>
              <p:cNvGrpSpPr/>
              <p:nvPr/>
            </p:nvGrpSpPr>
            <p:grpSpPr>
              <a:xfrm rot="-4199403" flipH="1">
                <a:off x="-22239" y="3308503"/>
                <a:ext cx="1699178" cy="2145157"/>
                <a:chOff x="146217" y="2712579"/>
                <a:chExt cx="1552966" cy="1960401"/>
              </a:xfrm>
            </p:grpSpPr>
            <p:grpSp>
              <p:nvGrpSpPr>
                <p:cNvPr id="24282" name="Google Shape;24282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283" name="Google Shape;2428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4" name="Google Shape;2428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5" name="Google Shape;2428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6" name="Google Shape;2428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7" name="Google Shape;2428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8" name="Google Shape;2428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9" name="Google Shape;2428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0" name="Google Shape;2429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1" name="Google Shape;2429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2" name="Google Shape;2429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3" name="Google Shape;2429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4" name="Google Shape;2429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5" name="Google Shape;2429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6" name="Google Shape;2429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297" name="Google Shape;24297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298" name="Google Shape;2429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9" name="Google Shape;2429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0" name="Google Shape;2430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1" name="Google Shape;2430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2" name="Google Shape;2430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3" name="Google Shape;2430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4" name="Google Shape;2430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5" name="Google Shape;2430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6" name="Google Shape;2430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7" name="Google Shape;2430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8" name="Google Shape;2430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9" name="Google Shape;2430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0" name="Google Shape;2431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1" name="Google Shape;2431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12" name="Google Shape;24312;p5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313" name="Google Shape;2431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4" name="Google Shape;2431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5" name="Google Shape;2431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6" name="Google Shape;2431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7" name="Google Shape;2431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8" name="Google Shape;2431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9" name="Google Shape;2431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0" name="Google Shape;2432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1" name="Google Shape;2432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2" name="Google Shape;2432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3" name="Google Shape;2432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4" name="Google Shape;2432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5" name="Google Shape;2432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6" name="Google Shape;2432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4327" name="Google Shape;24327;p55"/>
              <p:cNvGrpSpPr/>
              <p:nvPr/>
            </p:nvGrpSpPr>
            <p:grpSpPr>
              <a:xfrm rot="4112102" flipH="1">
                <a:off x="709472" y="3369139"/>
                <a:ext cx="1699242" cy="2145126"/>
                <a:chOff x="146217" y="2712579"/>
                <a:chExt cx="1552966" cy="1960401"/>
              </a:xfrm>
            </p:grpSpPr>
            <p:grpSp>
              <p:nvGrpSpPr>
                <p:cNvPr id="24328" name="Google Shape;24328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329" name="Google Shape;24329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0" name="Google Shape;24330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1" name="Google Shape;24331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2" name="Google Shape;24332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3" name="Google Shape;24333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4" name="Google Shape;24334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5" name="Google Shape;24335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6" name="Google Shape;24336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7" name="Google Shape;24337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8" name="Google Shape;24338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9" name="Google Shape;24339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0" name="Google Shape;24340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1" name="Google Shape;24341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2" name="Google Shape;24342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43" name="Google Shape;24343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344" name="Google Shape;24344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5" name="Google Shape;24345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6" name="Google Shape;24346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7" name="Google Shape;24347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8" name="Google Shape;24348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9" name="Google Shape;24349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0" name="Google Shape;24350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1" name="Google Shape;24351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2" name="Google Shape;24352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3" name="Google Shape;24353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4" name="Google Shape;24354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5" name="Google Shape;24355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6" name="Google Shape;24356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7" name="Google Shape;24357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58" name="Google Shape;24358;p5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359" name="Google Shape;24359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0" name="Google Shape;24360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1" name="Google Shape;24361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2" name="Google Shape;24362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3" name="Google Shape;24363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4" name="Google Shape;24364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5" name="Google Shape;24365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6" name="Google Shape;24366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7" name="Google Shape;24367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8" name="Google Shape;24368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9" name="Google Shape;24369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70" name="Google Shape;24370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71" name="Google Shape;24371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72" name="Google Shape;24372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24373" name="Google Shape;24373;p55"/>
            <p:cNvSpPr/>
            <p:nvPr/>
          </p:nvSpPr>
          <p:spPr>
            <a:xfrm>
              <a:off x="-90074" y="2009775"/>
              <a:ext cx="1286780" cy="2562428"/>
            </a:xfrm>
            <a:custGeom>
              <a:avLst/>
              <a:gdLst/>
              <a:ahLst/>
              <a:cxnLst/>
              <a:rect l="l" t="t" r="r" b="b"/>
              <a:pathLst>
                <a:path w="61166" h="130970" extrusionOk="0">
                  <a:moveTo>
                    <a:pt x="0" y="4945"/>
                  </a:moveTo>
                  <a:cubicBezTo>
                    <a:pt x="3629" y="-1100"/>
                    <a:pt x="14862" y="-982"/>
                    <a:pt x="21007" y="2474"/>
                  </a:cubicBezTo>
                  <a:cubicBezTo>
                    <a:pt x="29222" y="7094"/>
                    <a:pt x="35824" y="16574"/>
                    <a:pt x="36761" y="25952"/>
                  </a:cubicBezTo>
                  <a:cubicBezTo>
                    <a:pt x="39604" y="54420"/>
                    <a:pt x="17847" y="82376"/>
                    <a:pt x="22551" y="110596"/>
                  </a:cubicBezTo>
                  <a:cubicBezTo>
                    <a:pt x="24060" y="119650"/>
                    <a:pt x="32356" y="129081"/>
                    <a:pt x="41395" y="130675"/>
                  </a:cubicBezTo>
                  <a:cubicBezTo>
                    <a:pt x="48085" y="131855"/>
                    <a:pt x="54721" y="127881"/>
                    <a:pt x="61166" y="125733"/>
                  </a:cubicBezTo>
                </a:path>
              </a:pathLst>
            </a:custGeom>
            <a:noFill/>
            <a:ln w="19050" cap="flat" cmpd="sng">
              <a:solidFill>
                <a:srgbClr val="D4DC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24374" name="Google Shape;24374;p55"/>
            <p:cNvGrpSpPr/>
            <p:nvPr/>
          </p:nvGrpSpPr>
          <p:grpSpPr>
            <a:xfrm rot="-3625968">
              <a:off x="1041729" y="3912668"/>
              <a:ext cx="687114" cy="844725"/>
              <a:chOff x="5835100" y="1235925"/>
              <a:chExt cx="687175" cy="844800"/>
            </a:xfrm>
          </p:grpSpPr>
          <p:sp>
            <p:nvSpPr>
              <p:cNvPr id="24375" name="Google Shape;24375;p55"/>
              <p:cNvSpPr/>
              <p:nvPr/>
            </p:nvSpPr>
            <p:spPr>
              <a:xfrm>
                <a:off x="5901800" y="1460300"/>
                <a:ext cx="432850" cy="362750"/>
              </a:xfrm>
              <a:custGeom>
                <a:avLst/>
                <a:gdLst/>
                <a:ahLst/>
                <a:cxnLst/>
                <a:rect l="l" t="t" r="r" b="b"/>
                <a:pathLst>
                  <a:path w="17314" h="14510" extrusionOk="0">
                    <a:moveTo>
                      <a:pt x="4503" y="0"/>
                    </a:moveTo>
                    <a:cubicBezTo>
                      <a:pt x="3783" y="0"/>
                      <a:pt x="3090" y="354"/>
                      <a:pt x="2703" y="999"/>
                    </a:cubicBezTo>
                    <a:lnTo>
                      <a:pt x="635" y="4302"/>
                    </a:lnTo>
                    <a:cubicBezTo>
                      <a:pt x="1" y="5303"/>
                      <a:pt x="301" y="6670"/>
                      <a:pt x="1335" y="7304"/>
                    </a:cubicBezTo>
                    <a:lnTo>
                      <a:pt x="12977" y="14509"/>
                    </a:lnTo>
                    <a:lnTo>
                      <a:pt x="17313" y="7537"/>
                    </a:lnTo>
                    <a:lnTo>
                      <a:pt x="5672" y="332"/>
                    </a:lnTo>
                    <a:cubicBezTo>
                      <a:pt x="5305" y="107"/>
                      <a:pt x="4900" y="0"/>
                      <a:pt x="45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6" name="Google Shape;24376;p55"/>
              <p:cNvSpPr/>
              <p:nvPr/>
            </p:nvSpPr>
            <p:spPr>
              <a:xfrm>
                <a:off x="6226200" y="1648725"/>
                <a:ext cx="168475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6739" h="7740" extrusionOk="0">
                    <a:moveTo>
                      <a:pt x="4337" y="0"/>
                    </a:moveTo>
                    <a:lnTo>
                      <a:pt x="2102" y="3570"/>
                    </a:lnTo>
                    <a:lnTo>
                      <a:pt x="1" y="6939"/>
                    </a:lnTo>
                    <a:lnTo>
                      <a:pt x="4137" y="7739"/>
                    </a:lnTo>
                    <a:lnTo>
                      <a:pt x="5438" y="5638"/>
                    </a:lnTo>
                    <a:lnTo>
                      <a:pt x="6739" y="3536"/>
                    </a:lnTo>
                    <a:lnTo>
                      <a:pt x="43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7" name="Google Shape;24377;p55"/>
              <p:cNvSpPr/>
              <p:nvPr/>
            </p:nvSpPr>
            <p:spPr>
              <a:xfrm>
                <a:off x="6356300" y="1753800"/>
                <a:ext cx="1384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6572" extrusionOk="0">
                    <a:moveTo>
                      <a:pt x="2602" y="0"/>
                    </a:moveTo>
                    <a:lnTo>
                      <a:pt x="1368" y="2002"/>
                    </a:lnTo>
                    <a:lnTo>
                      <a:pt x="1302" y="2102"/>
                    </a:lnTo>
                    <a:lnTo>
                      <a:pt x="1" y="4204"/>
                    </a:lnTo>
                    <a:lnTo>
                      <a:pt x="1835" y="6572"/>
                    </a:lnTo>
                    <a:lnTo>
                      <a:pt x="3703" y="3603"/>
                    </a:lnTo>
                    <a:lnTo>
                      <a:pt x="3637" y="3536"/>
                    </a:lnTo>
                    <a:lnTo>
                      <a:pt x="3703" y="3570"/>
                    </a:lnTo>
                    <a:lnTo>
                      <a:pt x="5538" y="634"/>
                    </a:lnTo>
                    <a:lnTo>
                      <a:pt x="260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378" name="Google Shape;24378;p55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24379" name="Google Shape;24379;p55"/>
                <p:cNvSpPr/>
                <p:nvPr/>
              </p:nvSpPr>
              <p:spPr>
                <a:xfrm>
                  <a:off x="6448875" y="1843025"/>
                  <a:ext cx="55900" cy="3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1436" fill="none" extrusionOk="0">
                      <a:moveTo>
                        <a:pt x="0" y="1"/>
                      </a:moveTo>
                      <a:lnTo>
                        <a:pt x="2235" y="1435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4380" name="Google Shape;24380;p55"/>
                <p:cNvGrpSpPr/>
                <p:nvPr/>
              </p:nvGrpSpPr>
              <p:grpSpPr>
                <a:xfrm>
                  <a:off x="5952675" y="1472150"/>
                  <a:ext cx="569600" cy="420550"/>
                  <a:chOff x="5952675" y="1472150"/>
                  <a:chExt cx="569600" cy="420550"/>
                </a:xfrm>
              </p:grpSpPr>
              <p:sp>
                <p:nvSpPr>
                  <p:cNvPr id="24381" name="Google Shape;24381;p55"/>
                  <p:cNvSpPr/>
                  <p:nvPr/>
                </p:nvSpPr>
                <p:spPr>
                  <a:xfrm>
                    <a:off x="6329625" y="1737125"/>
                    <a:ext cx="91750" cy="12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70" h="4871" extrusionOk="0">
                        <a:moveTo>
                          <a:pt x="2602" y="0"/>
                        </a:moveTo>
                        <a:lnTo>
                          <a:pt x="0" y="4203"/>
                        </a:lnTo>
                        <a:lnTo>
                          <a:pt x="1068" y="4871"/>
                        </a:lnTo>
                        <a:lnTo>
                          <a:pt x="3669" y="667"/>
                        </a:lnTo>
                        <a:lnTo>
                          <a:pt x="2602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2" name="Google Shape;24382;p55"/>
                  <p:cNvSpPr/>
                  <p:nvPr/>
                </p:nvSpPr>
                <p:spPr>
                  <a:xfrm>
                    <a:off x="5952675" y="1472150"/>
                    <a:ext cx="145975" cy="2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9" h="8465" extrusionOk="0">
                        <a:moveTo>
                          <a:pt x="5196" y="1"/>
                        </a:moveTo>
                        <a:cubicBezTo>
                          <a:pt x="5016" y="1"/>
                          <a:pt x="4843" y="90"/>
                          <a:pt x="4737" y="259"/>
                        </a:cubicBezTo>
                        <a:lnTo>
                          <a:pt x="167" y="7631"/>
                        </a:lnTo>
                        <a:cubicBezTo>
                          <a:pt x="1" y="7897"/>
                          <a:pt x="67" y="8231"/>
                          <a:pt x="334" y="8398"/>
                        </a:cubicBezTo>
                        <a:cubicBezTo>
                          <a:pt x="412" y="8442"/>
                          <a:pt x="505" y="8464"/>
                          <a:pt x="599" y="8464"/>
                        </a:cubicBezTo>
                        <a:cubicBezTo>
                          <a:pt x="786" y="8464"/>
                          <a:pt x="979" y="8376"/>
                          <a:pt x="1068" y="8198"/>
                        </a:cubicBezTo>
                        <a:lnTo>
                          <a:pt x="5671" y="826"/>
                        </a:lnTo>
                        <a:cubicBezTo>
                          <a:pt x="5838" y="592"/>
                          <a:pt x="5738" y="225"/>
                          <a:pt x="5505" y="92"/>
                        </a:cubicBezTo>
                        <a:cubicBezTo>
                          <a:pt x="5407" y="31"/>
                          <a:pt x="5300" y="1"/>
                          <a:pt x="519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3" name="Google Shape;24383;p55"/>
                  <p:cNvSpPr/>
                  <p:nvPr/>
                </p:nvSpPr>
                <p:spPr>
                  <a:xfrm>
                    <a:off x="6477950" y="1857975"/>
                    <a:ext cx="44325" cy="34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3" h="1389" extrusionOk="0">
                        <a:moveTo>
                          <a:pt x="879" y="1"/>
                        </a:moveTo>
                        <a:cubicBezTo>
                          <a:pt x="652" y="1"/>
                          <a:pt x="436" y="119"/>
                          <a:pt x="305" y="337"/>
                        </a:cubicBezTo>
                        <a:cubicBezTo>
                          <a:pt x="1" y="793"/>
                          <a:pt x="362" y="1388"/>
                          <a:pt x="884" y="1388"/>
                        </a:cubicBezTo>
                        <a:cubicBezTo>
                          <a:pt x="934" y="1388"/>
                          <a:pt x="986" y="1383"/>
                          <a:pt x="1039" y="1371"/>
                        </a:cubicBezTo>
                        <a:cubicBezTo>
                          <a:pt x="1639" y="1204"/>
                          <a:pt x="1773" y="403"/>
                          <a:pt x="1239" y="103"/>
                        </a:cubicBezTo>
                        <a:cubicBezTo>
                          <a:pt x="1123" y="34"/>
                          <a:pt x="1000" y="1"/>
                          <a:pt x="87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4384" name="Google Shape;24384;p55"/>
              <p:cNvGrpSpPr/>
              <p:nvPr/>
            </p:nvGrpSpPr>
            <p:grpSpPr>
              <a:xfrm>
                <a:off x="5835100" y="1235925"/>
                <a:ext cx="640475" cy="844800"/>
                <a:chOff x="5835100" y="1235925"/>
                <a:chExt cx="640475" cy="844800"/>
              </a:xfrm>
            </p:grpSpPr>
            <p:grpSp>
              <p:nvGrpSpPr>
                <p:cNvPr id="24385" name="Google Shape;24385;p55"/>
                <p:cNvGrpSpPr/>
                <p:nvPr/>
              </p:nvGrpSpPr>
              <p:grpSpPr>
                <a:xfrm>
                  <a:off x="6139475" y="1235925"/>
                  <a:ext cx="336100" cy="354450"/>
                  <a:chOff x="6139475" y="1235925"/>
                  <a:chExt cx="336100" cy="354450"/>
                </a:xfrm>
              </p:grpSpPr>
              <p:sp>
                <p:nvSpPr>
                  <p:cNvPr id="24386" name="Google Shape;24386;p55"/>
                  <p:cNvSpPr/>
                  <p:nvPr/>
                </p:nvSpPr>
                <p:spPr>
                  <a:xfrm>
                    <a:off x="6139475" y="1235925"/>
                    <a:ext cx="336100" cy="35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44" h="14178" fill="none" extrusionOk="0">
                        <a:moveTo>
                          <a:pt x="7373" y="14111"/>
                        </a:moveTo>
                        <a:cubicBezTo>
                          <a:pt x="7473" y="14177"/>
                          <a:pt x="7573" y="14144"/>
                          <a:pt x="7640" y="14077"/>
                        </a:cubicBezTo>
                        <a:lnTo>
                          <a:pt x="13410" y="4804"/>
                        </a:lnTo>
                        <a:cubicBezTo>
                          <a:pt x="13444" y="4704"/>
                          <a:pt x="13410" y="4604"/>
                          <a:pt x="13310" y="4537"/>
                        </a:cubicBezTo>
                        <a:lnTo>
                          <a:pt x="6072" y="34"/>
                        </a:lnTo>
                        <a:cubicBezTo>
                          <a:pt x="6005" y="1"/>
                          <a:pt x="5872" y="1"/>
                          <a:pt x="5805" y="101"/>
                        </a:cubicBezTo>
                        <a:lnTo>
                          <a:pt x="67" y="9341"/>
                        </a:lnTo>
                        <a:cubicBezTo>
                          <a:pt x="1" y="9441"/>
                          <a:pt x="34" y="9574"/>
                          <a:pt x="134" y="9608"/>
                        </a:cubicBezTo>
                        <a:close/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7" name="Google Shape;24387;p55"/>
                  <p:cNvSpPr/>
                  <p:nvPr/>
                </p:nvSpPr>
                <p:spPr>
                  <a:xfrm>
                    <a:off x="6172825" y="1255950"/>
                    <a:ext cx="148475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41" fill="none" extrusionOk="0">
                        <a:moveTo>
                          <a:pt x="5939" y="0"/>
                        </a:moveTo>
                        <a:lnTo>
                          <a:pt x="1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8" name="Google Shape;24388;p55"/>
                  <p:cNvSpPr/>
                  <p:nvPr/>
                </p:nvSpPr>
                <p:spPr>
                  <a:xfrm>
                    <a:off x="6210375" y="127930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9" name="Google Shape;24389;p55"/>
                  <p:cNvSpPr/>
                  <p:nvPr/>
                </p:nvSpPr>
                <p:spPr>
                  <a:xfrm>
                    <a:off x="6247900" y="130265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0" name="Google Shape;24390;p55"/>
                  <p:cNvSpPr/>
                  <p:nvPr/>
                </p:nvSpPr>
                <p:spPr>
                  <a:xfrm>
                    <a:off x="6285425" y="132600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1" name="Google Shape;24391;p55"/>
                  <p:cNvSpPr/>
                  <p:nvPr/>
                </p:nvSpPr>
                <p:spPr>
                  <a:xfrm>
                    <a:off x="6262075" y="1275125"/>
                    <a:ext cx="18932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04" fill="none" extrusionOk="0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2" name="Google Shape;24392;p55"/>
                  <p:cNvSpPr/>
                  <p:nvPr/>
                </p:nvSpPr>
                <p:spPr>
                  <a:xfrm>
                    <a:off x="6237050" y="1315150"/>
                    <a:ext cx="190150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6" h="4704" fill="none" extrusionOk="0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3" name="Google Shape;24393;p55"/>
                  <p:cNvSpPr/>
                  <p:nvPr/>
                </p:nvSpPr>
                <p:spPr>
                  <a:xfrm>
                    <a:off x="6212875" y="1354350"/>
                    <a:ext cx="189325" cy="118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38" fill="none" extrusionOk="0">
                        <a:moveTo>
                          <a:pt x="0" y="0"/>
                        </a:moveTo>
                        <a:lnTo>
                          <a:pt x="7572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4" name="Google Shape;24394;p55"/>
                  <p:cNvSpPr/>
                  <p:nvPr/>
                </p:nvSpPr>
                <p:spPr>
                  <a:xfrm>
                    <a:off x="6187850" y="1394375"/>
                    <a:ext cx="190150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6" h="4704" fill="none" extrusionOk="0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5" name="Google Shape;24395;p55"/>
                  <p:cNvSpPr/>
                  <p:nvPr/>
                </p:nvSpPr>
                <p:spPr>
                  <a:xfrm>
                    <a:off x="6162825" y="1434400"/>
                    <a:ext cx="190175" cy="117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05" fill="none" extrusionOk="0">
                        <a:moveTo>
                          <a:pt x="1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6" name="Google Shape;24396;p55"/>
                  <p:cNvSpPr/>
                  <p:nvPr/>
                </p:nvSpPr>
                <p:spPr>
                  <a:xfrm>
                    <a:off x="6201200" y="1526975"/>
                    <a:ext cx="24200" cy="39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" h="1569" fill="none" extrusionOk="0">
                        <a:moveTo>
                          <a:pt x="967" y="0"/>
                        </a:moveTo>
                        <a:lnTo>
                          <a:pt x="0" y="1568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97" name="Google Shape;24397;p55"/>
                <p:cNvGrpSpPr/>
                <p:nvPr/>
              </p:nvGrpSpPr>
              <p:grpSpPr>
                <a:xfrm>
                  <a:off x="5835100" y="1726275"/>
                  <a:ext cx="336100" cy="354450"/>
                  <a:chOff x="5835100" y="1726275"/>
                  <a:chExt cx="336100" cy="354450"/>
                </a:xfrm>
              </p:grpSpPr>
              <p:sp>
                <p:nvSpPr>
                  <p:cNvPr id="24398" name="Google Shape;24398;p55"/>
                  <p:cNvSpPr/>
                  <p:nvPr/>
                </p:nvSpPr>
                <p:spPr>
                  <a:xfrm>
                    <a:off x="5835100" y="1726275"/>
                    <a:ext cx="336100" cy="35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44" h="14178" fill="none" extrusionOk="0">
                        <a:moveTo>
                          <a:pt x="13310" y="4571"/>
                        </a:moveTo>
                        <a:cubicBezTo>
                          <a:pt x="13410" y="4604"/>
                          <a:pt x="13443" y="4737"/>
                          <a:pt x="13410" y="4838"/>
                        </a:cubicBezTo>
                        <a:lnTo>
                          <a:pt x="7639" y="14077"/>
                        </a:lnTo>
                        <a:cubicBezTo>
                          <a:pt x="7572" y="14178"/>
                          <a:pt x="7472" y="14178"/>
                          <a:pt x="7372" y="14144"/>
                        </a:cubicBezTo>
                        <a:lnTo>
                          <a:pt x="134" y="9641"/>
                        </a:lnTo>
                        <a:cubicBezTo>
                          <a:pt x="34" y="9574"/>
                          <a:pt x="0" y="9474"/>
                          <a:pt x="67" y="9374"/>
                        </a:cubicBezTo>
                        <a:lnTo>
                          <a:pt x="5804" y="101"/>
                        </a:lnTo>
                        <a:cubicBezTo>
                          <a:pt x="5871" y="34"/>
                          <a:pt x="5971" y="1"/>
                          <a:pt x="6071" y="67"/>
                        </a:cubicBezTo>
                        <a:close/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9" name="Google Shape;24399;p55"/>
                  <p:cNvSpPr/>
                  <p:nvPr/>
                </p:nvSpPr>
                <p:spPr>
                  <a:xfrm>
                    <a:off x="5868450" y="1746300"/>
                    <a:ext cx="14762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5" h="9574" fill="none" extrusionOk="0">
                        <a:moveTo>
                          <a:pt x="1" y="9574"/>
                        </a:moveTo>
                        <a:lnTo>
                          <a:pt x="5905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0" name="Google Shape;24400;p55"/>
                  <p:cNvSpPr/>
                  <p:nvPr/>
                </p:nvSpPr>
                <p:spPr>
                  <a:xfrm>
                    <a:off x="5905975" y="176965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1" name="Google Shape;24401;p55"/>
                  <p:cNvSpPr/>
                  <p:nvPr/>
                </p:nvSpPr>
                <p:spPr>
                  <a:xfrm>
                    <a:off x="5943500" y="179300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2" name="Google Shape;24402;p55"/>
                  <p:cNvSpPr/>
                  <p:nvPr/>
                </p:nvSpPr>
                <p:spPr>
                  <a:xfrm>
                    <a:off x="5981025" y="181635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3" name="Google Shape;24403;p55"/>
                  <p:cNvSpPr/>
                  <p:nvPr/>
                </p:nvSpPr>
                <p:spPr>
                  <a:xfrm>
                    <a:off x="5859275" y="1923100"/>
                    <a:ext cx="190175" cy="118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37" fill="none" extrusionOk="0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4" name="Google Shape;24404;p55"/>
                  <p:cNvSpPr/>
                  <p:nvPr/>
                </p:nvSpPr>
                <p:spPr>
                  <a:xfrm>
                    <a:off x="5884300" y="1883900"/>
                    <a:ext cx="18932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04" fill="none" extrusionOk="0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5" name="Google Shape;24405;p55"/>
                  <p:cNvSpPr/>
                  <p:nvPr/>
                </p:nvSpPr>
                <p:spPr>
                  <a:xfrm>
                    <a:off x="5908475" y="1843875"/>
                    <a:ext cx="190175" cy="118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37" fill="none" extrusionOk="0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6" name="Google Shape;24406;p55"/>
                  <p:cNvSpPr/>
                  <p:nvPr/>
                </p:nvSpPr>
                <p:spPr>
                  <a:xfrm>
                    <a:off x="5933500" y="1803825"/>
                    <a:ext cx="189325" cy="118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38" fill="none" extrusionOk="0">
                        <a:moveTo>
                          <a:pt x="0" y="1"/>
                        </a:moveTo>
                        <a:lnTo>
                          <a:pt x="7573" y="4738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7" name="Google Shape;24407;p55"/>
                  <p:cNvSpPr/>
                  <p:nvPr/>
                </p:nvSpPr>
                <p:spPr>
                  <a:xfrm>
                    <a:off x="5957675" y="1764650"/>
                    <a:ext cx="19017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04" fill="none" extrusionOk="0">
                        <a:moveTo>
                          <a:pt x="1" y="0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8" name="Google Shape;24408;p55"/>
                  <p:cNvSpPr/>
                  <p:nvPr/>
                </p:nvSpPr>
                <p:spPr>
                  <a:xfrm>
                    <a:off x="6068600" y="1739625"/>
                    <a:ext cx="24200" cy="39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" h="1569" fill="none" extrusionOk="0">
                        <a:moveTo>
                          <a:pt x="0" y="1568"/>
                        </a:moveTo>
                        <a:lnTo>
                          <a:pt x="96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4409" name="Google Shape;24409;p55"/>
              <p:cNvSpPr/>
              <p:nvPr/>
            </p:nvSpPr>
            <p:spPr>
              <a:xfrm>
                <a:off x="6019400" y="1659525"/>
                <a:ext cx="113425" cy="7347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2939" extrusionOk="0">
                    <a:moveTo>
                      <a:pt x="286" y="1"/>
                    </a:moveTo>
                    <a:cubicBezTo>
                      <a:pt x="214" y="1"/>
                      <a:pt x="143" y="38"/>
                      <a:pt x="100" y="102"/>
                    </a:cubicBezTo>
                    <a:cubicBezTo>
                      <a:pt x="0" y="236"/>
                      <a:pt x="34" y="369"/>
                      <a:pt x="167" y="436"/>
                    </a:cubicBezTo>
                    <a:lnTo>
                      <a:pt x="4137" y="2904"/>
                    </a:lnTo>
                    <a:cubicBezTo>
                      <a:pt x="4172" y="2928"/>
                      <a:pt x="4212" y="2939"/>
                      <a:pt x="4253" y="2939"/>
                    </a:cubicBezTo>
                    <a:cubicBezTo>
                      <a:pt x="4327" y="2939"/>
                      <a:pt x="4406" y="2902"/>
                      <a:pt x="4470" y="2837"/>
                    </a:cubicBezTo>
                    <a:cubicBezTo>
                      <a:pt x="4537" y="2704"/>
                      <a:pt x="4503" y="2571"/>
                      <a:pt x="4370" y="2504"/>
                    </a:cubicBezTo>
                    <a:lnTo>
                      <a:pt x="401" y="35"/>
                    </a:lnTo>
                    <a:cubicBezTo>
                      <a:pt x="365" y="12"/>
                      <a:pt x="325" y="1"/>
                      <a:pt x="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6_1">
    <p:spTree>
      <p:nvGrpSpPr>
        <p:cNvPr id="1" name="Shape 24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11" name="Google Shape;24411;p5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412" name="Google Shape;24412;p5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413" name="Google Shape;24413;p5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414" name="Google Shape;24414;p5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5" name="Google Shape;24415;p5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6" name="Google Shape;24416;p5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7" name="Google Shape;24417;p5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8" name="Google Shape;24418;p5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9" name="Google Shape;24419;p5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0" name="Google Shape;24420;p5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1" name="Google Shape;24421;p5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2" name="Google Shape;24422;p5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3" name="Google Shape;24423;p5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4" name="Google Shape;24424;p5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5" name="Google Shape;24425;p5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6" name="Google Shape;24426;p5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7" name="Google Shape;24427;p5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8" name="Google Shape;24428;p5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9" name="Google Shape;24429;p5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0" name="Google Shape;24430;p5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1" name="Google Shape;24431;p5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2" name="Google Shape;24432;p5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3" name="Google Shape;24433;p5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4" name="Google Shape;24434;p5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5" name="Google Shape;24435;p5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6" name="Google Shape;24436;p5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7" name="Google Shape;24437;p5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8" name="Google Shape;24438;p5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439" name="Google Shape;24439;p5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4440" name="Google Shape;24440;p5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1" name="Google Shape;24441;p5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2" name="Google Shape;24442;p5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3" name="Google Shape;24443;p5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4" name="Google Shape;24444;p5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5" name="Google Shape;24445;p5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6" name="Google Shape;24446;p5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7" name="Google Shape;24447;p5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8" name="Google Shape;24448;p5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9" name="Google Shape;24449;p5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0" name="Google Shape;24450;p5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1" name="Google Shape;24451;p5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2" name="Google Shape;24452;p5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3" name="Google Shape;24453;p5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4" name="Google Shape;24454;p5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5" name="Google Shape;24455;p5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6" name="Google Shape;24456;p5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7" name="Google Shape;24457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8" name="Google Shape;24458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9" name="Google Shape;24459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0" name="Google Shape;24460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1" name="Google Shape;24461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2" name="Google Shape;24462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3" name="Google Shape;24463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4" name="Google Shape;24464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5" name="Google Shape;24465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466" name="Google Shape;24466;p5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7" name="Google Shape;24467;p5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8" name="Google Shape;24468;p5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9" name="Google Shape;24469;p5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0" name="Google Shape;24470;p5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1" name="Google Shape;24471;p5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2" name="Google Shape;24472;p5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3" name="Google Shape;24473;p5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4" name="Google Shape;24474;p5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5" name="Google Shape;24475;p5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6" name="Google Shape;24476;p5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7" name="Google Shape;24477;p5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8" name="Google Shape;24478;p5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9" name="Google Shape;24479;p5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0" name="Google Shape;24480;p5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1" name="Google Shape;24481;p5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2" name="Google Shape;24482;p5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3" name="Google Shape;24483;p5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4" name="Google Shape;24484;p5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5" name="Google Shape;24485;p5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6" name="Google Shape;24486;p5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7" name="Google Shape;24487;p5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8" name="Google Shape;24488;p5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9" name="Google Shape;24489;p5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0" name="Google Shape;24490;p5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1" name="Google Shape;24491;p5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2" name="Google Shape;24492;p5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3" name="Google Shape;24493;p5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4" name="Google Shape;24494;p5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5" name="Google Shape;24495;p5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6" name="Google Shape;24496;p5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7" name="Google Shape;24497;p5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8" name="Google Shape;24498;p5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9" name="Google Shape;24499;p5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0" name="Google Shape;24500;p5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1" name="Google Shape;24501;p5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2" name="Google Shape;24502;p5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3" name="Google Shape;24503;p5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4" name="Google Shape;24504;p5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5" name="Google Shape;24505;p5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6" name="Google Shape;24506;p5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7" name="Google Shape;24507;p5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8" name="Google Shape;24508;p5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9" name="Google Shape;24509;p5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0" name="Google Shape;24510;p5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1" name="Google Shape;24511;p5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2" name="Google Shape;24512;p5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3" name="Google Shape;24513;p5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4" name="Google Shape;24514;p5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5" name="Google Shape;24515;p5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6" name="Google Shape;24516;p5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7" name="Google Shape;24517;p5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8" name="Google Shape;24518;p5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9" name="Google Shape;24519;p5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0" name="Google Shape;24520;p5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1" name="Google Shape;24521;p5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2" name="Google Shape;24522;p5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3" name="Google Shape;24523;p5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4" name="Google Shape;24524;p5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5" name="Google Shape;24525;p5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6" name="Google Shape;24526;p5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7" name="Google Shape;24527;p5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8" name="Google Shape;24528;p5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9" name="Google Shape;24529;p5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0" name="Google Shape;24530;p5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1" name="Google Shape;24531;p5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2" name="Google Shape;24532;p5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3" name="Google Shape;24533;p5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4" name="Google Shape;24534;p5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5" name="Google Shape;24535;p5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6" name="Google Shape;24536;p5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7" name="Google Shape;24537;p5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8" name="Google Shape;24538;p5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9" name="Google Shape;24539;p5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0" name="Google Shape;24540;p5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1" name="Google Shape;24541;p5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2" name="Google Shape;24542;p5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3" name="Google Shape;24543;p5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4" name="Google Shape;24544;p5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5" name="Google Shape;24545;p5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6" name="Google Shape;24546;p5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7" name="Google Shape;24547;p5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8" name="Google Shape;24548;p5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9" name="Google Shape;24549;p5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0" name="Google Shape;24550;p5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1" name="Google Shape;24551;p5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2" name="Google Shape;24552;p5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3" name="Google Shape;24553;p5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4" name="Google Shape;24554;p5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5" name="Google Shape;24555;p5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6" name="Google Shape;24556;p5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7" name="Google Shape;24557;p5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8" name="Google Shape;24558;p5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9" name="Google Shape;24559;p5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0" name="Google Shape;24560;p5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1" name="Google Shape;24561;p5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2" name="Google Shape;24562;p5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3" name="Google Shape;24563;p5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4" name="Google Shape;24564;p5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5" name="Google Shape;24565;p5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66" name="Google Shape;24566;p5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567" name="Google Shape;24567;p5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8" name="Google Shape;24568;p5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9" name="Google Shape;24569;p5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0" name="Google Shape;24570;p5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1" name="Google Shape;24571;p5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2" name="Google Shape;24572;p5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3" name="Google Shape;24573;p5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4" name="Google Shape;24574;p5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5" name="Google Shape;24575;p5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6" name="Google Shape;24576;p5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7" name="Google Shape;24577;p5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8" name="Google Shape;24578;p5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9" name="Google Shape;24579;p5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0" name="Google Shape;24580;p5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1" name="Google Shape;24581;p5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2" name="Google Shape;24582;p5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3" name="Google Shape;24583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4" name="Google Shape;24584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5" name="Google Shape;24585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6" name="Google Shape;24586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7" name="Google Shape;24587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8" name="Google Shape;24588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9" name="Google Shape;24589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0" name="Google Shape;24590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1" name="Google Shape;24591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2" name="Google Shape;24592;p5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593" name="Google Shape;24593;p5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4" name="Google Shape;24594;p5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5" name="Google Shape;24595;p5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6" name="Google Shape;24596;p5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7" name="Google Shape;24597;p5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598" name="Google Shape;24598;p5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4599" name="Google Shape;24599;p5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0" name="Google Shape;24600;p5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1" name="Google Shape;24601;p5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2" name="Google Shape;24602;p5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3" name="Google Shape;24603;p5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4" name="Google Shape;24604;p5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5" name="Google Shape;24605;p5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6" name="Google Shape;24606;p5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7" name="Google Shape;24607;p5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8" name="Google Shape;24608;p5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9" name="Google Shape;24609;p5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0" name="Google Shape;24610;p5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1" name="Google Shape;24611;p5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2" name="Google Shape;24612;p5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3" name="Google Shape;24613;p5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4" name="Google Shape;24614;p5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5" name="Google Shape;24615;p5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6" name="Google Shape;24616;p5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7" name="Google Shape;24617;p5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8" name="Google Shape;24618;p5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9" name="Google Shape;24619;p5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0" name="Google Shape;24620;p5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1" name="Google Shape;24621;p5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2" name="Google Shape;24622;p5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3" name="Google Shape;24623;p5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4" name="Google Shape;24624;p5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25" name="Google Shape;24625;p5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626" name="Google Shape;24626;p5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4627" name="Google Shape;24627;p5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8" name="Google Shape;24628;p5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9" name="Google Shape;24629;p5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0" name="Google Shape;24630;p5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1" name="Google Shape;24631;p5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2" name="Google Shape;24632;p5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3" name="Google Shape;24633;p5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4" name="Google Shape;24634;p5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5" name="Google Shape;24635;p5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6" name="Google Shape;24636;p5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7" name="Google Shape;24637;p5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8" name="Google Shape;24638;p5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9" name="Google Shape;24639;p5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0" name="Google Shape;24640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1" name="Google Shape;24641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2" name="Google Shape;24642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3" name="Google Shape;24643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4" name="Google Shape;24644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5" name="Google Shape;24645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6" name="Google Shape;24646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7" name="Google Shape;24647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8" name="Google Shape;24648;p5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9" name="Google Shape;24649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0" name="Google Shape;24650;p5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1" name="Google Shape;24651;p5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2" name="Google Shape;24652;p5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53" name="Google Shape;24653;p56"/>
          <p:cNvGrpSpPr/>
          <p:nvPr/>
        </p:nvGrpSpPr>
        <p:grpSpPr>
          <a:xfrm>
            <a:off x="-706730" y="-247937"/>
            <a:ext cx="3399044" cy="3421986"/>
            <a:chOff x="-706730" y="-247937"/>
            <a:chExt cx="3399044" cy="3421986"/>
          </a:xfrm>
        </p:grpSpPr>
        <p:grpSp>
          <p:nvGrpSpPr>
            <p:cNvPr id="24654" name="Google Shape;24654;p56"/>
            <p:cNvGrpSpPr/>
            <p:nvPr/>
          </p:nvGrpSpPr>
          <p:grpSpPr>
            <a:xfrm>
              <a:off x="-706730" y="-247937"/>
              <a:ext cx="3399044" cy="3421986"/>
              <a:chOff x="-513630" y="-410112"/>
              <a:chExt cx="3399044" cy="3421986"/>
            </a:xfrm>
          </p:grpSpPr>
          <p:grpSp>
            <p:nvGrpSpPr>
              <p:cNvPr id="24655" name="Google Shape;24655;p56"/>
              <p:cNvGrpSpPr/>
              <p:nvPr/>
            </p:nvGrpSpPr>
            <p:grpSpPr>
              <a:xfrm>
                <a:off x="-289105" y="-410112"/>
                <a:ext cx="3174520" cy="3421986"/>
                <a:chOff x="-289105" y="-410112"/>
                <a:chExt cx="3174520" cy="3421986"/>
              </a:xfrm>
            </p:grpSpPr>
            <p:grpSp>
              <p:nvGrpSpPr>
                <p:cNvPr id="24656" name="Google Shape;24656;p56"/>
                <p:cNvGrpSpPr/>
                <p:nvPr/>
              </p:nvGrpSpPr>
              <p:grpSpPr>
                <a:xfrm rot="-2528748" flipH="1">
                  <a:off x="1139937" y="1544051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24657" name="Google Shape;24657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58" name="Google Shape;24658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59" name="Google Shape;24659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0" name="Google Shape;24660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1" name="Google Shape;24661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2" name="Google Shape;24662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3" name="Google Shape;24663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4" name="Google Shape;24664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5" name="Google Shape;24665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6" name="Google Shape;24666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7" name="Google Shape;24667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8" name="Google Shape;24668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9" name="Google Shape;24669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0" name="Google Shape;24670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671" name="Google Shape;24671;p56"/>
                <p:cNvGrpSpPr/>
                <p:nvPr/>
              </p:nvGrpSpPr>
              <p:grpSpPr>
                <a:xfrm rot="1033525" flipH="1">
                  <a:off x="1574028" y="81642"/>
                  <a:ext cx="1240716" cy="665175"/>
                  <a:chOff x="5206900" y="826150"/>
                  <a:chExt cx="599275" cy="321250"/>
                </a:xfrm>
              </p:grpSpPr>
              <p:sp>
                <p:nvSpPr>
                  <p:cNvPr id="24672" name="Google Shape;24672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3" name="Google Shape;24673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4" name="Google Shape;24674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5" name="Google Shape;24675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6" name="Google Shape;24676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7" name="Google Shape;24677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8" name="Google Shape;24678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9" name="Google Shape;24679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0" name="Google Shape;24680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1" name="Google Shape;24681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2" name="Google Shape;24682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3" name="Google Shape;24683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4" name="Google Shape;24684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5" name="Google Shape;24685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686" name="Google Shape;24686;p56"/>
                <p:cNvGrpSpPr/>
                <p:nvPr/>
              </p:nvGrpSpPr>
              <p:grpSpPr>
                <a:xfrm rot="6256591">
                  <a:off x="1268807" y="629246"/>
                  <a:ext cx="1240826" cy="665092"/>
                  <a:chOff x="5206900" y="826150"/>
                  <a:chExt cx="599275" cy="321250"/>
                </a:xfrm>
              </p:grpSpPr>
              <p:sp>
                <p:nvSpPr>
                  <p:cNvPr id="24687" name="Google Shape;24687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8" name="Google Shape;24688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9" name="Google Shape;24689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0" name="Google Shape;24690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1" name="Google Shape;24691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2" name="Google Shape;24692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3" name="Google Shape;24693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4" name="Google Shape;24694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5" name="Google Shape;24695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6" name="Google Shape;24696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7" name="Google Shape;24697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8" name="Google Shape;24698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9" name="Google Shape;24699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00" name="Google Shape;24700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701" name="Google Shape;24701;p56"/>
                <p:cNvGrpSpPr/>
                <p:nvPr/>
              </p:nvGrpSpPr>
              <p:grpSpPr>
                <a:xfrm flipH="1">
                  <a:off x="-35240" y="866804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4702" name="Google Shape;24702;p56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4703" name="Google Shape;24703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4" name="Google Shape;24704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5" name="Google Shape;24705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6" name="Google Shape;24706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7" name="Google Shape;24707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8" name="Google Shape;24708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09" name="Google Shape;24709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0" name="Google Shape;24710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1" name="Google Shape;24711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2" name="Google Shape;24712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3" name="Google Shape;24713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4" name="Google Shape;24714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5" name="Google Shape;24715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6" name="Google Shape;24716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4717" name="Google Shape;24717;p56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4718" name="Google Shape;24718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19" name="Google Shape;24719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0" name="Google Shape;24720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1" name="Google Shape;24721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2" name="Google Shape;24722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3" name="Google Shape;24723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4" name="Google Shape;24724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5" name="Google Shape;24725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6" name="Google Shape;24726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7" name="Google Shape;24727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8" name="Google Shape;24728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29" name="Google Shape;24729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0" name="Google Shape;24730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1" name="Google Shape;24731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4732" name="Google Shape;24732;p56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4733" name="Google Shape;24733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4" name="Google Shape;24734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5" name="Google Shape;24735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6" name="Google Shape;24736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7" name="Google Shape;24737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8" name="Google Shape;24738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39" name="Google Shape;24739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0" name="Google Shape;24740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1" name="Google Shape;24741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2" name="Google Shape;24742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3" name="Google Shape;24743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4" name="Google Shape;24744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5" name="Google Shape;24745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46" name="Google Shape;24746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4747" name="Google Shape;24747;p56"/>
                <p:cNvGrpSpPr/>
                <p:nvPr/>
              </p:nvGrpSpPr>
              <p:grpSpPr>
                <a:xfrm rot="446386">
                  <a:off x="1421080" y="781885"/>
                  <a:ext cx="1240817" cy="665090"/>
                  <a:chOff x="5206900" y="826150"/>
                  <a:chExt cx="599275" cy="321250"/>
                </a:xfrm>
              </p:grpSpPr>
              <p:sp>
                <p:nvSpPr>
                  <p:cNvPr id="24748" name="Google Shape;24748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49" name="Google Shape;24749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0" name="Google Shape;24750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1" name="Google Shape;24751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2" name="Google Shape;24752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3" name="Google Shape;24753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4" name="Google Shape;24754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5" name="Google Shape;24755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6" name="Google Shape;24756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7" name="Google Shape;24757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8" name="Google Shape;24758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9" name="Google Shape;24759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0" name="Google Shape;24760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1" name="Google Shape;24761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762" name="Google Shape;24762;p56"/>
                <p:cNvGrpSpPr/>
                <p:nvPr/>
              </p:nvGrpSpPr>
              <p:grpSpPr>
                <a:xfrm rot="-2528748" flipH="1">
                  <a:off x="-226338" y="-79824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24763" name="Google Shape;24763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4" name="Google Shape;24764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5" name="Google Shape;24765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6" name="Google Shape;24766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7" name="Google Shape;24767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8" name="Google Shape;24768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9" name="Google Shape;24769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0" name="Google Shape;24770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1" name="Google Shape;24771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2" name="Google Shape;24772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3" name="Google Shape;24773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4" name="Google Shape;24774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5" name="Google Shape;24775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6" name="Google Shape;24776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4777" name="Google Shape;24777;p56"/>
              <p:cNvGrpSpPr/>
              <p:nvPr/>
            </p:nvGrpSpPr>
            <p:grpSpPr>
              <a:xfrm>
                <a:off x="-513630" y="35479"/>
                <a:ext cx="2745498" cy="1748548"/>
                <a:chOff x="1270425" y="2070325"/>
                <a:chExt cx="1769805" cy="1127150"/>
              </a:xfrm>
            </p:grpSpPr>
            <p:grpSp>
              <p:nvGrpSpPr>
                <p:cNvPr id="24778" name="Google Shape;24778;p56"/>
                <p:cNvGrpSpPr/>
                <p:nvPr/>
              </p:nvGrpSpPr>
              <p:grpSpPr>
                <a:xfrm>
                  <a:off x="1582562" y="2070325"/>
                  <a:ext cx="1123518" cy="1127150"/>
                  <a:chOff x="1582562" y="2070325"/>
                  <a:chExt cx="1123518" cy="1127150"/>
                </a:xfrm>
              </p:grpSpPr>
              <p:sp>
                <p:nvSpPr>
                  <p:cNvPr id="24779" name="Google Shape;24779;p56"/>
                  <p:cNvSpPr/>
                  <p:nvPr/>
                </p:nvSpPr>
                <p:spPr>
                  <a:xfrm>
                    <a:off x="1582562" y="2070325"/>
                    <a:ext cx="1123518" cy="1127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08" h="10241" extrusionOk="0">
                        <a:moveTo>
                          <a:pt x="5151" y="1"/>
                        </a:moveTo>
                        <a:cubicBezTo>
                          <a:pt x="2707" y="1"/>
                          <a:pt x="297" y="1732"/>
                          <a:pt x="34" y="4666"/>
                        </a:cubicBezTo>
                        <a:cubicBezTo>
                          <a:pt x="0" y="4732"/>
                          <a:pt x="0" y="4832"/>
                          <a:pt x="0" y="4932"/>
                        </a:cubicBezTo>
                        <a:lnTo>
                          <a:pt x="0" y="5133"/>
                        </a:lnTo>
                        <a:cubicBezTo>
                          <a:pt x="0" y="5433"/>
                          <a:pt x="34" y="5733"/>
                          <a:pt x="67" y="6033"/>
                        </a:cubicBezTo>
                        <a:cubicBezTo>
                          <a:pt x="167" y="6500"/>
                          <a:pt x="301" y="6967"/>
                          <a:pt x="534" y="7401"/>
                        </a:cubicBezTo>
                        <a:cubicBezTo>
                          <a:pt x="701" y="7734"/>
                          <a:pt x="901" y="8068"/>
                          <a:pt x="1168" y="8368"/>
                        </a:cubicBezTo>
                        <a:cubicBezTo>
                          <a:pt x="2223" y="9656"/>
                          <a:pt x="3657" y="10241"/>
                          <a:pt x="5071" y="10241"/>
                        </a:cubicBezTo>
                        <a:cubicBezTo>
                          <a:pt x="7504" y="10241"/>
                          <a:pt x="9879" y="8513"/>
                          <a:pt x="10174" y="5666"/>
                        </a:cubicBezTo>
                        <a:cubicBezTo>
                          <a:pt x="10208" y="5466"/>
                          <a:pt x="10208" y="5299"/>
                          <a:pt x="10208" y="5133"/>
                        </a:cubicBezTo>
                        <a:cubicBezTo>
                          <a:pt x="10208" y="5032"/>
                          <a:pt x="10208" y="4966"/>
                          <a:pt x="10208" y="4832"/>
                        </a:cubicBezTo>
                        <a:cubicBezTo>
                          <a:pt x="10208" y="4732"/>
                          <a:pt x="10208" y="4632"/>
                          <a:pt x="10174" y="4499"/>
                        </a:cubicBezTo>
                        <a:cubicBezTo>
                          <a:pt x="10174" y="4332"/>
                          <a:pt x="10141" y="4199"/>
                          <a:pt x="10108" y="4032"/>
                        </a:cubicBezTo>
                        <a:cubicBezTo>
                          <a:pt x="9974" y="3431"/>
                          <a:pt x="9707" y="2831"/>
                          <a:pt x="9374" y="2331"/>
                        </a:cubicBezTo>
                        <a:cubicBezTo>
                          <a:pt x="8337" y="729"/>
                          <a:pt x="6737" y="1"/>
                          <a:pt x="515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4780" name="Google Shape;24780;p56"/>
                  <p:cNvGrpSpPr/>
                  <p:nvPr/>
                </p:nvGrpSpPr>
                <p:grpSpPr>
                  <a:xfrm>
                    <a:off x="1582562" y="2073407"/>
                    <a:ext cx="1123518" cy="973062"/>
                    <a:chOff x="1582562" y="2073407"/>
                    <a:chExt cx="1123518" cy="973062"/>
                  </a:xfrm>
                </p:grpSpPr>
                <p:sp>
                  <p:nvSpPr>
                    <p:cNvPr id="24781" name="Google Shape;24781;p56"/>
                    <p:cNvSpPr/>
                    <p:nvPr/>
                  </p:nvSpPr>
                  <p:spPr>
                    <a:xfrm>
                      <a:off x="1674354" y="2073407"/>
                      <a:ext cx="939934" cy="25347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540" h="2303" extrusionOk="0">
                          <a:moveTo>
                            <a:pt x="4270" y="1"/>
                          </a:moveTo>
                          <a:cubicBezTo>
                            <a:pt x="2635" y="1"/>
                            <a:pt x="1001" y="768"/>
                            <a:pt x="0" y="2303"/>
                          </a:cubicBezTo>
                          <a:cubicBezTo>
                            <a:pt x="167" y="2303"/>
                            <a:pt x="334" y="2303"/>
                            <a:pt x="501" y="2269"/>
                          </a:cubicBezTo>
                          <a:cubicBezTo>
                            <a:pt x="734" y="2169"/>
                            <a:pt x="968" y="2102"/>
                            <a:pt x="1234" y="2069"/>
                          </a:cubicBezTo>
                          <a:cubicBezTo>
                            <a:pt x="1735" y="1969"/>
                            <a:pt x="1802" y="1936"/>
                            <a:pt x="2335" y="1869"/>
                          </a:cubicBezTo>
                          <a:cubicBezTo>
                            <a:pt x="2869" y="1802"/>
                            <a:pt x="3203" y="1735"/>
                            <a:pt x="3703" y="1702"/>
                          </a:cubicBezTo>
                          <a:cubicBezTo>
                            <a:pt x="3870" y="1669"/>
                            <a:pt x="4045" y="1652"/>
                            <a:pt x="4220" y="1652"/>
                          </a:cubicBezTo>
                          <a:cubicBezTo>
                            <a:pt x="4395" y="1652"/>
                            <a:pt x="4570" y="1669"/>
                            <a:pt x="4737" y="1702"/>
                          </a:cubicBezTo>
                          <a:cubicBezTo>
                            <a:pt x="5104" y="1802"/>
                            <a:pt x="5404" y="1769"/>
                            <a:pt x="5738" y="1869"/>
                          </a:cubicBezTo>
                          <a:cubicBezTo>
                            <a:pt x="6005" y="2002"/>
                            <a:pt x="6271" y="2069"/>
                            <a:pt x="6538" y="2136"/>
                          </a:cubicBezTo>
                          <a:cubicBezTo>
                            <a:pt x="6972" y="2202"/>
                            <a:pt x="7406" y="2269"/>
                            <a:pt x="7839" y="2303"/>
                          </a:cubicBezTo>
                          <a:lnTo>
                            <a:pt x="8540" y="2303"/>
                          </a:lnTo>
                          <a:cubicBezTo>
                            <a:pt x="7539" y="768"/>
                            <a:pt x="5904" y="1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82" name="Google Shape;24782;p56"/>
                    <p:cNvSpPr/>
                    <p:nvPr/>
                  </p:nvSpPr>
                  <p:spPr>
                    <a:xfrm>
                      <a:off x="1582562" y="2513987"/>
                      <a:ext cx="1119886" cy="9927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175" h="902" extrusionOk="0">
                          <a:moveTo>
                            <a:pt x="10108" y="1"/>
                          </a:moveTo>
                          <a:lnTo>
                            <a:pt x="8773" y="134"/>
                          </a:lnTo>
                          <a:cubicBezTo>
                            <a:pt x="8206" y="201"/>
                            <a:pt x="7572" y="234"/>
                            <a:pt x="6605" y="268"/>
                          </a:cubicBezTo>
                          <a:cubicBezTo>
                            <a:pt x="6105" y="268"/>
                            <a:pt x="5604" y="268"/>
                            <a:pt x="5104" y="201"/>
                          </a:cubicBezTo>
                          <a:cubicBezTo>
                            <a:pt x="4618" y="137"/>
                            <a:pt x="4118" y="114"/>
                            <a:pt x="3622" y="114"/>
                          </a:cubicBezTo>
                          <a:cubicBezTo>
                            <a:pt x="3335" y="114"/>
                            <a:pt x="3050" y="122"/>
                            <a:pt x="2769" y="134"/>
                          </a:cubicBezTo>
                          <a:cubicBezTo>
                            <a:pt x="2169" y="201"/>
                            <a:pt x="868" y="468"/>
                            <a:pt x="34" y="635"/>
                          </a:cubicBezTo>
                          <a:cubicBezTo>
                            <a:pt x="0" y="735"/>
                            <a:pt x="0" y="801"/>
                            <a:pt x="0" y="901"/>
                          </a:cubicBezTo>
                          <a:cubicBezTo>
                            <a:pt x="1068" y="768"/>
                            <a:pt x="3670" y="401"/>
                            <a:pt x="4137" y="401"/>
                          </a:cubicBezTo>
                          <a:cubicBezTo>
                            <a:pt x="4704" y="434"/>
                            <a:pt x="4804" y="468"/>
                            <a:pt x="5304" y="501"/>
                          </a:cubicBezTo>
                          <a:cubicBezTo>
                            <a:pt x="5638" y="534"/>
                            <a:pt x="6005" y="568"/>
                            <a:pt x="6372" y="568"/>
                          </a:cubicBezTo>
                          <a:cubicBezTo>
                            <a:pt x="6738" y="534"/>
                            <a:pt x="7706" y="568"/>
                            <a:pt x="8373" y="501"/>
                          </a:cubicBezTo>
                          <a:cubicBezTo>
                            <a:pt x="8707" y="468"/>
                            <a:pt x="9507" y="468"/>
                            <a:pt x="10174" y="468"/>
                          </a:cubicBezTo>
                          <a:cubicBezTo>
                            <a:pt x="10174" y="301"/>
                            <a:pt x="10141" y="168"/>
                            <a:pt x="101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83" name="Google Shape;24783;p56"/>
                    <p:cNvSpPr/>
                    <p:nvPr/>
                  </p:nvSpPr>
                  <p:spPr>
                    <a:xfrm>
                      <a:off x="1582562" y="2576392"/>
                      <a:ext cx="1123518" cy="1726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08" h="1569" extrusionOk="0">
                          <a:moveTo>
                            <a:pt x="4070" y="1"/>
                          </a:moveTo>
                          <a:cubicBezTo>
                            <a:pt x="3870" y="1"/>
                            <a:pt x="3670" y="1"/>
                            <a:pt x="3469" y="34"/>
                          </a:cubicBezTo>
                          <a:cubicBezTo>
                            <a:pt x="3169" y="101"/>
                            <a:pt x="2969" y="101"/>
                            <a:pt x="2836" y="134"/>
                          </a:cubicBezTo>
                          <a:cubicBezTo>
                            <a:pt x="2669" y="168"/>
                            <a:pt x="2369" y="168"/>
                            <a:pt x="2135" y="201"/>
                          </a:cubicBezTo>
                          <a:cubicBezTo>
                            <a:pt x="1902" y="234"/>
                            <a:pt x="1735" y="234"/>
                            <a:pt x="1535" y="268"/>
                          </a:cubicBezTo>
                          <a:cubicBezTo>
                            <a:pt x="1368" y="301"/>
                            <a:pt x="1401" y="301"/>
                            <a:pt x="1134" y="368"/>
                          </a:cubicBezTo>
                          <a:cubicBezTo>
                            <a:pt x="868" y="468"/>
                            <a:pt x="634" y="501"/>
                            <a:pt x="367" y="501"/>
                          </a:cubicBezTo>
                          <a:cubicBezTo>
                            <a:pt x="100" y="501"/>
                            <a:pt x="34" y="501"/>
                            <a:pt x="0" y="535"/>
                          </a:cubicBezTo>
                          <a:cubicBezTo>
                            <a:pt x="0" y="835"/>
                            <a:pt x="34" y="1135"/>
                            <a:pt x="67" y="1435"/>
                          </a:cubicBezTo>
                          <a:cubicBezTo>
                            <a:pt x="634" y="1235"/>
                            <a:pt x="1201" y="1102"/>
                            <a:pt x="1768" y="968"/>
                          </a:cubicBezTo>
                          <a:cubicBezTo>
                            <a:pt x="1935" y="952"/>
                            <a:pt x="2102" y="943"/>
                            <a:pt x="2269" y="943"/>
                          </a:cubicBezTo>
                          <a:cubicBezTo>
                            <a:pt x="2435" y="943"/>
                            <a:pt x="2602" y="952"/>
                            <a:pt x="2769" y="968"/>
                          </a:cubicBezTo>
                          <a:cubicBezTo>
                            <a:pt x="3069" y="1002"/>
                            <a:pt x="3369" y="1068"/>
                            <a:pt x="3670" y="1135"/>
                          </a:cubicBezTo>
                          <a:cubicBezTo>
                            <a:pt x="4070" y="1268"/>
                            <a:pt x="4470" y="1368"/>
                            <a:pt x="4904" y="1368"/>
                          </a:cubicBezTo>
                          <a:cubicBezTo>
                            <a:pt x="5771" y="1469"/>
                            <a:pt x="6071" y="1569"/>
                            <a:pt x="6672" y="1569"/>
                          </a:cubicBezTo>
                          <a:lnTo>
                            <a:pt x="7973" y="1569"/>
                          </a:lnTo>
                          <a:cubicBezTo>
                            <a:pt x="8133" y="1562"/>
                            <a:pt x="8267" y="1561"/>
                            <a:pt x="8382" y="1561"/>
                          </a:cubicBezTo>
                          <a:cubicBezTo>
                            <a:pt x="8509" y="1561"/>
                            <a:pt x="8613" y="1563"/>
                            <a:pt x="8704" y="1563"/>
                          </a:cubicBezTo>
                          <a:cubicBezTo>
                            <a:pt x="8982" y="1563"/>
                            <a:pt x="9146" y="1545"/>
                            <a:pt x="9474" y="1402"/>
                          </a:cubicBezTo>
                          <a:cubicBezTo>
                            <a:pt x="9807" y="1235"/>
                            <a:pt x="10041" y="1135"/>
                            <a:pt x="10174" y="1068"/>
                          </a:cubicBezTo>
                          <a:cubicBezTo>
                            <a:pt x="10208" y="868"/>
                            <a:pt x="10208" y="701"/>
                            <a:pt x="10208" y="535"/>
                          </a:cubicBezTo>
                          <a:cubicBezTo>
                            <a:pt x="10208" y="434"/>
                            <a:pt x="10208" y="368"/>
                            <a:pt x="10174" y="234"/>
                          </a:cubicBezTo>
                          <a:cubicBezTo>
                            <a:pt x="9774" y="334"/>
                            <a:pt x="9340" y="368"/>
                            <a:pt x="8907" y="368"/>
                          </a:cubicBezTo>
                          <a:cubicBezTo>
                            <a:pt x="8873" y="346"/>
                            <a:pt x="8829" y="338"/>
                            <a:pt x="8765" y="338"/>
                          </a:cubicBezTo>
                          <a:cubicBezTo>
                            <a:pt x="8636" y="338"/>
                            <a:pt x="8429" y="368"/>
                            <a:pt x="8073" y="368"/>
                          </a:cubicBezTo>
                          <a:cubicBezTo>
                            <a:pt x="7906" y="379"/>
                            <a:pt x="7728" y="383"/>
                            <a:pt x="7565" y="383"/>
                          </a:cubicBezTo>
                          <a:cubicBezTo>
                            <a:pt x="7239" y="383"/>
                            <a:pt x="6972" y="368"/>
                            <a:pt x="6972" y="368"/>
                          </a:cubicBezTo>
                          <a:cubicBezTo>
                            <a:pt x="6972" y="368"/>
                            <a:pt x="6271" y="301"/>
                            <a:pt x="6038" y="268"/>
                          </a:cubicBezTo>
                          <a:cubicBezTo>
                            <a:pt x="5771" y="268"/>
                            <a:pt x="4303" y="1"/>
                            <a:pt x="407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84" name="Google Shape;24784;p56"/>
                    <p:cNvSpPr/>
                    <p:nvPr/>
                  </p:nvSpPr>
                  <p:spPr>
                    <a:xfrm>
                      <a:off x="1641335" y="2884787"/>
                      <a:ext cx="903173" cy="1616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206" h="1469" extrusionOk="0">
                          <a:moveTo>
                            <a:pt x="0" y="1"/>
                          </a:moveTo>
                          <a:cubicBezTo>
                            <a:pt x="167" y="334"/>
                            <a:pt x="400" y="668"/>
                            <a:pt x="634" y="968"/>
                          </a:cubicBezTo>
                          <a:cubicBezTo>
                            <a:pt x="1001" y="1002"/>
                            <a:pt x="1801" y="1135"/>
                            <a:pt x="2302" y="1202"/>
                          </a:cubicBezTo>
                          <a:cubicBezTo>
                            <a:pt x="2835" y="1302"/>
                            <a:pt x="3069" y="1369"/>
                            <a:pt x="3503" y="1435"/>
                          </a:cubicBezTo>
                          <a:cubicBezTo>
                            <a:pt x="3658" y="1457"/>
                            <a:pt x="3795" y="1469"/>
                            <a:pt x="3962" y="1469"/>
                          </a:cubicBezTo>
                          <a:cubicBezTo>
                            <a:pt x="4296" y="1469"/>
                            <a:pt x="4748" y="1424"/>
                            <a:pt x="5704" y="1335"/>
                          </a:cubicBezTo>
                          <a:cubicBezTo>
                            <a:pt x="6605" y="1235"/>
                            <a:pt x="7472" y="902"/>
                            <a:pt x="8206" y="368"/>
                          </a:cubicBezTo>
                          <a:lnTo>
                            <a:pt x="8206" y="368"/>
                          </a:lnTo>
                          <a:cubicBezTo>
                            <a:pt x="7447" y="874"/>
                            <a:pt x="6475" y="977"/>
                            <a:pt x="5669" y="977"/>
                          </a:cubicBezTo>
                          <a:cubicBezTo>
                            <a:pt x="5518" y="977"/>
                            <a:pt x="5374" y="973"/>
                            <a:pt x="5237" y="968"/>
                          </a:cubicBezTo>
                          <a:cubicBezTo>
                            <a:pt x="4603" y="935"/>
                            <a:pt x="3970" y="801"/>
                            <a:pt x="3402" y="568"/>
                          </a:cubicBezTo>
                          <a:cubicBezTo>
                            <a:pt x="2602" y="368"/>
                            <a:pt x="1801" y="201"/>
                            <a:pt x="1001" y="101"/>
                          </a:cubicBezTo>
                          <a:cubicBezTo>
                            <a:pt x="667" y="34"/>
                            <a:pt x="334" y="1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24785" name="Google Shape;24785;p56"/>
                <p:cNvSpPr/>
                <p:nvPr/>
              </p:nvSpPr>
              <p:spPr>
                <a:xfrm>
                  <a:off x="1270425" y="2115341"/>
                  <a:ext cx="1769805" cy="1045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0" h="9496" extrusionOk="0">
                      <a:moveTo>
                        <a:pt x="14796" y="0"/>
                      </a:moveTo>
                      <a:cubicBezTo>
                        <a:pt x="14054" y="0"/>
                        <a:pt x="12845" y="340"/>
                        <a:pt x="11376" y="954"/>
                      </a:cubicBezTo>
                      <a:lnTo>
                        <a:pt x="11476" y="1054"/>
                      </a:lnTo>
                      <a:cubicBezTo>
                        <a:pt x="12860" y="478"/>
                        <a:pt x="13989" y="156"/>
                        <a:pt x="14631" y="156"/>
                      </a:cubicBezTo>
                      <a:cubicBezTo>
                        <a:pt x="14917" y="156"/>
                        <a:pt x="15106" y="220"/>
                        <a:pt x="15178" y="354"/>
                      </a:cubicBezTo>
                      <a:cubicBezTo>
                        <a:pt x="15612" y="1088"/>
                        <a:pt x="12677" y="3589"/>
                        <a:pt x="8640" y="5958"/>
                      </a:cubicBezTo>
                      <a:cubicBezTo>
                        <a:pt x="5382" y="7885"/>
                        <a:pt x="2368" y="9128"/>
                        <a:pt x="1124" y="9128"/>
                      </a:cubicBezTo>
                      <a:cubicBezTo>
                        <a:pt x="840" y="9128"/>
                        <a:pt x="649" y="9063"/>
                        <a:pt x="568" y="8927"/>
                      </a:cubicBezTo>
                      <a:cubicBezTo>
                        <a:pt x="301" y="8460"/>
                        <a:pt x="1302" y="7359"/>
                        <a:pt x="3003" y="6024"/>
                      </a:cubicBezTo>
                      <a:lnTo>
                        <a:pt x="2970" y="5891"/>
                      </a:lnTo>
                      <a:cubicBezTo>
                        <a:pt x="1068" y="7359"/>
                        <a:pt x="1" y="8660"/>
                        <a:pt x="335" y="9227"/>
                      </a:cubicBezTo>
                      <a:cubicBezTo>
                        <a:pt x="440" y="9409"/>
                        <a:pt x="692" y="9496"/>
                        <a:pt x="1065" y="9496"/>
                      </a:cubicBezTo>
                      <a:cubicBezTo>
                        <a:pt x="2464" y="9496"/>
                        <a:pt x="5554" y="8274"/>
                        <a:pt x="8874" y="6325"/>
                      </a:cubicBezTo>
                      <a:cubicBezTo>
                        <a:pt x="13077" y="3890"/>
                        <a:pt x="16079" y="1188"/>
                        <a:pt x="15545" y="287"/>
                      </a:cubicBezTo>
                      <a:cubicBezTo>
                        <a:pt x="15443" y="93"/>
                        <a:pt x="15183" y="0"/>
                        <a:pt x="14796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2723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786" name="Google Shape;24786;p56"/>
            <p:cNvGrpSpPr/>
            <p:nvPr/>
          </p:nvGrpSpPr>
          <p:grpSpPr>
            <a:xfrm>
              <a:off x="817141" y="1560564"/>
              <a:ext cx="523502" cy="523554"/>
              <a:chOff x="3311753" y="2087385"/>
              <a:chExt cx="1108880" cy="1108990"/>
            </a:xfrm>
          </p:grpSpPr>
          <p:sp>
            <p:nvSpPr>
              <p:cNvPr id="24787" name="Google Shape;24787;p56"/>
              <p:cNvSpPr/>
              <p:nvPr/>
            </p:nvSpPr>
            <p:spPr>
              <a:xfrm>
                <a:off x="3311753" y="2087385"/>
                <a:ext cx="1108880" cy="1108990"/>
              </a:xfrm>
              <a:custGeom>
                <a:avLst/>
                <a:gdLst/>
                <a:ahLst/>
                <a:cxnLst/>
                <a:rect l="l" t="t" r="r" b="b"/>
                <a:pathLst>
                  <a:path w="10075" h="10076" extrusionOk="0">
                    <a:moveTo>
                      <a:pt x="5107" y="1"/>
                    </a:moveTo>
                    <a:cubicBezTo>
                      <a:pt x="2533" y="1"/>
                      <a:pt x="1" y="1935"/>
                      <a:pt x="1" y="5044"/>
                    </a:cubicBezTo>
                    <a:cubicBezTo>
                      <a:pt x="1" y="5344"/>
                      <a:pt x="34" y="5645"/>
                      <a:pt x="101" y="5978"/>
                    </a:cubicBezTo>
                    <a:cubicBezTo>
                      <a:pt x="134" y="6178"/>
                      <a:pt x="201" y="6379"/>
                      <a:pt x="267" y="6579"/>
                    </a:cubicBezTo>
                    <a:cubicBezTo>
                      <a:pt x="998" y="8862"/>
                      <a:pt x="3030" y="10075"/>
                      <a:pt x="5074" y="10075"/>
                    </a:cubicBezTo>
                    <a:cubicBezTo>
                      <a:pt x="6763" y="10075"/>
                      <a:pt x="8460" y="9248"/>
                      <a:pt x="9441" y="7513"/>
                    </a:cubicBezTo>
                    <a:cubicBezTo>
                      <a:pt x="9707" y="7079"/>
                      <a:pt x="9874" y="6579"/>
                      <a:pt x="9974" y="6078"/>
                    </a:cubicBezTo>
                    <a:cubicBezTo>
                      <a:pt x="10041" y="5745"/>
                      <a:pt x="10074" y="5378"/>
                      <a:pt x="10074" y="5044"/>
                    </a:cubicBezTo>
                    <a:lnTo>
                      <a:pt x="10074" y="4978"/>
                    </a:lnTo>
                    <a:cubicBezTo>
                      <a:pt x="10074" y="3977"/>
                      <a:pt x="9774" y="3043"/>
                      <a:pt x="9240" y="2242"/>
                    </a:cubicBezTo>
                    <a:cubicBezTo>
                      <a:pt x="8204" y="694"/>
                      <a:pt x="6648" y="1"/>
                      <a:pt x="51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788" name="Google Shape;24788;p56"/>
              <p:cNvGrpSpPr/>
              <p:nvPr/>
            </p:nvGrpSpPr>
            <p:grpSpPr>
              <a:xfrm>
                <a:off x="3311753" y="2087385"/>
                <a:ext cx="1108880" cy="1108990"/>
                <a:chOff x="3311753" y="2087385"/>
                <a:chExt cx="1108880" cy="1108990"/>
              </a:xfrm>
            </p:grpSpPr>
            <p:sp>
              <p:nvSpPr>
                <p:cNvPr id="24789" name="Google Shape;24789;p56"/>
                <p:cNvSpPr/>
                <p:nvPr/>
              </p:nvSpPr>
              <p:spPr>
                <a:xfrm>
                  <a:off x="3311753" y="2087385"/>
                  <a:ext cx="1108880" cy="68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5" h="6180" extrusionOk="0">
                      <a:moveTo>
                        <a:pt x="5093" y="1"/>
                      </a:moveTo>
                      <a:cubicBezTo>
                        <a:pt x="2520" y="1"/>
                        <a:pt x="1" y="1935"/>
                        <a:pt x="1" y="5044"/>
                      </a:cubicBezTo>
                      <a:cubicBezTo>
                        <a:pt x="1" y="5344"/>
                        <a:pt x="34" y="5645"/>
                        <a:pt x="67" y="5978"/>
                      </a:cubicBezTo>
                      <a:cubicBezTo>
                        <a:pt x="668" y="6045"/>
                        <a:pt x="1335" y="6078"/>
                        <a:pt x="1335" y="6078"/>
                      </a:cubicBezTo>
                      <a:cubicBezTo>
                        <a:pt x="1585" y="6062"/>
                        <a:pt x="1844" y="6053"/>
                        <a:pt x="2106" y="6053"/>
                      </a:cubicBezTo>
                      <a:cubicBezTo>
                        <a:pt x="2369" y="6053"/>
                        <a:pt x="2636" y="6062"/>
                        <a:pt x="2903" y="6078"/>
                      </a:cubicBezTo>
                      <a:cubicBezTo>
                        <a:pt x="3158" y="6101"/>
                        <a:pt x="3447" y="6108"/>
                        <a:pt x="3719" y="6108"/>
                      </a:cubicBezTo>
                      <a:cubicBezTo>
                        <a:pt x="4263" y="6108"/>
                        <a:pt x="4737" y="6078"/>
                        <a:pt x="4737" y="6078"/>
                      </a:cubicBezTo>
                      <a:cubicBezTo>
                        <a:pt x="4737" y="6078"/>
                        <a:pt x="5838" y="6112"/>
                        <a:pt x="6405" y="6145"/>
                      </a:cubicBezTo>
                      <a:cubicBezTo>
                        <a:pt x="6583" y="6156"/>
                        <a:pt x="6750" y="6160"/>
                        <a:pt x="6893" y="6160"/>
                      </a:cubicBezTo>
                      <a:cubicBezTo>
                        <a:pt x="7180" y="6160"/>
                        <a:pt x="7372" y="6145"/>
                        <a:pt x="7372" y="6145"/>
                      </a:cubicBezTo>
                      <a:cubicBezTo>
                        <a:pt x="7526" y="6169"/>
                        <a:pt x="7676" y="6180"/>
                        <a:pt x="7824" y="6180"/>
                      </a:cubicBezTo>
                      <a:cubicBezTo>
                        <a:pt x="8094" y="6180"/>
                        <a:pt x="8360" y="6143"/>
                        <a:pt x="8640" y="6078"/>
                      </a:cubicBezTo>
                      <a:cubicBezTo>
                        <a:pt x="8758" y="6046"/>
                        <a:pt x="8879" y="6034"/>
                        <a:pt x="8998" y="6034"/>
                      </a:cubicBezTo>
                      <a:cubicBezTo>
                        <a:pt x="9351" y="6034"/>
                        <a:pt x="9687" y="6140"/>
                        <a:pt x="9858" y="6140"/>
                      </a:cubicBezTo>
                      <a:cubicBezTo>
                        <a:pt x="9925" y="6140"/>
                        <a:pt x="9967" y="6124"/>
                        <a:pt x="9974" y="6078"/>
                      </a:cubicBezTo>
                      <a:cubicBezTo>
                        <a:pt x="10041" y="5745"/>
                        <a:pt x="10074" y="5378"/>
                        <a:pt x="10074" y="5044"/>
                      </a:cubicBezTo>
                      <a:lnTo>
                        <a:pt x="10074" y="4978"/>
                      </a:lnTo>
                      <a:lnTo>
                        <a:pt x="9474" y="5044"/>
                      </a:lnTo>
                      <a:lnTo>
                        <a:pt x="7573" y="5578"/>
                      </a:lnTo>
                      <a:lnTo>
                        <a:pt x="6038" y="5578"/>
                      </a:lnTo>
                      <a:cubicBezTo>
                        <a:pt x="4904" y="5578"/>
                        <a:pt x="5371" y="5545"/>
                        <a:pt x="3737" y="5311"/>
                      </a:cubicBezTo>
                      <a:cubicBezTo>
                        <a:pt x="2069" y="5078"/>
                        <a:pt x="3970" y="5178"/>
                        <a:pt x="4103" y="5044"/>
                      </a:cubicBezTo>
                      <a:cubicBezTo>
                        <a:pt x="4204" y="4911"/>
                        <a:pt x="3737" y="4544"/>
                        <a:pt x="3737" y="4544"/>
                      </a:cubicBezTo>
                      <a:cubicBezTo>
                        <a:pt x="3737" y="4544"/>
                        <a:pt x="2496" y="4406"/>
                        <a:pt x="2020" y="4406"/>
                      </a:cubicBezTo>
                      <a:cubicBezTo>
                        <a:pt x="1972" y="4406"/>
                        <a:pt x="1932" y="4407"/>
                        <a:pt x="1902" y="4410"/>
                      </a:cubicBezTo>
                      <a:cubicBezTo>
                        <a:pt x="1888" y="4412"/>
                        <a:pt x="1872" y="4413"/>
                        <a:pt x="1855" y="4413"/>
                      </a:cubicBezTo>
                      <a:cubicBezTo>
                        <a:pt x="1499" y="4413"/>
                        <a:pt x="463" y="4093"/>
                        <a:pt x="367" y="3743"/>
                      </a:cubicBezTo>
                      <a:cubicBezTo>
                        <a:pt x="301" y="3376"/>
                        <a:pt x="734" y="3243"/>
                        <a:pt x="1268" y="2776"/>
                      </a:cubicBezTo>
                      <a:cubicBezTo>
                        <a:pt x="1768" y="2342"/>
                        <a:pt x="1835" y="2542"/>
                        <a:pt x="2602" y="2309"/>
                      </a:cubicBezTo>
                      <a:cubicBezTo>
                        <a:pt x="3034" y="2165"/>
                        <a:pt x="3253" y="2138"/>
                        <a:pt x="3734" y="2138"/>
                      </a:cubicBezTo>
                      <a:cubicBezTo>
                        <a:pt x="4031" y="2138"/>
                        <a:pt x="4428" y="2148"/>
                        <a:pt x="5037" y="2148"/>
                      </a:cubicBezTo>
                      <a:cubicBezTo>
                        <a:pt x="5271" y="2148"/>
                        <a:pt x="5536" y="2146"/>
                        <a:pt x="5838" y="2142"/>
                      </a:cubicBezTo>
                      <a:cubicBezTo>
                        <a:pt x="6449" y="2125"/>
                        <a:pt x="6783" y="2119"/>
                        <a:pt x="6964" y="2119"/>
                      </a:cubicBezTo>
                      <a:cubicBezTo>
                        <a:pt x="7371" y="2119"/>
                        <a:pt x="7000" y="2149"/>
                        <a:pt x="7243" y="2149"/>
                      </a:cubicBezTo>
                      <a:cubicBezTo>
                        <a:pt x="7305" y="2149"/>
                        <a:pt x="7407" y="2147"/>
                        <a:pt x="7573" y="2142"/>
                      </a:cubicBezTo>
                      <a:cubicBezTo>
                        <a:pt x="7714" y="2134"/>
                        <a:pt x="7854" y="2130"/>
                        <a:pt x="7993" y="2130"/>
                      </a:cubicBezTo>
                      <a:cubicBezTo>
                        <a:pt x="8409" y="2130"/>
                        <a:pt x="8815" y="2167"/>
                        <a:pt x="9240" y="2242"/>
                      </a:cubicBezTo>
                      <a:cubicBezTo>
                        <a:pt x="8191" y="694"/>
                        <a:pt x="6633" y="1"/>
                        <a:pt x="509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0" name="Google Shape;24790;p56"/>
                <p:cNvSpPr/>
                <p:nvPr/>
              </p:nvSpPr>
              <p:spPr>
                <a:xfrm>
                  <a:off x="3341140" y="2811376"/>
                  <a:ext cx="1009713" cy="384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74" h="349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1" y="2284"/>
                        <a:pt x="2763" y="3497"/>
                        <a:pt x="4807" y="3497"/>
                      </a:cubicBezTo>
                      <a:cubicBezTo>
                        <a:pt x="6496" y="3497"/>
                        <a:pt x="8193" y="2670"/>
                        <a:pt x="9174" y="935"/>
                      </a:cubicBezTo>
                      <a:lnTo>
                        <a:pt x="9174" y="935"/>
                      </a:lnTo>
                      <a:lnTo>
                        <a:pt x="8907" y="968"/>
                      </a:lnTo>
                      <a:cubicBezTo>
                        <a:pt x="8006" y="1102"/>
                        <a:pt x="8240" y="1168"/>
                        <a:pt x="7339" y="1435"/>
                      </a:cubicBezTo>
                      <a:cubicBezTo>
                        <a:pt x="6925" y="1542"/>
                        <a:pt x="6695" y="1586"/>
                        <a:pt x="6469" y="1586"/>
                      </a:cubicBezTo>
                      <a:cubicBezTo>
                        <a:pt x="6204" y="1586"/>
                        <a:pt x="5945" y="1525"/>
                        <a:pt x="5404" y="1435"/>
                      </a:cubicBezTo>
                      <a:cubicBezTo>
                        <a:pt x="4437" y="1268"/>
                        <a:pt x="4937" y="1402"/>
                        <a:pt x="4203" y="1001"/>
                      </a:cubicBezTo>
                      <a:cubicBezTo>
                        <a:pt x="3670" y="701"/>
                        <a:pt x="3069" y="434"/>
                        <a:pt x="2502" y="234"/>
                      </a:cubicBezTo>
                      <a:cubicBezTo>
                        <a:pt x="2092" y="93"/>
                        <a:pt x="1784" y="65"/>
                        <a:pt x="1478" y="65"/>
                      </a:cubicBezTo>
                      <a:cubicBezTo>
                        <a:pt x="1284" y="65"/>
                        <a:pt x="1091" y="76"/>
                        <a:pt x="874" y="76"/>
                      </a:cubicBezTo>
                      <a:cubicBezTo>
                        <a:pt x="627" y="76"/>
                        <a:pt x="348" y="62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4791" name="Google Shape;24791;p56"/>
          <p:cNvGrpSpPr/>
          <p:nvPr/>
        </p:nvGrpSpPr>
        <p:grpSpPr>
          <a:xfrm rot="10800000">
            <a:off x="7444910" y="2998429"/>
            <a:ext cx="1699100" cy="2145071"/>
            <a:chOff x="5693310" y="2702404"/>
            <a:chExt cx="1699100" cy="2145071"/>
          </a:xfrm>
        </p:grpSpPr>
        <p:sp>
          <p:nvSpPr>
            <p:cNvPr id="24792" name="Google Shape;24792;p56"/>
            <p:cNvSpPr/>
            <p:nvPr/>
          </p:nvSpPr>
          <p:spPr>
            <a:xfrm rot="4957066">
              <a:off x="6543597" y="3442831"/>
              <a:ext cx="349209" cy="349905"/>
            </a:xfrm>
            <a:custGeom>
              <a:avLst/>
              <a:gdLst/>
              <a:ahLst/>
              <a:cxnLst/>
              <a:rect l="l" t="t" r="r" b="b"/>
              <a:pathLst>
                <a:path w="18056" h="18092" extrusionOk="0">
                  <a:moveTo>
                    <a:pt x="6695" y="1472"/>
                  </a:moveTo>
                  <a:cubicBezTo>
                    <a:pt x="6713" y="1486"/>
                    <a:pt x="6734" y="1495"/>
                    <a:pt x="6757" y="1495"/>
                  </a:cubicBezTo>
                  <a:cubicBezTo>
                    <a:pt x="6764" y="1495"/>
                    <a:pt x="6771" y="1494"/>
                    <a:pt x="6778" y="1492"/>
                  </a:cubicBezTo>
                  <a:cubicBezTo>
                    <a:pt x="6751" y="1486"/>
                    <a:pt x="6723" y="1479"/>
                    <a:pt x="6695" y="1472"/>
                  </a:cubicBezTo>
                  <a:close/>
                  <a:moveTo>
                    <a:pt x="13763" y="3827"/>
                  </a:moveTo>
                  <a:lnTo>
                    <a:pt x="13763" y="3827"/>
                  </a:lnTo>
                  <a:cubicBezTo>
                    <a:pt x="14709" y="4623"/>
                    <a:pt x="15616" y="5469"/>
                    <a:pt x="16535" y="6265"/>
                  </a:cubicBezTo>
                  <a:lnTo>
                    <a:pt x="14104" y="4106"/>
                  </a:lnTo>
                  <a:cubicBezTo>
                    <a:pt x="14006" y="3995"/>
                    <a:pt x="13890" y="3903"/>
                    <a:pt x="13763" y="3827"/>
                  </a:cubicBezTo>
                  <a:close/>
                  <a:moveTo>
                    <a:pt x="3092" y="0"/>
                  </a:moveTo>
                  <a:cubicBezTo>
                    <a:pt x="2894" y="0"/>
                    <a:pt x="2699" y="26"/>
                    <a:pt x="2493" y="64"/>
                  </a:cubicBezTo>
                  <a:cubicBezTo>
                    <a:pt x="2067" y="185"/>
                    <a:pt x="1702" y="459"/>
                    <a:pt x="1429" y="824"/>
                  </a:cubicBezTo>
                  <a:cubicBezTo>
                    <a:pt x="547" y="1918"/>
                    <a:pt x="274" y="3377"/>
                    <a:pt x="760" y="4714"/>
                  </a:cubicBezTo>
                  <a:cubicBezTo>
                    <a:pt x="882" y="4988"/>
                    <a:pt x="942" y="5261"/>
                    <a:pt x="882" y="5565"/>
                  </a:cubicBezTo>
                  <a:cubicBezTo>
                    <a:pt x="790" y="5778"/>
                    <a:pt x="638" y="5961"/>
                    <a:pt x="486" y="6113"/>
                  </a:cubicBezTo>
                  <a:cubicBezTo>
                    <a:pt x="0" y="6751"/>
                    <a:pt x="334" y="7663"/>
                    <a:pt x="730" y="8392"/>
                  </a:cubicBezTo>
                  <a:cubicBezTo>
                    <a:pt x="1672" y="10064"/>
                    <a:pt x="2888" y="11614"/>
                    <a:pt x="4316" y="12921"/>
                  </a:cubicBezTo>
                  <a:cubicBezTo>
                    <a:pt x="5684" y="14076"/>
                    <a:pt x="7113" y="15170"/>
                    <a:pt x="8663" y="16113"/>
                  </a:cubicBezTo>
                  <a:cubicBezTo>
                    <a:pt x="9392" y="16660"/>
                    <a:pt x="10183" y="17116"/>
                    <a:pt x="11034" y="17511"/>
                  </a:cubicBezTo>
                  <a:cubicBezTo>
                    <a:pt x="11917" y="17881"/>
                    <a:pt x="12853" y="18091"/>
                    <a:pt x="13818" y="18091"/>
                  </a:cubicBezTo>
                  <a:cubicBezTo>
                    <a:pt x="13882" y="18091"/>
                    <a:pt x="13947" y="18090"/>
                    <a:pt x="14013" y="18088"/>
                  </a:cubicBezTo>
                  <a:cubicBezTo>
                    <a:pt x="15259" y="18088"/>
                    <a:pt x="16596" y="17724"/>
                    <a:pt x="17326" y="16721"/>
                  </a:cubicBezTo>
                  <a:cubicBezTo>
                    <a:pt x="17842" y="15930"/>
                    <a:pt x="18055" y="14958"/>
                    <a:pt x="17873" y="14015"/>
                  </a:cubicBezTo>
                  <a:cubicBezTo>
                    <a:pt x="17690" y="13104"/>
                    <a:pt x="17386" y="12192"/>
                    <a:pt x="16931" y="11371"/>
                  </a:cubicBezTo>
                  <a:cubicBezTo>
                    <a:pt x="15715" y="8848"/>
                    <a:pt x="14225" y="6265"/>
                    <a:pt x="11824" y="4836"/>
                  </a:cubicBezTo>
                  <a:cubicBezTo>
                    <a:pt x="11034" y="4380"/>
                    <a:pt x="10213" y="4015"/>
                    <a:pt x="9362" y="3772"/>
                  </a:cubicBezTo>
                  <a:cubicBezTo>
                    <a:pt x="8799" y="3591"/>
                    <a:pt x="8183" y="3442"/>
                    <a:pt x="7589" y="3442"/>
                  </a:cubicBezTo>
                  <a:cubicBezTo>
                    <a:pt x="7189" y="3442"/>
                    <a:pt x="6799" y="3509"/>
                    <a:pt x="6444" y="3681"/>
                  </a:cubicBezTo>
                  <a:cubicBezTo>
                    <a:pt x="5228" y="4258"/>
                    <a:pt x="4803" y="5900"/>
                    <a:pt x="5167" y="7207"/>
                  </a:cubicBezTo>
                  <a:cubicBezTo>
                    <a:pt x="5563" y="8483"/>
                    <a:pt x="6505" y="9547"/>
                    <a:pt x="7447" y="10489"/>
                  </a:cubicBezTo>
                  <a:cubicBezTo>
                    <a:pt x="8055" y="11097"/>
                    <a:pt x="8693" y="11645"/>
                    <a:pt x="9392" y="12161"/>
                  </a:cubicBezTo>
                  <a:cubicBezTo>
                    <a:pt x="9879" y="12556"/>
                    <a:pt x="10456" y="12800"/>
                    <a:pt x="11095" y="12921"/>
                  </a:cubicBezTo>
                  <a:cubicBezTo>
                    <a:pt x="11207" y="12944"/>
                    <a:pt x="11320" y="12955"/>
                    <a:pt x="11434" y="12955"/>
                  </a:cubicBezTo>
                  <a:cubicBezTo>
                    <a:pt x="11932" y="12955"/>
                    <a:pt x="12425" y="12740"/>
                    <a:pt x="12797" y="12344"/>
                  </a:cubicBezTo>
                  <a:cubicBezTo>
                    <a:pt x="13192" y="11797"/>
                    <a:pt x="13253" y="11067"/>
                    <a:pt x="12979" y="10459"/>
                  </a:cubicBezTo>
                  <a:cubicBezTo>
                    <a:pt x="12706" y="9851"/>
                    <a:pt x="12250" y="9334"/>
                    <a:pt x="11672" y="8970"/>
                  </a:cubicBezTo>
                  <a:cubicBezTo>
                    <a:pt x="11464" y="8824"/>
                    <a:pt x="11213" y="8692"/>
                    <a:pt x="10978" y="8692"/>
                  </a:cubicBezTo>
                  <a:cubicBezTo>
                    <a:pt x="10870" y="8692"/>
                    <a:pt x="10765" y="8720"/>
                    <a:pt x="10669" y="8787"/>
                  </a:cubicBezTo>
                  <a:cubicBezTo>
                    <a:pt x="11050" y="8289"/>
                    <a:pt x="10526" y="7508"/>
                    <a:pt x="9916" y="7508"/>
                  </a:cubicBezTo>
                  <a:cubicBezTo>
                    <a:pt x="9893" y="7508"/>
                    <a:pt x="9871" y="7509"/>
                    <a:pt x="9848" y="7511"/>
                  </a:cubicBezTo>
                  <a:cubicBezTo>
                    <a:pt x="9210" y="7632"/>
                    <a:pt x="8784" y="8210"/>
                    <a:pt x="8845" y="8879"/>
                  </a:cubicBezTo>
                  <a:cubicBezTo>
                    <a:pt x="8936" y="9517"/>
                    <a:pt x="9301" y="10064"/>
                    <a:pt x="9848" y="10398"/>
                  </a:cubicBezTo>
                  <a:cubicBezTo>
                    <a:pt x="10046" y="10550"/>
                    <a:pt x="10327" y="10649"/>
                    <a:pt x="10574" y="10649"/>
                  </a:cubicBezTo>
                  <a:cubicBezTo>
                    <a:pt x="10821" y="10649"/>
                    <a:pt x="11034" y="10550"/>
                    <a:pt x="11095" y="10307"/>
                  </a:cubicBezTo>
                  <a:cubicBezTo>
                    <a:pt x="11216" y="9973"/>
                    <a:pt x="10882" y="9669"/>
                    <a:pt x="10578" y="9456"/>
                  </a:cubicBezTo>
                  <a:cubicBezTo>
                    <a:pt x="10766" y="9369"/>
                    <a:pt x="10961" y="9329"/>
                    <a:pt x="11152" y="9329"/>
                  </a:cubicBezTo>
                  <a:cubicBezTo>
                    <a:pt x="11762" y="9329"/>
                    <a:pt x="12331" y="9743"/>
                    <a:pt x="12493" y="10368"/>
                  </a:cubicBezTo>
                  <a:cubicBezTo>
                    <a:pt x="12706" y="11219"/>
                    <a:pt x="12128" y="12040"/>
                    <a:pt x="11247" y="12100"/>
                  </a:cubicBezTo>
                  <a:cubicBezTo>
                    <a:pt x="11209" y="12103"/>
                    <a:pt x="11172" y="12105"/>
                    <a:pt x="11136" y="12105"/>
                  </a:cubicBezTo>
                  <a:cubicBezTo>
                    <a:pt x="10422" y="12105"/>
                    <a:pt x="9791" y="11557"/>
                    <a:pt x="9271" y="11037"/>
                  </a:cubicBezTo>
                  <a:cubicBezTo>
                    <a:pt x="8268" y="10125"/>
                    <a:pt x="7356" y="9122"/>
                    <a:pt x="6535" y="8027"/>
                  </a:cubicBezTo>
                  <a:cubicBezTo>
                    <a:pt x="6201" y="7632"/>
                    <a:pt x="5988" y="7116"/>
                    <a:pt x="5958" y="6568"/>
                  </a:cubicBezTo>
                  <a:cubicBezTo>
                    <a:pt x="5958" y="5657"/>
                    <a:pt x="6839" y="4897"/>
                    <a:pt x="7751" y="4745"/>
                  </a:cubicBezTo>
                  <a:cubicBezTo>
                    <a:pt x="7880" y="4728"/>
                    <a:pt x="8009" y="4719"/>
                    <a:pt x="8137" y="4719"/>
                  </a:cubicBezTo>
                  <a:cubicBezTo>
                    <a:pt x="8919" y="4719"/>
                    <a:pt x="9691" y="5018"/>
                    <a:pt x="10395" y="5383"/>
                  </a:cubicBezTo>
                  <a:cubicBezTo>
                    <a:pt x="13982" y="7328"/>
                    <a:pt x="16383" y="10885"/>
                    <a:pt x="16809" y="14958"/>
                  </a:cubicBezTo>
                  <a:cubicBezTo>
                    <a:pt x="16870" y="15262"/>
                    <a:pt x="16809" y="15626"/>
                    <a:pt x="16596" y="15900"/>
                  </a:cubicBezTo>
                  <a:cubicBezTo>
                    <a:pt x="16231" y="16295"/>
                    <a:pt x="15563" y="16082"/>
                    <a:pt x="15046" y="16295"/>
                  </a:cubicBezTo>
                  <a:cubicBezTo>
                    <a:pt x="14833" y="16417"/>
                    <a:pt x="14681" y="16599"/>
                    <a:pt x="14438" y="16721"/>
                  </a:cubicBezTo>
                  <a:cubicBezTo>
                    <a:pt x="14238" y="16838"/>
                    <a:pt x="14010" y="16883"/>
                    <a:pt x="13773" y="16883"/>
                  </a:cubicBezTo>
                  <a:cubicBezTo>
                    <a:pt x="13398" y="16883"/>
                    <a:pt x="12998" y="16771"/>
                    <a:pt x="12645" y="16660"/>
                  </a:cubicBezTo>
                  <a:cubicBezTo>
                    <a:pt x="8207" y="15110"/>
                    <a:pt x="3982" y="12404"/>
                    <a:pt x="1702" y="8301"/>
                  </a:cubicBezTo>
                  <a:cubicBezTo>
                    <a:pt x="2341" y="7632"/>
                    <a:pt x="2432" y="6629"/>
                    <a:pt x="1915" y="5869"/>
                  </a:cubicBezTo>
                  <a:cubicBezTo>
                    <a:pt x="2249" y="5413"/>
                    <a:pt x="1885" y="4775"/>
                    <a:pt x="1763" y="4228"/>
                  </a:cubicBezTo>
                  <a:cubicBezTo>
                    <a:pt x="1520" y="3103"/>
                    <a:pt x="2371" y="1979"/>
                    <a:pt x="3404" y="1523"/>
                  </a:cubicBezTo>
                  <a:cubicBezTo>
                    <a:pt x="3902" y="1324"/>
                    <a:pt x="4433" y="1244"/>
                    <a:pt x="4970" y="1244"/>
                  </a:cubicBezTo>
                  <a:cubicBezTo>
                    <a:pt x="5551" y="1244"/>
                    <a:pt x="6138" y="1337"/>
                    <a:pt x="6695" y="1472"/>
                  </a:cubicBezTo>
                  <a:lnTo>
                    <a:pt x="6695" y="1472"/>
                  </a:lnTo>
                  <a:cubicBezTo>
                    <a:pt x="6610" y="1404"/>
                    <a:pt x="6598" y="1200"/>
                    <a:pt x="6718" y="1128"/>
                  </a:cubicBezTo>
                  <a:cubicBezTo>
                    <a:pt x="6794" y="1097"/>
                    <a:pt x="6877" y="1082"/>
                    <a:pt x="6961" y="1082"/>
                  </a:cubicBezTo>
                  <a:cubicBezTo>
                    <a:pt x="7044" y="1082"/>
                    <a:pt x="7128" y="1097"/>
                    <a:pt x="7204" y="1128"/>
                  </a:cubicBezTo>
                  <a:cubicBezTo>
                    <a:pt x="9180" y="1796"/>
                    <a:pt x="11003" y="2830"/>
                    <a:pt x="12614" y="4167"/>
                  </a:cubicBezTo>
                  <a:cubicBezTo>
                    <a:pt x="12557" y="3852"/>
                    <a:pt x="12905" y="3618"/>
                    <a:pt x="13226" y="3618"/>
                  </a:cubicBezTo>
                  <a:cubicBezTo>
                    <a:pt x="13245" y="3618"/>
                    <a:pt x="13264" y="3618"/>
                    <a:pt x="13283" y="3620"/>
                  </a:cubicBezTo>
                  <a:cubicBezTo>
                    <a:pt x="13448" y="3670"/>
                    <a:pt x="13612" y="3737"/>
                    <a:pt x="13763" y="3827"/>
                  </a:cubicBezTo>
                  <a:lnTo>
                    <a:pt x="13763" y="3827"/>
                  </a:lnTo>
                  <a:cubicBezTo>
                    <a:pt x="12143" y="2465"/>
                    <a:pt x="10408" y="1247"/>
                    <a:pt x="8298" y="672"/>
                  </a:cubicBezTo>
                  <a:cubicBezTo>
                    <a:pt x="6718" y="307"/>
                    <a:pt x="5076" y="64"/>
                    <a:pt x="3465" y="33"/>
                  </a:cubicBezTo>
                  <a:cubicBezTo>
                    <a:pt x="3337" y="10"/>
                    <a:pt x="3214" y="0"/>
                    <a:pt x="30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93" name="Google Shape;24793;p56"/>
            <p:cNvGrpSpPr/>
            <p:nvPr/>
          </p:nvGrpSpPr>
          <p:grpSpPr>
            <a:xfrm flipH="1">
              <a:off x="5693310" y="2702404"/>
              <a:ext cx="1699100" cy="2145071"/>
              <a:chOff x="146217" y="2712579"/>
              <a:chExt cx="1552966" cy="1960401"/>
            </a:xfrm>
          </p:grpSpPr>
          <p:grpSp>
            <p:nvGrpSpPr>
              <p:cNvPr id="24794" name="Google Shape;24794;p5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4795" name="Google Shape;24795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6" name="Google Shape;24796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7" name="Google Shape;24797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8" name="Google Shape;24798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9" name="Google Shape;24799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0" name="Google Shape;24800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1" name="Google Shape;24801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2" name="Google Shape;24802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3" name="Google Shape;24803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4" name="Google Shape;24804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5" name="Google Shape;24805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6" name="Google Shape;24806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7" name="Google Shape;24807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8" name="Google Shape;24808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809" name="Google Shape;24809;p5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4810" name="Google Shape;24810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1" name="Google Shape;24811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2" name="Google Shape;24812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3" name="Google Shape;24813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4" name="Google Shape;24814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5" name="Google Shape;24815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6" name="Google Shape;24816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7" name="Google Shape;24817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8" name="Google Shape;24818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9" name="Google Shape;24819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0" name="Google Shape;24820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1" name="Google Shape;24821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2" name="Google Shape;24822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3" name="Google Shape;24823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824" name="Google Shape;24824;p56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4825" name="Google Shape;24825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6" name="Google Shape;24826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7" name="Google Shape;24827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8" name="Google Shape;24828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9" name="Google Shape;24829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0" name="Google Shape;24830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1" name="Google Shape;24831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2" name="Google Shape;24832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3" name="Google Shape;24833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4" name="Google Shape;24834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5" name="Google Shape;24835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6" name="Google Shape;24836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7" name="Google Shape;24837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8" name="Google Shape;24838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6_1_1">
    <p:spTree>
      <p:nvGrpSpPr>
        <p:cNvPr id="1" name="Shape 24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40" name="Google Shape;24840;p5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841" name="Google Shape;24841;p5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42" name="Google Shape;24842;p5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843" name="Google Shape;24843;p5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4" name="Google Shape;24844;p5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5" name="Google Shape;24845;p5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6" name="Google Shape;24846;p5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7" name="Google Shape;24847;p5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8" name="Google Shape;24848;p5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9" name="Google Shape;24849;p5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0" name="Google Shape;24850;p5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1" name="Google Shape;24851;p5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2" name="Google Shape;24852;p5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3" name="Google Shape;24853;p5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4" name="Google Shape;24854;p5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5" name="Google Shape;24855;p5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6" name="Google Shape;24856;p5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7" name="Google Shape;24857;p5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8" name="Google Shape;24858;p5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9" name="Google Shape;24859;p5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0" name="Google Shape;24860;p5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1" name="Google Shape;24861;p5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2" name="Google Shape;24862;p5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3" name="Google Shape;24863;p5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4" name="Google Shape;24864;p5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5" name="Google Shape;24865;p5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6" name="Google Shape;24866;p5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7" name="Google Shape;24867;p5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68" name="Google Shape;24868;p5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4869" name="Google Shape;24869;p5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0" name="Google Shape;24870;p5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1" name="Google Shape;24871;p5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2" name="Google Shape;24872;p5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3" name="Google Shape;24873;p5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4" name="Google Shape;24874;p5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5" name="Google Shape;24875;p5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6" name="Google Shape;24876;p5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7" name="Google Shape;24877;p5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8" name="Google Shape;24878;p5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9" name="Google Shape;24879;p5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0" name="Google Shape;24880;p5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1" name="Google Shape;24881;p5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2" name="Google Shape;24882;p5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3" name="Google Shape;24883;p5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4" name="Google Shape;24884;p5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5" name="Google Shape;24885;p5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6" name="Google Shape;24886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7" name="Google Shape;24887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8" name="Google Shape;24888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9" name="Google Shape;24889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0" name="Google Shape;24890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1" name="Google Shape;24891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2" name="Google Shape;24892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3" name="Google Shape;24893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4" name="Google Shape;24894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95" name="Google Shape;24895;p5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6" name="Google Shape;24896;p5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7" name="Google Shape;24897;p5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8" name="Google Shape;24898;p5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9" name="Google Shape;24899;p5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0" name="Google Shape;24900;p5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1" name="Google Shape;24901;p5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2" name="Google Shape;24902;p5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3" name="Google Shape;24903;p5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4" name="Google Shape;24904;p5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5" name="Google Shape;24905;p5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6" name="Google Shape;24906;p5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7" name="Google Shape;24907;p5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8" name="Google Shape;24908;p5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9" name="Google Shape;24909;p5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0" name="Google Shape;24910;p5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1" name="Google Shape;24911;p5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2" name="Google Shape;24912;p5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3" name="Google Shape;24913;p5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4" name="Google Shape;24914;p5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5" name="Google Shape;24915;p5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6" name="Google Shape;24916;p5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7" name="Google Shape;24917;p5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8" name="Google Shape;24918;p5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9" name="Google Shape;24919;p5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0" name="Google Shape;24920;p5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1" name="Google Shape;24921;p5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2" name="Google Shape;24922;p5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3" name="Google Shape;24923;p5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4" name="Google Shape;24924;p5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5" name="Google Shape;24925;p5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6" name="Google Shape;24926;p5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7" name="Google Shape;24927;p5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8" name="Google Shape;24928;p5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9" name="Google Shape;24929;p5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0" name="Google Shape;24930;p5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1" name="Google Shape;24931;p5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2" name="Google Shape;24932;p5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3" name="Google Shape;24933;p5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4" name="Google Shape;24934;p5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5" name="Google Shape;24935;p5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6" name="Google Shape;24936;p5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7" name="Google Shape;24937;p5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8" name="Google Shape;24938;p5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9" name="Google Shape;24939;p5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0" name="Google Shape;24940;p5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1" name="Google Shape;24941;p5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2" name="Google Shape;24942;p5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3" name="Google Shape;24943;p5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4" name="Google Shape;24944;p5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5" name="Google Shape;24945;p5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6" name="Google Shape;24946;p5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7" name="Google Shape;24947;p5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8" name="Google Shape;24948;p5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9" name="Google Shape;24949;p5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0" name="Google Shape;24950;p5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1" name="Google Shape;24951;p5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2" name="Google Shape;24952;p5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3" name="Google Shape;24953;p5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4" name="Google Shape;24954;p5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5" name="Google Shape;24955;p5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6" name="Google Shape;24956;p5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7" name="Google Shape;24957;p5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8" name="Google Shape;24958;p5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9" name="Google Shape;24959;p5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0" name="Google Shape;24960;p5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1" name="Google Shape;24961;p5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2" name="Google Shape;24962;p5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3" name="Google Shape;24963;p5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4" name="Google Shape;24964;p5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5" name="Google Shape;24965;p5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6" name="Google Shape;24966;p5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7" name="Google Shape;24967;p5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8" name="Google Shape;24968;p5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9" name="Google Shape;24969;p5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0" name="Google Shape;24970;p5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1" name="Google Shape;24971;p5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2" name="Google Shape;24972;p5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3" name="Google Shape;24973;p5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4" name="Google Shape;24974;p5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5" name="Google Shape;24975;p5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6" name="Google Shape;24976;p5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7" name="Google Shape;24977;p5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8" name="Google Shape;24978;p5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9" name="Google Shape;24979;p5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0" name="Google Shape;24980;p5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1" name="Google Shape;24981;p5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2" name="Google Shape;24982;p5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3" name="Google Shape;24983;p5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4" name="Google Shape;24984;p5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5" name="Google Shape;24985;p5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6" name="Google Shape;24986;p5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7" name="Google Shape;24987;p5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8" name="Google Shape;24988;p5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9" name="Google Shape;24989;p5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0" name="Google Shape;24990;p5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1" name="Google Shape;24991;p5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2" name="Google Shape;24992;p5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3" name="Google Shape;24993;p5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4" name="Google Shape;24994;p5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95" name="Google Shape;24995;p5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996" name="Google Shape;24996;p5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7" name="Google Shape;24997;p5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8" name="Google Shape;24998;p5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9" name="Google Shape;24999;p5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0" name="Google Shape;25000;p5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1" name="Google Shape;25001;p5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2" name="Google Shape;25002;p5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3" name="Google Shape;25003;p5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4" name="Google Shape;25004;p5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5" name="Google Shape;25005;p5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6" name="Google Shape;25006;p5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7" name="Google Shape;25007;p5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8" name="Google Shape;25008;p5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9" name="Google Shape;25009;p5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0" name="Google Shape;25010;p5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1" name="Google Shape;25011;p5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2" name="Google Shape;25012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3" name="Google Shape;25013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4" name="Google Shape;25014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5" name="Google Shape;25015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6" name="Google Shape;25016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7" name="Google Shape;25017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8" name="Google Shape;25018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9" name="Google Shape;25019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0" name="Google Shape;25020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1" name="Google Shape;25021;p5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022" name="Google Shape;25022;p5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3" name="Google Shape;25023;p5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4" name="Google Shape;25024;p5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5" name="Google Shape;25025;p5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6" name="Google Shape;25026;p5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27" name="Google Shape;25027;p5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5028" name="Google Shape;25028;p5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9" name="Google Shape;25029;p5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0" name="Google Shape;25030;p5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1" name="Google Shape;25031;p5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2" name="Google Shape;25032;p5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3" name="Google Shape;25033;p5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4" name="Google Shape;25034;p5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5" name="Google Shape;25035;p5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6" name="Google Shape;25036;p5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7" name="Google Shape;25037;p5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8" name="Google Shape;25038;p5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9" name="Google Shape;25039;p5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0" name="Google Shape;25040;p5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1" name="Google Shape;25041;p5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2" name="Google Shape;25042;p5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3" name="Google Shape;25043;p5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4" name="Google Shape;25044;p5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5" name="Google Shape;25045;p5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6" name="Google Shape;25046;p5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7" name="Google Shape;25047;p5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8" name="Google Shape;25048;p5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9" name="Google Shape;25049;p5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0" name="Google Shape;25050;p5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1" name="Google Shape;25051;p5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2" name="Google Shape;25052;p5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3" name="Google Shape;25053;p5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054" name="Google Shape;25054;p5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55" name="Google Shape;25055;p5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5056" name="Google Shape;25056;p5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7" name="Google Shape;25057;p5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8" name="Google Shape;25058;p5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9" name="Google Shape;25059;p5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0" name="Google Shape;25060;p5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1" name="Google Shape;25061;p5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2" name="Google Shape;25062;p5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3" name="Google Shape;25063;p5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4" name="Google Shape;25064;p5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5" name="Google Shape;25065;p5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6" name="Google Shape;25066;p5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7" name="Google Shape;25067;p5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8" name="Google Shape;25068;p5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9" name="Google Shape;25069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0" name="Google Shape;25070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1" name="Google Shape;25071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2" name="Google Shape;25072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3" name="Google Shape;25073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4" name="Google Shape;25074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5" name="Google Shape;25075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6" name="Google Shape;25076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7" name="Google Shape;25077;p5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8" name="Google Shape;25078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9" name="Google Shape;25079;p5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0" name="Google Shape;25080;p5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1" name="Google Shape;25081;p5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082" name="Google Shape;25082;p57"/>
          <p:cNvGrpSpPr/>
          <p:nvPr/>
        </p:nvGrpSpPr>
        <p:grpSpPr>
          <a:xfrm rot="2871252" flipH="1">
            <a:off x="-245518" y="3148519"/>
            <a:ext cx="1240758" cy="665148"/>
            <a:chOff x="5206900" y="826150"/>
            <a:chExt cx="599275" cy="321250"/>
          </a:xfrm>
        </p:grpSpPr>
        <p:sp>
          <p:nvSpPr>
            <p:cNvPr id="25083" name="Google Shape;25083;p57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4" name="Google Shape;25084;p57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5" name="Google Shape;25085;p57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6" name="Google Shape;25086;p57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7" name="Google Shape;25087;p57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8" name="Google Shape;25088;p57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9" name="Google Shape;25089;p57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0" name="Google Shape;25090;p57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1" name="Google Shape;25091;p57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2" name="Google Shape;25092;p57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3" name="Google Shape;25093;p57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4" name="Google Shape;25094;p57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5" name="Google Shape;25095;p57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6" name="Google Shape;25096;p57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97" name="Google Shape;25097;p57"/>
          <p:cNvGrpSpPr/>
          <p:nvPr/>
        </p:nvGrpSpPr>
        <p:grpSpPr>
          <a:xfrm rot="6433525" flipH="1">
            <a:off x="1366373" y="4081001"/>
            <a:ext cx="1240716" cy="665175"/>
            <a:chOff x="5206900" y="826150"/>
            <a:chExt cx="599275" cy="321250"/>
          </a:xfrm>
        </p:grpSpPr>
        <p:sp>
          <p:nvSpPr>
            <p:cNvPr id="25098" name="Google Shape;25098;p57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9" name="Google Shape;25099;p57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0" name="Google Shape;25100;p57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1" name="Google Shape;25101;p57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2" name="Google Shape;25102;p57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3" name="Google Shape;25103;p57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4" name="Google Shape;25104;p57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5" name="Google Shape;25105;p57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6" name="Google Shape;25106;p57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7" name="Google Shape;25107;p57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8" name="Google Shape;25108;p57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9" name="Google Shape;25109;p57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0" name="Google Shape;25110;p57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1" name="Google Shape;25111;p57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12" name="Google Shape;25112;p57"/>
          <p:cNvGrpSpPr/>
          <p:nvPr/>
        </p:nvGrpSpPr>
        <p:grpSpPr>
          <a:xfrm rot="-9943409">
            <a:off x="1263956" y="3737276"/>
            <a:ext cx="1240826" cy="665092"/>
            <a:chOff x="5206900" y="826150"/>
            <a:chExt cx="599275" cy="321250"/>
          </a:xfrm>
        </p:grpSpPr>
        <p:sp>
          <p:nvSpPr>
            <p:cNvPr id="25113" name="Google Shape;25113;p57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4" name="Google Shape;25114;p57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5" name="Google Shape;25115;p57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6" name="Google Shape;25116;p57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7" name="Google Shape;25117;p57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8" name="Google Shape;25118;p57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9" name="Google Shape;25119;p57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0" name="Google Shape;25120;p57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1" name="Google Shape;25121;p57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2" name="Google Shape;25122;p57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3" name="Google Shape;25123;p57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4" name="Google Shape;25124;p57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5" name="Google Shape;25125;p57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6" name="Google Shape;25126;p57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27" name="Google Shape;25127;p57"/>
          <p:cNvGrpSpPr/>
          <p:nvPr/>
        </p:nvGrpSpPr>
        <p:grpSpPr>
          <a:xfrm rot="5400000" flipH="1">
            <a:off x="57271" y="1922377"/>
            <a:ext cx="1699100" cy="2145071"/>
            <a:chOff x="146217" y="2712579"/>
            <a:chExt cx="1552966" cy="1960401"/>
          </a:xfrm>
        </p:grpSpPr>
        <p:grpSp>
          <p:nvGrpSpPr>
            <p:cNvPr id="25128" name="Google Shape;25128;p57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25129" name="Google Shape;25129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0" name="Google Shape;25130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1" name="Google Shape;25131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2" name="Google Shape;25132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3" name="Google Shape;25133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4" name="Google Shape;25134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5" name="Google Shape;25135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6" name="Google Shape;25136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7" name="Google Shape;25137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8" name="Google Shape;25138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9" name="Google Shape;25139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0" name="Google Shape;25140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1" name="Google Shape;25141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2" name="Google Shape;25142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43" name="Google Shape;25143;p57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25144" name="Google Shape;25144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5" name="Google Shape;25145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6" name="Google Shape;25146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7" name="Google Shape;25147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8" name="Google Shape;25148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9" name="Google Shape;25149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0" name="Google Shape;25150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1" name="Google Shape;25151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2" name="Google Shape;25152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3" name="Google Shape;25153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4" name="Google Shape;25154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5" name="Google Shape;25155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6" name="Google Shape;25156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7" name="Google Shape;25157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58" name="Google Shape;25158;p57"/>
            <p:cNvGrpSpPr/>
            <p:nvPr/>
          </p:nvGrpSpPr>
          <p:grpSpPr>
            <a:xfrm rot="7120513" flipH="1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25159" name="Google Shape;25159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0" name="Google Shape;25160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1" name="Google Shape;25161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2" name="Google Shape;25162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3" name="Google Shape;25163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4" name="Google Shape;25164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5" name="Google Shape;25165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6" name="Google Shape;25166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7" name="Google Shape;25167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8" name="Google Shape;25168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9" name="Google Shape;25169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0" name="Google Shape;25170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1" name="Google Shape;25171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2" name="Google Shape;25172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173" name="Google Shape;25173;p57"/>
          <p:cNvGrpSpPr/>
          <p:nvPr/>
        </p:nvGrpSpPr>
        <p:grpSpPr>
          <a:xfrm rot="5846386">
            <a:off x="454872" y="4197233"/>
            <a:ext cx="1240817" cy="665090"/>
            <a:chOff x="5206900" y="826150"/>
            <a:chExt cx="599275" cy="321250"/>
          </a:xfrm>
        </p:grpSpPr>
        <p:sp>
          <p:nvSpPr>
            <p:cNvPr id="25174" name="Google Shape;25174;p57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5" name="Google Shape;25175;p57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6" name="Google Shape;25176;p57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7" name="Google Shape;25177;p57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8" name="Google Shape;25178;p57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9" name="Google Shape;25179;p57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0" name="Google Shape;25180;p57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1" name="Google Shape;25181;p57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2" name="Google Shape;25182;p57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3" name="Google Shape;25183;p57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4" name="Google Shape;25184;p57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5" name="Google Shape;25185;p57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6" name="Google Shape;25186;p57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7" name="Google Shape;25187;p57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88" name="Google Shape;25188;p57"/>
          <p:cNvGrpSpPr/>
          <p:nvPr/>
        </p:nvGrpSpPr>
        <p:grpSpPr>
          <a:xfrm rot="6300046" flipH="1">
            <a:off x="-304291" y="4197212"/>
            <a:ext cx="1240773" cy="665134"/>
            <a:chOff x="5206900" y="826150"/>
            <a:chExt cx="599275" cy="321250"/>
          </a:xfrm>
        </p:grpSpPr>
        <p:sp>
          <p:nvSpPr>
            <p:cNvPr id="25189" name="Google Shape;25189;p57"/>
            <p:cNvSpPr/>
            <p:nvPr/>
          </p:nvSpPr>
          <p:spPr>
            <a:xfrm>
              <a:off x="5206900" y="828950"/>
              <a:ext cx="25225" cy="25625"/>
            </a:xfrm>
            <a:custGeom>
              <a:avLst/>
              <a:gdLst/>
              <a:ahLst/>
              <a:cxnLst/>
              <a:rect l="l" t="t" r="r" b="b"/>
              <a:pathLst>
                <a:path w="1009" h="1025" extrusionOk="0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0" name="Google Shape;25190;p57"/>
            <p:cNvSpPr/>
            <p:nvPr/>
          </p:nvSpPr>
          <p:spPr>
            <a:xfrm>
              <a:off x="5468125" y="1067750"/>
              <a:ext cx="25625" cy="25225"/>
            </a:xfrm>
            <a:custGeom>
              <a:avLst/>
              <a:gdLst/>
              <a:ahLst/>
              <a:cxnLst/>
              <a:rect l="l" t="t" r="r" b="b"/>
              <a:pathLst>
                <a:path w="1025" h="1009" extrusionOk="0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1" name="Google Shape;25191;p57"/>
            <p:cNvSpPr/>
            <p:nvPr/>
          </p:nvSpPr>
          <p:spPr>
            <a:xfrm>
              <a:off x="5679325" y="1085750"/>
              <a:ext cx="25625" cy="25650"/>
            </a:xfrm>
            <a:custGeom>
              <a:avLst/>
              <a:gdLst/>
              <a:ahLst/>
              <a:cxnLst/>
              <a:rect l="l" t="t" r="r" b="b"/>
              <a:pathLst>
                <a:path w="1025" h="1026" extrusionOk="0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2" name="Google Shape;25192;p57"/>
            <p:cNvSpPr/>
            <p:nvPr/>
          </p:nvSpPr>
          <p:spPr>
            <a:xfrm>
              <a:off x="5318900" y="877350"/>
              <a:ext cx="4425" cy="4425"/>
            </a:xfrm>
            <a:custGeom>
              <a:avLst/>
              <a:gdLst/>
              <a:ahLst/>
              <a:cxnLst/>
              <a:rect l="l" t="t" r="r" b="b"/>
              <a:pathLst>
                <a:path w="177" h="177" extrusionOk="0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3" name="Google Shape;25193;p57"/>
            <p:cNvSpPr/>
            <p:nvPr/>
          </p:nvSpPr>
          <p:spPr>
            <a:xfrm>
              <a:off x="5749725" y="10213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4" name="Google Shape;25194;p57"/>
            <p:cNvSpPr/>
            <p:nvPr/>
          </p:nvSpPr>
          <p:spPr>
            <a:xfrm>
              <a:off x="5527725" y="874950"/>
              <a:ext cx="6025" cy="6025"/>
            </a:xfrm>
            <a:custGeom>
              <a:avLst/>
              <a:gdLst/>
              <a:ahLst/>
              <a:cxnLst/>
              <a:rect l="l" t="t" r="r" b="b"/>
              <a:pathLst>
                <a:path w="241" h="241" extrusionOk="0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5" name="Google Shape;25195;p57"/>
            <p:cNvSpPr/>
            <p:nvPr/>
          </p:nvSpPr>
          <p:spPr>
            <a:xfrm>
              <a:off x="5418900" y="861350"/>
              <a:ext cx="6025" cy="5625"/>
            </a:xfrm>
            <a:custGeom>
              <a:avLst/>
              <a:gdLst/>
              <a:ahLst/>
              <a:cxnLst/>
              <a:rect l="l" t="t" r="r" b="b"/>
              <a:pathLst>
                <a:path w="241" h="225" extrusionOk="0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6" name="Google Shape;25196;p57"/>
            <p:cNvSpPr/>
            <p:nvPr/>
          </p:nvSpPr>
          <p:spPr>
            <a:xfrm>
              <a:off x="5634925" y="98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7" name="Google Shape;25197;p57"/>
            <p:cNvSpPr/>
            <p:nvPr/>
          </p:nvSpPr>
          <p:spPr>
            <a:xfrm>
              <a:off x="5717725" y="1135775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8" name="Google Shape;25198;p57"/>
            <p:cNvSpPr/>
            <p:nvPr/>
          </p:nvSpPr>
          <p:spPr>
            <a:xfrm>
              <a:off x="5316900" y="997350"/>
              <a:ext cx="11625" cy="12025"/>
            </a:xfrm>
            <a:custGeom>
              <a:avLst/>
              <a:gdLst/>
              <a:ahLst/>
              <a:cxnLst/>
              <a:rect l="l" t="t" r="r" b="b"/>
              <a:pathLst>
                <a:path w="465" h="481" extrusionOk="0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9" name="Google Shape;25199;p57"/>
            <p:cNvSpPr/>
            <p:nvPr/>
          </p:nvSpPr>
          <p:spPr>
            <a:xfrm>
              <a:off x="5331700" y="1124575"/>
              <a:ext cx="12025" cy="11625"/>
            </a:xfrm>
            <a:custGeom>
              <a:avLst/>
              <a:gdLst/>
              <a:ahLst/>
              <a:cxnLst/>
              <a:rect l="l" t="t" r="r" b="b"/>
              <a:pathLst>
                <a:path w="481" h="465" extrusionOk="0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0" name="Google Shape;25200;p57"/>
            <p:cNvSpPr/>
            <p:nvPr/>
          </p:nvSpPr>
          <p:spPr>
            <a:xfrm>
              <a:off x="5794150" y="906150"/>
              <a:ext cx="12025" cy="12025"/>
            </a:xfrm>
            <a:custGeom>
              <a:avLst/>
              <a:gdLst/>
              <a:ahLst/>
              <a:cxnLst/>
              <a:rect l="l" t="t" r="r" b="b"/>
              <a:pathLst>
                <a:path w="481" h="481" extrusionOk="0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1" name="Google Shape;25201;p57"/>
            <p:cNvSpPr/>
            <p:nvPr/>
          </p:nvSpPr>
          <p:spPr>
            <a:xfrm>
              <a:off x="5290500" y="924950"/>
              <a:ext cx="11625" cy="11625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2" name="Google Shape;25202;p57"/>
            <p:cNvSpPr/>
            <p:nvPr/>
          </p:nvSpPr>
          <p:spPr>
            <a:xfrm>
              <a:off x="5680925" y="826150"/>
              <a:ext cx="43225" cy="43225"/>
            </a:xfrm>
            <a:custGeom>
              <a:avLst/>
              <a:gdLst/>
              <a:ahLst/>
              <a:cxnLst/>
              <a:rect l="l" t="t" r="r" b="b"/>
              <a:pathLst>
                <a:path w="1729" h="1729" extrusionOk="0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03" name="Google Shape;25203;p57"/>
          <p:cNvGrpSpPr/>
          <p:nvPr/>
        </p:nvGrpSpPr>
        <p:grpSpPr>
          <a:xfrm rot="-8939904">
            <a:off x="828401" y="3356468"/>
            <a:ext cx="494025" cy="594555"/>
            <a:chOff x="4815275" y="840950"/>
            <a:chExt cx="432450" cy="520450"/>
          </a:xfrm>
        </p:grpSpPr>
        <p:sp>
          <p:nvSpPr>
            <p:cNvPr id="25204" name="Google Shape;25204;p57"/>
            <p:cNvSpPr/>
            <p:nvPr/>
          </p:nvSpPr>
          <p:spPr>
            <a:xfrm>
              <a:off x="4884475" y="840950"/>
              <a:ext cx="306850" cy="277250"/>
            </a:xfrm>
            <a:custGeom>
              <a:avLst/>
              <a:gdLst/>
              <a:ahLst/>
              <a:cxnLst/>
              <a:rect l="l" t="t" r="r" b="b"/>
              <a:pathLst>
                <a:path w="12274" h="11090" extrusionOk="0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5" name="Google Shape;25205;p57"/>
            <p:cNvSpPr/>
            <p:nvPr/>
          </p:nvSpPr>
          <p:spPr>
            <a:xfrm>
              <a:off x="4815275" y="1152575"/>
              <a:ext cx="144425" cy="123625"/>
            </a:xfrm>
            <a:custGeom>
              <a:avLst/>
              <a:gdLst/>
              <a:ahLst/>
              <a:cxnLst/>
              <a:rect l="l" t="t" r="r" b="b"/>
              <a:pathLst>
                <a:path w="5777" h="4945" extrusionOk="0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6" name="Google Shape;25206;p57"/>
            <p:cNvSpPr/>
            <p:nvPr/>
          </p:nvSpPr>
          <p:spPr>
            <a:xfrm>
              <a:off x="5105275" y="1188975"/>
              <a:ext cx="142450" cy="172425"/>
            </a:xfrm>
            <a:custGeom>
              <a:avLst/>
              <a:gdLst/>
              <a:ahLst/>
              <a:cxnLst/>
              <a:rect l="l" t="t" r="r" b="b"/>
              <a:pathLst>
                <a:path w="5698" h="6897" extrusionOk="0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7" name="Google Shape;25207;p57"/>
            <p:cNvSpPr/>
            <p:nvPr/>
          </p:nvSpPr>
          <p:spPr>
            <a:xfrm>
              <a:off x="5024075" y="1286975"/>
              <a:ext cx="71225" cy="58025"/>
            </a:xfrm>
            <a:custGeom>
              <a:avLst/>
              <a:gdLst/>
              <a:ahLst/>
              <a:cxnLst/>
              <a:rect l="l" t="t" r="r" b="b"/>
              <a:pathLst>
                <a:path w="2849" h="2321" extrusionOk="0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8" name="Google Shape;25208;p57"/>
            <p:cNvSpPr/>
            <p:nvPr/>
          </p:nvSpPr>
          <p:spPr>
            <a:xfrm>
              <a:off x="5176500" y="1064150"/>
              <a:ext cx="69625" cy="71250"/>
            </a:xfrm>
            <a:custGeom>
              <a:avLst/>
              <a:gdLst/>
              <a:ahLst/>
              <a:cxnLst/>
              <a:rect l="l" t="t" r="r" b="b"/>
              <a:pathLst>
                <a:path w="2785" h="2850" extrusionOk="0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09" name="Google Shape;25209;p57"/>
          <p:cNvGrpSpPr/>
          <p:nvPr/>
        </p:nvGrpSpPr>
        <p:grpSpPr>
          <a:xfrm>
            <a:off x="7825729" y="-3"/>
            <a:ext cx="1866180" cy="2274870"/>
            <a:chOff x="7825729" y="-3"/>
            <a:chExt cx="1866180" cy="2274870"/>
          </a:xfrm>
        </p:grpSpPr>
        <p:grpSp>
          <p:nvGrpSpPr>
            <p:cNvPr id="25210" name="Google Shape;25210;p57"/>
            <p:cNvGrpSpPr/>
            <p:nvPr/>
          </p:nvGrpSpPr>
          <p:grpSpPr>
            <a:xfrm rot="-276790" flipH="1">
              <a:off x="7909234" y="64853"/>
              <a:ext cx="1699169" cy="2145157"/>
              <a:chOff x="146217" y="2712579"/>
              <a:chExt cx="1552966" cy="1960401"/>
            </a:xfrm>
          </p:grpSpPr>
          <p:grpSp>
            <p:nvGrpSpPr>
              <p:cNvPr id="25211" name="Google Shape;25211;p57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5212" name="Google Shape;25212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3" name="Google Shape;25213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4" name="Google Shape;25214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5" name="Google Shape;25215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6" name="Google Shape;25216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7" name="Google Shape;25217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8" name="Google Shape;25218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9" name="Google Shape;25219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0" name="Google Shape;25220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1" name="Google Shape;25221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2" name="Google Shape;25222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3" name="Google Shape;25223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4" name="Google Shape;25224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5" name="Google Shape;25225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26" name="Google Shape;25226;p57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5227" name="Google Shape;25227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8" name="Google Shape;25228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9" name="Google Shape;25229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0" name="Google Shape;25230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1" name="Google Shape;25231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2" name="Google Shape;25232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3" name="Google Shape;25233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4" name="Google Shape;25234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5" name="Google Shape;25235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6" name="Google Shape;25236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7" name="Google Shape;25237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8" name="Google Shape;25238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9" name="Google Shape;25239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0" name="Google Shape;25240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41" name="Google Shape;25241;p57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5242" name="Google Shape;25242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3" name="Google Shape;25243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4" name="Google Shape;25244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5" name="Google Shape;25245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6" name="Google Shape;25246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7" name="Google Shape;25247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8" name="Google Shape;25248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9" name="Google Shape;25249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0" name="Google Shape;25250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1" name="Google Shape;25251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2" name="Google Shape;25252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3" name="Google Shape;25253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4" name="Google Shape;25254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5" name="Google Shape;25255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256" name="Google Shape;25256;p57"/>
            <p:cNvGrpSpPr/>
            <p:nvPr/>
          </p:nvGrpSpPr>
          <p:grpSpPr>
            <a:xfrm>
              <a:off x="8189095" y="1182633"/>
              <a:ext cx="723331" cy="725642"/>
              <a:chOff x="6065295" y="2472383"/>
              <a:chExt cx="723331" cy="725642"/>
            </a:xfrm>
          </p:grpSpPr>
          <p:sp>
            <p:nvSpPr>
              <p:cNvPr id="25257" name="Google Shape;25257;p57"/>
              <p:cNvSpPr/>
              <p:nvPr/>
            </p:nvSpPr>
            <p:spPr>
              <a:xfrm>
                <a:off x="6065295" y="2472383"/>
                <a:ext cx="723331" cy="723551"/>
              </a:xfrm>
              <a:custGeom>
                <a:avLst/>
                <a:gdLst/>
                <a:ahLst/>
                <a:cxnLst/>
                <a:rect l="l" t="t" r="r" b="b"/>
                <a:pathLst>
                  <a:path w="6572" h="6574" extrusionOk="0">
                    <a:moveTo>
                      <a:pt x="3296" y="0"/>
                    </a:moveTo>
                    <a:cubicBezTo>
                      <a:pt x="2433" y="0"/>
                      <a:pt x="1563" y="335"/>
                      <a:pt x="901" y="1013"/>
                    </a:cubicBezTo>
                    <a:cubicBezTo>
                      <a:pt x="668" y="1246"/>
                      <a:pt x="501" y="1513"/>
                      <a:pt x="367" y="1813"/>
                    </a:cubicBezTo>
                    <a:cubicBezTo>
                      <a:pt x="134" y="2280"/>
                      <a:pt x="0" y="2780"/>
                      <a:pt x="0" y="3281"/>
                    </a:cubicBezTo>
                    <a:lnTo>
                      <a:pt x="0" y="3581"/>
                    </a:lnTo>
                    <a:cubicBezTo>
                      <a:pt x="151" y="5360"/>
                      <a:pt x="1674" y="6574"/>
                      <a:pt x="3300" y="6574"/>
                    </a:cubicBezTo>
                    <a:cubicBezTo>
                      <a:pt x="3839" y="6574"/>
                      <a:pt x="4389" y="6440"/>
                      <a:pt x="4904" y="6150"/>
                    </a:cubicBezTo>
                    <a:cubicBezTo>
                      <a:pt x="5471" y="5816"/>
                      <a:pt x="5938" y="5316"/>
                      <a:pt x="6238" y="4715"/>
                    </a:cubicBezTo>
                    <a:cubicBezTo>
                      <a:pt x="6372" y="4448"/>
                      <a:pt x="6472" y="4148"/>
                      <a:pt x="6505" y="3881"/>
                    </a:cubicBezTo>
                    <a:cubicBezTo>
                      <a:pt x="6538" y="3681"/>
                      <a:pt x="6572" y="3481"/>
                      <a:pt x="6572" y="3314"/>
                    </a:cubicBezTo>
                    <a:cubicBezTo>
                      <a:pt x="6572" y="3047"/>
                      <a:pt x="6538" y="2814"/>
                      <a:pt x="6505" y="2580"/>
                    </a:cubicBezTo>
                    <a:cubicBezTo>
                      <a:pt x="6372" y="2080"/>
                      <a:pt x="6171" y="1646"/>
                      <a:pt x="5871" y="1246"/>
                    </a:cubicBezTo>
                    <a:cubicBezTo>
                      <a:pt x="5220" y="419"/>
                      <a:pt x="4262" y="0"/>
                      <a:pt x="3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58" name="Google Shape;25258;p57"/>
              <p:cNvGrpSpPr/>
              <p:nvPr/>
            </p:nvGrpSpPr>
            <p:grpSpPr>
              <a:xfrm>
                <a:off x="6065295" y="2587398"/>
                <a:ext cx="716067" cy="610627"/>
                <a:chOff x="6065295" y="2587398"/>
                <a:chExt cx="716067" cy="610627"/>
              </a:xfrm>
            </p:grpSpPr>
            <p:sp>
              <p:nvSpPr>
                <p:cNvPr id="25259" name="Google Shape;25259;p57"/>
                <p:cNvSpPr/>
                <p:nvPr/>
              </p:nvSpPr>
              <p:spPr>
                <a:xfrm>
                  <a:off x="6101946" y="2587398"/>
                  <a:ext cx="675674" cy="21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9" h="1913" extrusionOk="0">
                      <a:moveTo>
                        <a:pt x="568" y="1"/>
                      </a:moveTo>
                      <a:cubicBezTo>
                        <a:pt x="335" y="234"/>
                        <a:pt x="168" y="501"/>
                        <a:pt x="1" y="768"/>
                      </a:cubicBezTo>
                      <a:cubicBezTo>
                        <a:pt x="134" y="801"/>
                        <a:pt x="268" y="868"/>
                        <a:pt x="401" y="935"/>
                      </a:cubicBezTo>
                      <a:cubicBezTo>
                        <a:pt x="501" y="1002"/>
                        <a:pt x="601" y="1102"/>
                        <a:pt x="701" y="1235"/>
                      </a:cubicBezTo>
                      <a:cubicBezTo>
                        <a:pt x="868" y="1435"/>
                        <a:pt x="1035" y="1602"/>
                        <a:pt x="1235" y="1769"/>
                      </a:cubicBezTo>
                      <a:cubicBezTo>
                        <a:pt x="1382" y="1876"/>
                        <a:pt x="1465" y="1913"/>
                        <a:pt x="1535" y="1913"/>
                      </a:cubicBezTo>
                      <a:cubicBezTo>
                        <a:pt x="1640" y="1913"/>
                        <a:pt x="1716" y="1829"/>
                        <a:pt x="1936" y="1769"/>
                      </a:cubicBezTo>
                      <a:cubicBezTo>
                        <a:pt x="2025" y="1745"/>
                        <a:pt x="2094" y="1736"/>
                        <a:pt x="2154" y="1736"/>
                      </a:cubicBezTo>
                      <a:cubicBezTo>
                        <a:pt x="2299" y="1736"/>
                        <a:pt x="2390" y="1785"/>
                        <a:pt x="2574" y="1785"/>
                      </a:cubicBezTo>
                      <a:cubicBezTo>
                        <a:pt x="2629" y="1785"/>
                        <a:pt x="2693" y="1781"/>
                        <a:pt x="2770" y="1769"/>
                      </a:cubicBezTo>
                      <a:cubicBezTo>
                        <a:pt x="3203" y="1702"/>
                        <a:pt x="3203" y="1735"/>
                        <a:pt x="3337" y="1635"/>
                      </a:cubicBezTo>
                      <a:cubicBezTo>
                        <a:pt x="3437" y="1569"/>
                        <a:pt x="3537" y="1469"/>
                        <a:pt x="3604" y="1369"/>
                      </a:cubicBezTo>
                      <a:cubicBezTo>
                        <a:pt x="3604" y="1369"/>
                        <a:pt x="3904" y="1202"/>
                        <a:pt x="4037" y="1135"/>
                      </a:cubicBezTo>
                      <a:cubicBezTo>
                        <a:pt x="4088" y="1110"/>
                        <a:pt x="4139" y="1099"/>
                        <a:pt x="4188" y="1099"/>
                      </a:cubicBezTo>
                      <a:cubicBezTo>
                        <a:pt x="4268" y="1099"/>
                        <a:pt x="4342" y="1127"/>
                        <a:pt x="4404" y="1168"/>
                      </a:cubicBezTo>
                      <a:cubicBezTo>
                        <a:pt x="4471" y="1235"/>
                        <a:pt x="4904" y="1535"/>
                        <a:pt x="4904" y="1535"/>
                      </a:cubicBezTo>
                      <a:lnTo>
                        <a:pt x="5338" y="1769"/>
                      </a:lnTo>
                      <a:lnTo>
                        <a:pt x="5872" y="1669"/>
                      </a:lnTo>
                      <a:cubicBezTo>
                        <a:pt x="5972" y="1635"/>
                        <a:pt x="6039" y="1602"/>
                        <a:pt x="6139" y="1535"/>
                      </a:cubicBezTo>
                      <a:cubicBezTo>
                        <a:pt x="6039" y="1068"/>
                        <a:pt x="5838" y="601"/>
                        <a:pt x="5538" y="234"/>
                      </a:cubicBezTo>
                      <a:lnTo>
                        <a:pt x="5038" y="201"/>
                      </a:lnTo>
                      <a:cubicBezTo>
                        <a:pt x="4989" y="191"/>
                        <a:pt x="4943" y="187"/>
                        <a:pt x="4899" y="187"/>
                      </a:cubicBezTo>
                      <a:cubicBezTo>
                        <a:pt x="4793" y="187"/>
                        <a:pt x="4699" y="211"/>
                        <a:pt x="4604" y="234"/>
                      </a:cubicBezTo>
                      <a:lnTo>
                        <a:pt x="3904" y="368"/>
                      </a:lnTo>
                      <a:cubicBezTo>
                        <a:pt x="3570" y="435"/>
                        <a:pt x="3537" y="501"/>
                        <a:pt x="3337" y="535"/>
                      </a:cubicBezTo>
                      <a:cubicBezTo>
                        <a:pt x="3137" y="535"/>
                        <a:pt x="2936" y="535"/>
                        <a:pt x="2770" y="501"/>
                      </a:cubicBezTo>
                      <a:cubicBezTo>
                        <a:pt x="2770" y="501"/>
                        <a:pt x="2236" y="401"/>
                        <a:pt x="1969" y="368"/>
                      </a:cubicBezTo>
                      <a:cubicBezTo>
                        <a:pt x="1919" y="351"/>
                        <a:pt x="1861" y="343"/>
                        <a:pt x="1798" y="343"/>
                      </a:cubicBezTo>
                      <a:cubicBezTo>
                        <a:pt x="1736" y="343"/>
                        <a:pt x="1669" y="351"/>
                        <a:pt x="1602" y="368"/>
                      </a:cubicBezTo>
                      <a:cubicBezTo>
                        <a:pt x="1602" y="368"/>
                        <a:pt x="1302" y="334"/>
                        <a:pt x="1068" y="268"/>
                      </a:cubicBezTo>
                      <a:cubicBezTo>
                        <a:pt x="802" y="234"/>
                        <a:pt x="735" y="234"/>
                        <a:pt x="5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0" name="Google Shape;25260;p57"/>
                <p:cNvSpPr/>
                <p:nvPr/>
              </p:nvSpPr>
              <p:spPr>
                <a:xfrm>
                  <a:off x="6065295" y="2862775"/>
                  <a:ext cx="716067" cy="33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06" h="3046" extrusionOk="0">
                      <a:moveTo>
                        <a:pt x="201" y="1"/>
                      </a:moveTo>
                      <a:cubicBezTo>
                        <a:pt x="134" y="1"/>
                        <a:pt x="67" y="34"/>
                        <a:pt x="0" y="34"/>
                      </a:cubicBezTo>
                      <a:cubicBezTo>
                        <a:pt x="150" y="1828"/>
                        <a:pt x="1640" y="3046"/>
                        <a:pt x="3261" y="3046"/>
                      </a:cubicBezTo>
                      <a:cubicBezTo>
                        <a:pt x="3809" y="3046"/>
                        <a:pt x="4373" y="2906"/>
                        <a:pt x="4904" y="2603"/>
                      </a:cubicBezTo>
                      <a:cubicBezTo>
                        <a:pt x="4737" y="2536"/>
                        <a:pt x="4537" y="2469"/>
                        <a:pt x="4370" y="2436"/>
                      </a:cubicBezTo>
                      <a:cubicBezTo>
                        <a:pt x="4259" y="2410"/>
                        <a:pt x="4185" y="2400"/>
                        <a:pt x="4133" y="2400"/>
                      </a:cubicBezTo>
                      <a:cubicBezTo>
                        <a:pt x="3981" y="2400"/>
                        <a:pt x="4010" y="2486"/>
                        <a:pt x="3836" y="2536"/>
                      </a:cubicBezTo>
                      <a:cubicBezTo>
                        <a:pt x="3774" y="2551"/>
                        <a:pt x="3705" y="2558"/>
                        <a:pt x="3636" y="2558"/>
                      </a:cubicBezTo>
                      <a:cubicBezTo>
                        <a:pt x="3407" y="2558"/>
                        <a:pt x="3177" y="2487"/>
                        <a:pt x="3203" y="2436"/>
                      </a:cubicBezTo>
                      <a:cubicBezTo>
                        <a:pt x="3303" y="2369"/>
                        <a:pt x="3369" y="2302"/>
                        <a:pt x="3470" y="2236"/>
                      </a:cubicBezTo>
                      <a:cubicBezTo>
                        <a:pt x="3603" y="2252"/>
                        <a:pt x="3736" y="2261"/>
                        <a:pt x="3870" y="2261"/>
                      </a:cubicBezTo>
                      <a:cubicBezTo>
                        <a:pt x="4003" y="2261"/>
                        <a:pt x="4137" y="2252"/>
                        <a:pt x="4270" y="2236"/>
                      </a:cubicBezTo>
                      <a:cubicBezTo>
                        <a:pt x="4537" y="2169"/>
                        <a:pt x="4804" y="2036"/>
                        <a:pt x="5037" y="1902"/>
                      </a:cubicBezTo>
                      <a:cubicBezTo>
                        <a:pt x="5338" y="1702"/>
                        <a:pt x="5271" y="1769"/>
                        <a:pt x="6005" y="1302"/>
                      </a:cubicBezTo>
                      <a:cubicBezTo>
                        <a:pt x="6071" y="1235"/>
                        <a:pt x="6171" y="1202"/>
                        <a:pt x="6238" y="1168"/>
                      </a:cubicBezTo>
                      <a:cubicBezTo>
                        <a:pt x="6372" y="901"/>
                        <a:pt x="6472" y="601"/>
                        <a:pt x="6505" y="334"/>
                      </a:cubicBezTo>
                      <a:lnTo>
                        <a:pt x="6505" y="334"/>
                      </a:lnTo>
                      <a:lnTo>
                        <a:pt x="5905" y="401"/>
                      </a:lnTo>
                      <a:cubicBezTo>
                        <a:pt x="5004" y="501"/>
                        <a:pt x="5371" y="501"/>
                        <a:pt x="5204" y="601"/>
                      </a:cubicBezTo>
                      <a:cubicBezTo>
                        <a:pt x="5037" y="701"/>
                        <a:pt x="5004" y="735"/>
                        <a:pt x="4937" y="901"/>
                      </a:cubicBezTo>
                      <a:cubicBezTo>
                        <a:pt x="4871" y="1068"/>
                        <a:pt x="4770" y="1168"/>
                        <a:pt x="4637" y="1268"/>
                      </a:cubicBezTo>
                      <a:cubicBezTo>
                        <a:pt x="4337" y="1402"/>
                        <a:pt x="4037" y="1502"/>
                        <a:pt x="3736" y="1569"/>
                      </a:cubicBezTo>
                      <a:cubicBezTo>
                        <a:pt x="3596" y="1594"/>
                        <a:pt x="3461" y="1605"/>
                        <a:pt x="3329" y="1605"/>
                      </a:cubicBezTo>
                      <a:cubicBezTo>
                        <a:pt x="3115" y="1605"/>
                        <a:pt x="2909" y="1576"/>
                        <a:pt x="2702" y="1535"/>
                      </a:cubicBezTo>
                      <a:cubicBezTo>
                        <a:pt x="2069" y="1468"/>
                        <a:pt x="2302" y="1368"/>
                        <a:pt x="1968" y="1135"/>
                      </a:cubicBezTo>
                      <a:cubicBezTo>
                        <a:pt x="1768" y="935"/>
                        <a:pt x="1568" y="735"/>
                        <a:pt x="1435" y="468"/>
                      </a:cubicBezTo>
                      <a:cubicBezTo>
                        <a:pt x="1235" y="301"/>
                        <a:pt x="1034" y="168"/>
                        <a:pt x="801" y="67"/>
                      </a:cubicBezTo>
                      <a:cubicBezTo>
                        <a:pt x="601" y="34"/>
                        <a:pt x="401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5261" name="Google Shape;25261;p57"/>
          <p:cNvGrpSpPr/>
          <p:nvPr/>
        </p:nvGrpSpPr>
        <p:grpSpPr>
          <a:xfrm rot="1592248">
            <a:off x="-228183" y="2401745"/>
            <a:ext cx="1926500" cy="2239678"/>
            <a:chOff x="-1470741" y="4281315"/>
            <a:chExt cx="2074541" cy="2411785"/>
          </a:xfrm>
        </p:grpSpPr>
        <p:sp>
          <p:nvSpPr>
            <p:cNvPr id="25262" name="Google Shape;25262;p57"/>
            <p:cNvSpPr/>
            <p:nvPr/>
          </p:nvSpPr>
          <p:spPr>
            <a:xfrm flipH="1">
              <a:off x="-1470741" y="4504609"/>
              <a:ext cx="582076" cy="321512"/>
            </a:xfrm>
            <a:custGeom>
              <a:avLst/>
              <a:gdLst/>
              <a:ahLst/>
              <a:cxnLst/>
              <a:rect l="l" t="t" r="r" b="b"/>
              <a:pathLst>
                <a:path w="35776" h="19758" extrusionOk="0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3" name="Google Shape;25263;p57"/>
            <p:cNvSpPr/>
            <p:nvPr/>
          </p:nvSpPr>
          <p:spPr>
            <a:xfrm flipH="1">
              <a:off x="202303" y="4281315"/>
              <a:ext cx="401496" cy="221734"/>
            </a:xfrm>
            <a:custGeom>
              <a:avLst/>
              <a:gdLst/>
              <a:ahLst/>
              <a:cxnLst/>
              <a:rect l="l" t="t" r="r" b="b"/>
              <a:pathLst>
                <a:path w="35776" h="19758" extrusionOk="0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4" name="Google Shape;25264;p57"/>
            <p:cNvSpPr/>
            <p:nvPr/>
          </p:nvSpPr>
          <p:spPr>
            <a:xfrm flipH="1">
              <a:off x="-393420" y="6434369"/>
              <a:ext cx="468487" cy="258731"/>
            </a:xfrm>
            <a:custGeom>
              <a:avLst/>
              <a:gdLst/>
              <a:ahLst/>
              <a:cxnLst/>
              <a:rect l="l" t="t" r="r" b="b"/>
              <a:pathLst>
                <a:path w="35776" h="19758" extrusionOk="0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7" name="Google Shape;1997;p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98" name="Google Shape;1998;p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9" name="Google Shape;1999;p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00" name="Google Shape;2000;p6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6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6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6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6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6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6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6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6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6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6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6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6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6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6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6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6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5" name="Google Shape;2025;p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26" name="Google Shape;2026;p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6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52" name="Google Shape;2052;p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2" name="Google Shape;2152;p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153" name="Google Shape;2153;p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9" name="Google Shape;2179;p6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4" name="Google Shape;2184;p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85" name="Google Shape;2185;p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1" name="Google Shape;2211;p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12" name="Google Shape;2212;p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13" name="Google Shape;2213;p6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6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6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6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6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6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6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6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6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6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6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6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6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6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6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6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6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9" name="Google Shape;2239;p6"/>
          <p:cNvGrpSpPr/>
          <p:nvPr/>
        </p:nvGrpSpPr>
        <p:grpSpPr>
          <a:xfrm>
            <a:off x="-1133991" y="-113319"/>
            <a:ext cx="10889762" cy="5914624"/>
            <a:chOff x="-1133991" y="-113319"/>
            <a:chExt cx="10889762" cy="5914624"/>
          </a:xfrm>
        </p:grpSpPr>
        <p:grpSp>
          <p:nvGrpSpPr>
            <p:cNvPr id="2240" name="Google Shape;2240;p6"/>
            <p:cNvGrpSpPr/>
            <p:nvPr/>
          </p:nvGrpSpPr>
          <p:grpSpPr>
            <a:xfrm>
              <a:off x="6401523" y="-113319"/>
              <a:ext cx="3354249" cy="2976177"/>
              <a:chOff x="6401523" y="-113319"/>
              <a:chExt cx="3354249" cy="2976177"/>
            </a:xfrm>
          </p:grpSpPr>
          <p:grpSp>
            <p:nvGrpSpPr>
              <p:cNvPr id="2241" name="Google Shape;2241;p6"/>
              <p:cNvGrpSpPr/>
              <p:nvPr/>
            </p:nvGrpSpPr>
            <p:grpSpPr>
              <a:xfrm rot="10649701">
                <a:off x="6461988" y="-44016"/>
                <a:ext cx="3233319" cy="2837572"/>
                <a:chOff x="-486266" y="2305518"/>
                <a:chExt cx="3233786" cy="2837982"/>
              </a:xfrm>
            </p:grpSpPr>
            <p:grpSp>
              <p:nvGrpSpPr>
                <p:cNvPr id="2242" name="Google Shape;2242;p6"/>
                <p:cNvGrpSpPr/>
                <p:nvPr/>
              </p:nvGrpSpPr>
              <p:grpSpPr>
                <a:xfrm rot="-9258217">
                  <a:off x="828406" y="2692818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243" name="Google Shape;224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4" name="Google Shape;224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5" name="Google Shape;224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6" name="Google Shape;224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7" name="Google Shape;224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8" name="Google Shape;224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9" name="Google Shape;224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0" name="Google Shape;225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1" name="Google Shape;225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2" name="Google Shape;225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3" name="Google Shape;225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4" name="Google Shape;225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5" name="Google Shape;225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6" name="Google Shape;225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7" name="Google Shape;225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8" name="Google Shape;225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9" name="Google Shape;225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0" name="Google Shape;226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1" name="Google Shape;226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2" name="Google Shape;226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3" name="Google Shape;226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4" name="Google Shape;226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5" name="Google Shape;226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6" name="Google Shape;226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7" name="Google Shape;226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8" name="Google Shape;226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9" name="Google Shape;226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0" name="Google Shape;227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1" name="Google Shape;227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2" name="Google Shape;227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3" name="Google Shape;227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4" name="Google Shape;227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5" name="Google Shape;227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6" name="Google Shape;227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7" name="Google Shape;227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8" name="Google Shape;227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9" name="Google Shape;227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0" name="Google Shape;228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1" name="Google Shape;228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2" name="Google Shape;228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3" name="Google Shape;228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4" name="Google Shape;228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5" name="Google Shape;228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6" name="Google Shape;228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87" name="Google Shape;2287;p6"/>
                <p:cNvGrpSpPr/>
                <p:nvPr/>
              </p:nvGrpSpPr>
              <p:grpSpPr>
                <a:xfrm>
                  <a:off x="358288" y="2739075"/>
                  <a:ext cx="1509450" cy="2233905"/>
                  <a:chOff x="713225" y="2235300"/>
                  <a:chExt cx="1509450" cy="2233905"/>
                </a:xfrm>
              </p:grpSpPr>
              <p:sp>
                <p:nvSpPr>
                  <p:cNvPr id="2288" name="Google Shape;2288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9" name="Google Shape;2289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0" name="Google Shape;2290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1" name="Google Shape;2291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2" name="Google Shape;2292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3" name="Google Shape;2293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4" name="Google Shape;2294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5" name="Google Shape;2295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6" name="Google Shape;2296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7" name="Google Shape;2297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8" name="Google Shape;2298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9" name="Google Shape;2299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0" name="Google Shape;2300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1" name="Google Shape;2301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2" name="Google Shape;2302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3" name="Google Shape;2303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4" name="Google Shape;2304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5" name="Google Shape;2305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6" name="Google Shape;2306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7" name="Google Shape;2307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8" name="Google Shape;2308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9" name="Google Shape;2309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0" name="Google Shape;2310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1" name="Google Shape;2311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2" name="Google Shape;2312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3" name="Google Shape;2313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4" name="Google Shape;2314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5" name="Google Shape;2315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6" name="Google Shape;2316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7" name="Google Shape;2317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8" name="Google Shape;2318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9" name="Google Shape;2319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0" name="Google Shape;2320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1" name="Google Shape;2321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2" name="Google Shape;2322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3" name="Google Shape;2323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4" name="Google Shape;2324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5" name="Google Shape;2325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6" name="Google Shape;2326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7" name="Google Shape;2327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8" name="Google Shape;2328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9" name="Google Shape;2329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0" name="Google Shape;2330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1" name="Google Shape;2331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32" name="Google Shape;2332;p6"/>
                <p:cNvGrpSpPr/>
                <p:nvPr/>
              </p:nvGrpSpPr>
              <p:grpSpPr>
                <a:xfrm rot="-9258217">
                  <a:off x="-76594" y="2522305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333" name="Google Shape;233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4" name="Google Shape;233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5" name="Google Shape;233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6" name="Google Shape;233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7" name="Google Shape;233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8" name="Google Shape;233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9" name="Google Shape;233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0" name="Google Shape;234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1" name="Google Shape;234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2" name="Google Shape;234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3" name="Google Shape;234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4" name="Google Shape;234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5" name="Google Shape;234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6" name="Google Shape;234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7" name="Google Shape;234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8" name="Google Shape;234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9" name="Google Shape;234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0" name="Google Shape;235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1" name="Google Shape;235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2" name="Google Shape;235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3" name="Google Shape;235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4" name="Google Shape;235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5" name="Google Shape;235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6" name="Google Shape;235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7" name="Google Shape;235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8" name="Google Shape;235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9" name="Google Shape;235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0" name="Google Shape;236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1" name="Google Shape;236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2" name="Google Shape;236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3" name="Google Shape;236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4" name="Google Shape;236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5" name="Google Shape;236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6" name="Google Shape;236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7" name="Google Shape;236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8" name="Google Shape;236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9" name="Google Shape;236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0" name="Google Shape;237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1" name="Google Shape;237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2" name="Google Shape;237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3" name="Google Shape;237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4" name="Google Shape;237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5" name="Google Shape;237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6" name="Google Shape;237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377" name="Google Shape;2377;p6"/>
              <p:cNvGrpSpPr/>
              <p:nvPr/>
            </p:nvGrpSpPr>
            <p:grpSpPr>
              <a:xfrm rot="10649701">
                <a:off x="7626024" y="381995"/>
                <a:ext cx="1443756" cy="1473980"/>
                <a:chOff x="158633" y="3170812"/>
                <a:chExt cx="1443965" cy="1474193"/>
              </a:xfrm>
            </p:grpSpPr>
            <p:grpSp>
              <p:nvGrpSpPr>
                <p:cNvPr id="2378" name="Google Shape;2378;p6"/>
                <p:cNvGrpSpPr/>
                <p:nvPr/>
              </p:nvGrpSpPr>
              <p:grpSpPr>
                <a:xfrm>
                  <a:off x="158633" y="3201047"/>
                  <a:ext cx="1443958" cy="1443958"/>
                  <a:chOff x="6738215" y="3087618"/>
                  <a:chExt cx="1071583" cy="1071583"/>
                </a:xfrm>
              </p:grpSpPr>
              <p:sp>
                <p:nvSpPr>
                  <p:cNvPr id="2379" name="Google Shape;2379;p6"/>
                  <p:cNvSpPr/>
                  <p:nvPr/>
                </p:nvSpPr>
                <p:spPr>
                  <a:xfrm>
                    <a:off x="6738215" y="3087618"/>
                    <a:ext cx="1071583" cy="10715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22" h="12322" extrusionOk="0">
                        <a:moveTo>
                          <a:pt x="10449" y="2753"/>
                        </a:moveTo>
                        <a:cubicBezTo>
                          <a:pt x="12321" y="5121"/>
                          <a:pt x="11921" y="8561"/>
                          <a:pt x="9569" y="10434"/>
                        </a:cubicBezTo>
                        <a:cubicBezTo>
                          <a:pt x="7201" y="12322"/>
                          <a:pt x="3760" y="11922"/>
                          <a:pt x="1888" y="9554"/>
                        </a:cubicBezTo>
                        <a:cubicBezTo>
                          <a:pt x="0" y="7201"/>
                          <a:pt x="400" y="3761"/>
                          <a:pt x="2768" y="1873"/>
                        </a:cubicBezTo>
                        <a:cubicBezTo>
                          <a:pt x="5137" y="1"/>
                          <a:pt x="8561" y="401"/>
                          <a:pt x="10449" y="275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380" name="Google Shape;2380;p6"/>
                  <p:cNvGrpSpPr/>
                  <p:nvPr/>
                </p:nvGrpSpPr>
                <p:grpSpPr>
                  <a:xfrm>
                    <a:off x="6796655" y="3147276"/>
                    <a:ext cx="953310" cy="950353"/>
                    <a:chOff x="6796655" y="3147276"/>
                    <a:chExt cx="953310" cy="950353"/>
                  </a:xfrm>
                </p:grpSpPr>
                <p:sp>
                  <p:nvSpPr>
                    <p:cNvPr id="2381" name="Google Shape;2381;p6"/>
                    <p:cNvSpPr/>
                    <p:nvPr/>
                  </p:nvSpPr>
                  <p:spPr>
                    <a:xfrm>
                      <a:off x="6845356" y="3147276"/>
                      <a:ext cx="812688" cy="2716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45" h="3124" extrusionOk="0">
                          <a:moveTo>
                            <a:pt x="4947" y="0"/>
                          </a:moveTo>
                          <a:cubicBezTo>
                            <a:pt x="2954" y="0"/>
                            <a:pt x="973" y="1072"/>
                            <a:pt x="0" y="3123"/>
                          </a:cubicBezTo>
                          <a:cubicBezTo>
                            <a:pt x="1414" y="2476"/>
                            <a:pt x="3321" y="1847"/>
                            <a:pt x="5412" y="1847"/>
                          </a:cubicBezTo>
                          <a:cubicBezTo>
                            <a:pt x="6114" y="1847"/>
                            <a:pt x="6837" y="1918"/>
                            <a:pt x="7569" y="2083"/>
                          </a:cubicBezTo>
                          <a:cubicBezTo>
                            <a:pt x="8046" y="2189"/>
                            <a:pt x="8545" y="2251"/>
                            <a:pt x="9039" y="2251"/>
                          </a:cubicBezTo>
                          <a:cubicBezTo>
                            <a:pt x="9141" y="2251"/>
                            <a:pt x="9243" y="2249"/>
                            <a:pt x="9345" y="2243"/>
                          </a:cubicBezTo>
                          <a:cubicBezTo>
                            <a:pt x="8245" y="731"/>
                            <a:pt x="6592" y="0"/>
                            <a:pt x="494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2" name="Google Shape;2382;p6"/>
                    <p:cNvSpPr/>
                    <p:nvPr/>
                  </p:nvSpPr>
                  <p:spPr>
                    <a:xfrm>
                      <a:off x="6796655" y="3432086"/>
                      <a:ext cx="953310" cy="36951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962" h="4249" extrusionOk="0">
                          <a:moveTo>
                            <a:pt x="2180" y="0"/>
                          </a:moveTo>
                          <a:cubicBezTo>
                            <a:pt x="1435" y="0"/>
                            <a:pt x="841" y="123"/>
                            <a:pt x="368" y="312"/>
                          </a:cubicBezTo>
                          <a:cubicBezTo>
                            <a:pt x="112" y="984"/>
                            <a:pt x="0" y="1704"/>
                            <a:pt x="32" y="2424"/>
                          </a:cubicBezTo>
                          <a:cubicBezTo>
                            <a:pt x="64" y="3048"/>
                            <a:pt x="192" y="3672"/>
                            <a:pt x="432" y="4248"/>
                          </a:cubicBezTo>
                          <a:cubicBezTo>
                            <a:pt x="2017" y="3335"/>
                            <a:pt x="4556" y="2549"/>
                            <a:pt x="7880" y="2549"/>
                          </a:cubicBezTo>
                          <a:cubicBezTo>
                            <a:pt x="8283" y="2549"/>
                            <a:pt x="8696" y="2560"/>
                            <a:pt x="9121" y="2584"/>
                          </a:cubicBezTo>
                          <a:cubicBezTo>
                            <a:pt x="9825" y="2616"/>
                            <a:pt x="10417" y="2616"/>
                            <a:pt x="10945" y="2616"/>
                          </a:cubicBezTo>
                          <a:cubicBezTo>
                            <a:pt x="10961" y="2392"/>
                            <a:pt x="10961" y="2168"/>
                            <a:pt x="10961" y="1944"/>
                          </a:cubicBezTo>
                          <a:cubicBezTo>
                            <a:pt x="10945" y="1720"/>
                            <a:pt x="10913" y="1496"/>
                            <a:pt x="10881" y="1272"/>
                          </a:cubicBezTo>
                          <a:cubicBezTo>
                            <a:pt x="10516" y="1333"/>
                            <a:pt x="10110" y="1368"/>
                            <a:pt x="9659" y="1368"/>
                          </a:cubicBezTo>
                          <a:cubicBezTo>
                            <a:pt x="8570" y="1368"/>
                            <a:pt x="7221" y="1164"/>
                            <a:pt x="5569" y="632"/>
                          </a:cubicBezTo>
                          <a:cubicBezTo>
                            <a:pt x="4189" y="178"/>
                            <a:pt x="3075" y="0"/>
                            <a:pt x="218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3" name="Google Shape;2383;p6"/>
                    <p:cNvSpPr/>
                    <p:nvPr/>
                  </p:nvSpPr>
                  <p:spPr>
                    <a:xfrm>
                      <a:off x="6843964" y="3737507"/>
                      <a:ext cx="892087" cy="27559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8" h="3169" extrusionOk="0">
                          <a:moveTo>
                            <a:pt x="10257" y="0"/>
                          </a:moveTo>
                          <a:cubicBezTo>
                            <a:pt x="9121" y="48"/>
                            <a:pt x="7537" y="96"/>
                            <a:pt x="5313" y="112"/>
                          </a:cubicBezTo>
                          <a:cubicBezTo>
                            <a:pt x="2864" y="128"/>
                            <a:pt x="1168" y="512"/>
                            <a:pt x="0" y="992"/>
                          </a:cubicBezTo>
                          <a:cubicBezTo>
                            <a:pt x="416" y="1873"/>
                            <a:pt x="1056" y="2625"/>
                            <a:pt x="1840" y="3169"/>
                          </a:cubicBezTo>
                          <a:cubicBezTo>
                            <a:pt x="3921" y="2049"/>
                            <a:pt x="7265" y="1648"/>
                            <a:pt x="9617" y="1520"/>
                          </a:cubicBezTo>
                          <a:cubicBezTo>
                            <a:pt x="9905" y="1040"/>
                            <a:pt x="10113" y="528"/>
                            <a:pt x="1025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4" name="Google Shape;2384;p6"/>
                    <p:cNvSpPr/>
                    <p:nvPr/>
                  </p:nvSpPr>
                  <p:spPr>
                    <a:xfrm>
                      <a:off x="7107382" y="3365993"/>
                      <a:ext cx="624496" cy="15192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81" h="1747" extrusionOk="0">
                          <a:moveTo>
                            <a:pt x="790" y="0"/>
                          </a:moveTo>
                          <a:cubicBezTo>
                            <a:pt x="0" y="0"/>
                            <a:pt x="2660" y="1747"/>
                            <a:pt x="5423" y="1747"/>
                          </a:cubicBezTo>
                          <a:cubicBezTo>
                            <a:pt x="6015" y="1747"/>
                            <a:pt x="6612" y="1667"/>
                            <a:pt x="7180" y="1472"/>
                          </a:cubicBezTo>
                          <a:cubicBezTo>
                            <a:pt x="7068" y="1088"/>
                            <a:pt x="6924" y="704"/>
                            <a:pt x="6732" y="352"/>
                          </a:cubicBezTo>
                          <a:cubicBezTo>
                            <a:pt x="6247" y="375"/>
                            <a:pt x="5581" y="399"/>
                            <a:pt x="4855" y="399"/>
                          </a:cubicBezTo>
                          <a:cubicBezTo>
                            <a:pt x="3592" y="399"/>
                            <a:pt x="2149" y="328"/>
                            <a:pt x="1164" y="64"/>
                          </a:cubicBezTo>
                          <a:cubicBezTo>
                            <a:pt x="997" y="20"/>
                            <a:pt x="874" y="0"/>
                            <a:pt x="79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5" name="Google Shape;2385;p6"/>
                    <p:cNvSpPr/>
                    <p:nvPr/>
                  </p:nvSpPr>
                  <p:spPr>
                    <a:xfrm>
                      <a:off x="7097207" y="3962485"/>
                      <a:ext cx="506571" cy="13514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25" h="1554" extrusionOk="0">
                          <a:moveTo>
                            <a:pt x="4611" y="0"/>
                          </a:moveTo>
                          <a:cubicBezTo>
                            <a:pt x="2909" y="0"/>
                            <a:pt x="973" y="236"/>
                            <a:pt x="0" y="1158"/>
                          </a:cubicBezTo>
                          <a:cubicBezTo>
                            <a:pt x="660" y="1424"/>
                            <a:pt x="1354" y="1554"/>
                            <a:pt x="2043" y="1554"/>
                          </a:cubicBezTo>
                          <a:cubicBezTo>
                            <a:pt x="3425" y="1554"/>
                            <a:pt x="4789" y="1031"/>
                            <a:pt x="5825" y="38"/>
                          </a:cubicBezTo>
                          <a:cubicBezTo>
                            <a:pt x="5447" y="15"/>
                            <a:pt x="5036" y="0"/>
                            <a:pt x="4611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386" name="Google Shape;2386;p6"/>
                <p:cNvGrpSpPr/>
                <p:nvPr/>
              </p:nvGrpSpPr>
              <p:grpSpPr>
                <a:xfrm>
                  <a:off x="966750" y="3170812"/>
                  <a:ext cx="635848" cy="635730"/>
                  <a:chOff x="1787025" y="1601475"/>
                  <a:chExt cx="471872" cy="471785"/>
                </a:xfrm>
              </p:grpSpPr>
              <p:sp>
                <p:nvSpPr>
                  <p:cNvPr id="2387" name="Google Shape;2387;p6"/>
                  <p:cNvSpPr/>
                  <p:nvPr/>
                </p:nvSpPr>
                <p:spPr>
                  <a:xfrm>
                    <a:off x="1787025" y="1601475"/>
                    <a:ext cx="471872" cy="4717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26" h="5425" extrusionOk="0">
                        <a:moveTo>
                          <a:pt x="3121" y="225"/>
                        </a:moveTo>
                        <a:cubicBezTo>
                          <a:pt x="4497" y="465"/>
                          <a:pt x="5425" y="1761"/>
                          <a:pt x="5201" y="3137"/>
                        </a:cubicBezTo>
                        <a:cubicBezTo>
                          <a:pt x="4961" y="4497"/>
                          <a:pt x="3665" y="5425"/>
                          <a:pt x="2289" y="5201"/>
                        </a:cubicBezTo>
                        <a:cubicBezTo>
                          <a:pt x="929" y="4961"/>
                          <a:pt x="1" y="3665"/>
                          <a:pt x="225" y="2289"/>
                        </a:cubicBezTo>
                        <a:cubicBezTo>
                          <a:pt x="465" y="929"/>
                          <a:pt x="1761" y="1"/>
                          <a:pt x="3121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388" name="Google Shape;2388;p6"/>
                  <p:cNvGrpSpPr/>
                  <p:nvPr/>
                </p:nvGrpSpPr>
                <p:grpSpPr>
                  <a:xfrm>
                    <a:off x="1803722" y="1617998"/>
                    <a:ext cx="437087" cy="437173"/>
                    <a:chOff x="1803722" y="1617998"/>
                    <a:chExt cx="437087" cy="437173"/>
                  </a:xfrm>
                </p:grpSpPr>
                <p:sp>
                  <p:nvSpPr>
                    <p:cNvPr id="2389" name="Google Shape;2389;p6"/>
                    <p:cNvSpPr/>
                    <p:nvPr/>
                  </p:nvSpPr>
                  <p:spPr>
                    <a:xfrm>
                      <a:off x="1883035" y="1617998"/>
                      <a:ext cx="261765" cy="5957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10" h="685" extrusionOk="0">
                          <a:moveTo>
                            <a:pt x="1589" y="0"/>
                          </a:moveTo>
                          <a:cubicBezTo>
                            <a:pt x="1020" y="0"/>
                            <a:pt x="455" y="193"/>
                            <a:pt x="1" y="579"/>
                          </a:cubicBezTo>
                          <a:cubicBezTo>
                            <a:pt x="172" y="649"/>
                            <a:pt x="359" y="685"/>
                            <a:pt x="546" y="685"/>
                          </a:cubicBezTo>
                          <a:cubicBezTo>
                            <a:pt x="743" y="685"/>
                            <a:pt x="940" y="645"/>
                            <a:pt x="1121" y="563"/>
                          </a:cubicBezTo>
                          <a:cubicBezTo>
                            <a:pt x="1488" y="437"/>
                            <a:pt x="1883" y="399"/>
                            <a:pt x="2270" y="399"/>
                          </a:cubicBezTo>
                          <a:cubicBezTo>
                            <a:pt x="2524" y="399"/>
                            <a:pt x="2774" y="416"/>
                            <a:pt x="3009" y="435"/>
                          </a:cubicBezTo>
                          <a:cubicBezTo>
                            <a:pt x="2578" y="145"/>
                            <a:pt x="2082" y="0"/>
                            <a:pt x="1589" y="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0" name="Google Shape;2390;p6"/>
                    <p:cNvSpPr/>
                    <p:nvPr/>
                  </p:nvSpPr>
                  <p:spPr>
                    <a:xfrm>
                      <a:off x="1825985" y="1705485"/>
                      <a:ext cx="409257" cy="1187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06" h="1365" extrusionOk="0">
                          <a:moveTo>
                            <a:pt x="3043" y="1"/>
                          </a:moveTo>
                          <a:cubicBezTo>
                            <a:pt x="2481" y="1"/>
                            <a:pt x="1847" y="67"/>
                            <a:pt x="1153" y="133"/>
                          </a:cubicBezTo>
                          <a:cubicBezTo>
                            <a:pt x="985" y="157"/>
                            <a:pt x="817" y="169"/>
                            <a:pt x="649" y="169"/>
                          </a:cubicBezTo>
                          <a:cubicBezTo>
                            <a:pt x="481" y="169"/>
                            <a:pt x="313" y="157"/>
                            <a:pt x="145" y="133"/>
                          </a:cubicBezTo>
                          <a:cubicBezTo>
                            <a:pt x="97" y="213"/>
                            <a:pt x="49" y="293"/>
                            <a:pt x="1" y="389"/>
                          </a:cubicBezTo>
                          <a:cubicBezTo>
                            <a:pt x="433" y="453"/>
                            <a:pt x="1009" y="709"/>
                            <a:pt x="1777" y="1125"/>
                          </a:cubicBezTo>
                          <a:cubicBezTo>
                            <a:pt x="2102" y="1299"/>
                            <a:pt x="2323" y="1364"/>
                            <a:pt x="2495" y="1364"/>
                          </a:cubicBezTo>
                          <a:cubicBezTo>
                            <a:pt x="2939" y="1364"/>
                            <a:pt x="3050" y="923"/>
                            <a:pt x="3777" y="773"/>
                          </a:cubicBezTo>
                          <a:cubicBezTo>
                            <a:pt x="3856" y="761"/>
                            <a:pt x="3934" y="755"/>
                            <a:pt x="4012" y="755"/>
                          </a:cubicBezTo>
                          <a:cubicBezTo>
                            <a:pt x="4252" y="755"/>
                            <a:pt x="4488" y="812"/>
                            <a:pt x="4705" y="933"/>
                          </a:cubicBezTo>
                          <a:cubicBezTo>
                            <a:pt x="4657" y="677"/>
                            <a:pt x="4561" y="437"/>
                            <a:pt x="4417" y="229"/>
                          </a:cubicBezTo>
                          <a:cubicBezTo>
                            <a:pt x="4030" y="58"/>
                            <a:pt x="3568" y="1"/>
                            <a:pt x="3043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1" name="Google Shape;2391;p6"/>
                    <p:cNvSpPr/>
                    <p:nvPr/>
                  </p:nvSpPr>
                  <p:spPr>
                    <a:xfrm>
                      <a:off x="2047312" y="1820279"/>
                      <a:ext cx="193497" cy="22793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25" h="2621" extrusionOk="0">
                          <a:moveTo>
                            <a:pt x="1414" y="1"/>
                          </a:moveTo>
                          <a:cubicBezTo>
                            <a:pt x="415" y="1"/>
                            <a:pt x="1698" y="1184"/>
                            <a:pt x="800" y="1405"/>
                          </a:cubicBezTo>
                          <a:cubicBezTo>
                            <a:pt x="0" y="1597"/>
                            <a:pt x="272" y="2333"/>
                            <a:pt x="400" y="2621"/>
                          </a:cubicBezTo>
                          <a:cubicBezTo>
                            <a:pt x="1472" y="2317"/>
                            <a:pt x="2224" y="1325"/>
                            <a:pt x="2224" y="189"/>
                          </a:cubicBezTo>
                          <a:lnTo>
                            <a:pt x="2224" y="125"/>
                          </a:lnTo>
                          <a:cubicBezTo>
                            <a:pt x="2080" y="77"/>
                            <a:pt x="1920" y="45"/>
                            <a:pt x="1728" y="29"/>
                          </a:cubicBezTo>
                          <a:cubicBezTo>
                            <a:pt x="1604" y="10"/>
                            <a:pt x="1501" y="1"/>
                            <a:pt x="1414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2" name="Google Shape;2392;p6"/>
                    <p:cNvSpPr/>
                    <p:nvPr/>
                  </p:nvSpPr>
                  <p:spPr>
                    <a:xfrm>
                      <a:off x="1803722" y="1751750"/>
                      <a:ext cx="225413" cy="23941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92" h="2753" extrusionOk="0">
                          <a:moveTo>
                            <a:pt x="193" y="1"/>
                          </a:moveTo>
                          <a:cubicBezTo>
                            <a:pt x="65" y="305"/>
                            <a:pt x="1" y="641"/>
                            <a:pt x="1" y="977"/>
                          </a:cubicBezTo>
                          <a:cubicBezTo>
                            <a:pt x="1" y="1649"/>
                            <a:pt x="257" y="2289"/>
                            <a:pt x="737" y="2753"/>
                          </a:cubicBezTo>
                          <a:cubicBezTo>
                            <a:pt x="1041" y="2577"/>
                            <a:pt x="1185" y="2321"/>
                            <a:pt x="929" y="2097"/>
                          </a:cubicBezTo>
                          <a:cubicBezTo>
                            <a:pt x="514" y="1743"/>
                            <a:pt x="489" y="1606"/>
                            <a:pt x="871" y="1606"/>
                          </a:cubicBezTo>
                          <a:cubicBezTo>
                            <a:pt x="1093" y="1606"/>
                            <a:pt x="1453" y="1652"/>
                            <a:pt x="1953" y="1729"/>
                          </a:cubicBezTo>
                          <a:cubicBezTo>
                            <a:pt x="2014" y="1738"/>
                            <a:pt x="2069" y="1742"/>
                            <a:pt x="2116" y="1742"/>
                          </a:cubicBezTo>
                          <a:cubicBezTo>
                            <a:pt x="2592" y="1742"/>
                            <a:pt x="2375" y="1307"/>
                            <a:pt x="1153" y="449"/>
                          </a:cubicBezTo>
                          <a:cubicBezTo>
                            <a:pt x="865" y="225"/>
                            <a:pt x="545" y="81"/>
                            <a:pt x="193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3" name="Google Shape;2393;p6"/>
                    <p:cNvSpPr/>
                    <p:nvPr/>
                  </p:nvSpPr>
                  <p:spPr>
                    <a:xfrm>
                      <a:off x="1901123" y="1866022"/>
                      <a:ext cx="240893" cy="1891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70" h="2175" extrusionOk="0">
                          <a:moveTo>
                            <a:pt x="1899" y="1"/>
                          </a:moveTo>
                          <a:cubicBezTo>
                            <a:pt x="1360" y="1"/>
                            <a:pt x="1458" y="1344"/>
                            <a:pt x="657" y="1359"/>
                          </a:cubicBezTo>
                          <a:cubicBezTo>
                            <a:pt x="161" y="1375"/>
                            <a:pt x="33" y="1599"/>
                            <a:pt x="1" y="1759"/>
                          </a:cubicBezTo>
                          <a:cubicBezTo>
                            <a:pt x="417" y="2031"/>
                            <a:pt x="897" y="2175"/>
                            <a:pt x="1393" y="2175"/>
                          </a:cubicBezTo>
                          <a:cubicBezTo>
                            <a:pt x="1537" y="2175"/>
                            <a:pt x="1697" y="2159"/>
                            <a:pt x="1841" y="2143"/>
                          </a:cubicBezTo>
                          <a:cubicBezTo>
                            <a:pt x="1697" y="1775"/>
                            <a:pt x="1617" y="1295"/>
                            <a:pt x="1809" y="927"/>
                          </a:cubicBezTo>
                          <a:cubicBezTo>
                            <a:pt x="2129" y="319"/>
                            <a:pt x="2769" y="207"/>
                            <a:pt x="2001" y="15"/>
                          </a:cubicBezTo>
                          <a:cubicBezTo>
                            <a:pt x="1965" y="5"/>
                            <a:pt x="1931" y="1"/>
                            <a:pt x="1899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4" name="Google Shape;2394;p6"/>
                    <p:cNvSpPr/>
                    <p:nvPr/>
                  </p:nvSpPr>
                  <p:spPr>
                    <a:xfrm>
                      <a:off x="1904254" y="1908809"/>
                      <a:ext cx="95922" cy="4287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03" h="493" extrusionOk="0">
                          <a:moveTo>
                            <a:pt x="204" y="1"/>
                          </a:moveTo>
                          <a:cubicBezTo>
                            <a:pt x="125" y="1"/>
                            <a:pt x="65" y="23"/>
                            <a:pt x="45" y="83"/>
                          </a:cubicBezTo>
                          <a:cubicBezTo>
                            <a:pt x="0" y="249"/>
                            <a:pt x="634" y="493"/>
                            <a:pt x="919" y="493"/>
                          </a:cubicBezTo>
                          <a:cubicBezTo>
                            <a:pt x="1045" y="493"/>
                            <a:pt x="1103" y="445"/>
                            <a:pt x="1005" y="323"/>
                          </a:cubicBezTo>
                          <a:cubicBezTo>
                            <a:pt x="957" y="259"/>
                            <a:pt x="893" y="195"/>
                            <a:pt x="813" y="179"/>
                          </a:cubicBezTo>
                          <a:cubicBezTo>
                            <a:pt x="658" y="113"/>
                            <a:pt x="382" y="1"/>
                            <a:pt x="204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5" name="Google Shape;2395;p6"/>
                    <p:cNvSpPr/>
                    <p:nvPr/>
                  </p:nvSpPr>
                  <p:spPr>
                    <a:xfrm>
                      <a:off x="1937301" y="1669655"/>
                      <a:ext cx="254807" cy="279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30" h="321" extrusionOk="0">
                          <a:moveTo>
                            <a:pt x="2609" y="1"/>
                          </a:moveTo>
                          <a:cubicBezTo>
                            <a:pt x="2369" y="1"/>
                            <a:pt x="2113" y="1"/>
                            <a:pt x="1873" y="33"/>
                          </a:cubicBezTo>
                          <a:cubicBezTo>
                            <a:pt x="657" y="129"/>
                            <a:pt x="1" y="129"/>
                            <a:pt x="497" y="209"/>
                          </a:cubicBezTo>
                          <a:cubicBezTo>
                            <a:pt x="1009" y="289"/>
                            <a:pt x="2497" y="289"/>
                            <a:pt x="2929" y="321"/>
                          </a:cubicBezTo>
                          <a:cubicBezTo>
                            <a:pt x="2833" y="209"/>
                            <a:pt x="2721" y="97"/>
                            <a:pt x="2609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2396" name="Google Shape;2396;p6"/>
            <p:cNvGrpSpPr/>
            <p:nvPr/>
          </p:nvGrpSpPr>
          <p:grpSpPr>
            <a:xfrm>
              <a:off x="-1133991" y="1367233"/>
              <a:ext cx="4385149" cy="4434072"/>
              <a:chOff x="-1133991" y="1367233"/>
              <a:chExt cx="4385149" cy="4434072"/>
            </a:xfrm>
          </p:grpSpPr>
          <p:grpSp>
            <p:nvGrpSpPr>
              <p:cNvPr id="2397" name="Google Shape;2397;p6"/>
              <p:cNvGrpSpPr/>
              <p:nvPr/>
            </p:nvGrpSpPr>
            <p:grpSpPr>
              <a:xfrm rot="-6819495">
                <a:off x="-638992" y="1934221"/>
                <a:ext cx="3395153" cy="3300097"/>
                <a:chOff x="-246295" y="-204162"/>
                <a:chExt cx="3394987" cy="3299936"/>
              </a:xfrm>
            </p:grpSpPr>
            <p:grpSp>
              <p:nvGrpSpPr>
                <p:cNvPr id="2398" name="Google Shape;2398;p6"/>
                <p:cNvGrpSpPr/>
                <p:nvPr/>
              </p:nvGrpSpPr>
              <p:grpSpPr>
                <a:xfrm rot="7042646">
                  <a:off x="337827" y="-137298"/>
                  <a:ext cx="1509285" cy="2233662"/>
                  <a:chOff x="713225" y="2235300"/>
                  <a:chExt cx="1509450" cy="2233905"/>
                </a:xfrm>
              </p:grpSpPr>
              <p:sp>
                <p:nvSpPr>
                  <p:cNvPr id="2399" name="Google Shape;2399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0" name="Google Shape;2400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1" name="Google Shape;2401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2" name="Google Shape;2402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3" name="Google Shape;2403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4" name="Google Shape;2404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5" name="Google Shape;2405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6" name="Google Shape;2406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7" name="Google Shape;2407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8" name="Google Shape;2408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9" name="Google Shape;2409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0" name="Google Shape;2410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1" name="Google Shape;2411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2" name="Google Shape;2412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3" name="Google Shape;2413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4" name="Google Shape;2414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5" name="Google Shape;2415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6" name="Google Shape;2416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7" name="Google Shape;2417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8" name="Google Shape;2418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9" name="Google Shape;2419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0" name="Google Shape;2420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1" name="Google Shape;2421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2" name="Google Shape;2422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3" name="Google Shape;2423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4" name="Google Shape;2424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5" name="Google Shape;2425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6" name="Google Shape;2426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7" name="Google Shape;2427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8" name="Google Shape;2428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9" name="Google Shape;2429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0" name="Google Shape;2430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1" name="Google Shape;2431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2" name="Google Shape;2432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3" name="Google Shape;2433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4" name="Google Shape;2434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5" name="Google Shape;2435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6" name="Google Shape;2436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7" name="Google Shape;2437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8" name="Google Shape;2438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9" name="Google Shape;2439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0" name="Google Shape;2440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1" name="Google Shape;2441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2" name="Google Shape;2442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43" name="Google Shape;2443;p6"/>
                <p:cNvGrpSpPr/>
                <p:nvPr/>
              </p:nvGrpSpPr>
              <p:grpSpPr>
                <a:xfrm rot="5920143">
                  <a:off x="1176368" y="1064725"/>
                  <a:ext cx="1509182" cy="2233509"/>
                  <a:chOff x="713225" y="2235300"/>
                  <a:chExt cx="1509450" cy="2233905"/>
                </a:xfrm>
              </p:grpSpPr>
              <p:sp>
                <p:nvSpPr>
                  <p:cNvPr id="2444" name="Google Shape;2444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6" extrusionOk="0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5" name="Google Shape;2445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45" extrusionOk="0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6" name="Google Shape;2446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7" name="Google Shape;2447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8" name="Google Shape;2448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13" h="897" extrusionOk="0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9" name="Google Shape;2449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0" name="Google Shape;2450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" h="209" extrusionOk="0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1" name="Google Shape;2451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2" name="Google Shape;2452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3" name="Google Shape;2453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4" name="Google Shape;2454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161" extrusionOk="0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5" name="Google Shape;2455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6" name="Google Shape;2456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7" name="Google Shape;2457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209" extrusionOk="0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8" name="Google Shape;2458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" h="209" extrusionOk="0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9" name="Google Shape;2459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3" h="241" extrusionOk="0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0" name="Google Shape;2460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1" name="Google Shape;2461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2" name="Google Shape;2462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3" name="Google Shape;2463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4" name="Google Shape;2464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5" name="Google Shape;2465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4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6" name="Google Shape;2466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8" h="417" extrusionOk="0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7" name="Google Shape;2467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8" name="Google Shape;2468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9" name="Google Shape;2469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0" name="Google Shape;2470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1" name="Google Shape;2471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2" name="Google Shape;2472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3" name="Google Shape;2473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4" name="Google Shape;2474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5" name="Google Shape;2475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6" name="Google Shape;2476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7" name="Google Shape;2477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8" name="Google Shape;2478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9" name="Google Shape;2479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81" extrusionOk="0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0" name="Google Shape;2480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1" name="Google Shape;2481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33" extrusionOk="0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2" name="Google Shape;2482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3" name="Google Shape;2483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4" name="Google Shape;2484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5" name="Google Shape;2485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53" extrusionOk="0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6" name="Google Shape;2486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7" name="Google Shape;2487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488" name="Google Shape;2488;p6"/>
              <p:cNvSpPr/>
              <p:nvPr/>
            </p:nvSpPr>
            <p:spPr>
              <a:xfrm rot="1592122" flipH="1">
                <a:off x="1051928" y="3234942"/>
                <a:ext cx="540544" cy="298592"/>
              </a:xfrm>
              <a:custGeom>
                <a:avLst/>
                <a:gdLst/>
                <a:ahLst/>
                <a:cxnLst/>
                <a:rect l="l" t="t" r="r" b="b"/>
                <a:pathLst>
                  <a:path w="35776" h="19758" extrusionOk="0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89" name="Google Shape;2489;p6"/>
          <p:cNvSpPr txBox="1">
            <a:spLocks noGrp="1"/>
          </p:cNvSpPr>
          <p:nvPr>
            <p:ph type="title"/>
          </p:nvPr>
        </p:nvSpPr>
        <p:spPr>
          <a:xfrm>
            <a:off x="2084850" y="881550"/>
            <a:ext cx="4974300" cy="32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6" name="Google Shape;2736;p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737" name="Google Shape;2737;p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8" name="Google Shape;2738;p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739" name="Google Shape;2739;p8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8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8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8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8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8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8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8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8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8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8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8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8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8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8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8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8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4" name="Google Shape;2764;p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765" name="Google Shape;2765;p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8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91" name="Google Shape;2791;p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8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8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8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8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8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8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8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8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8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8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8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8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8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8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8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8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8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8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8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8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8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8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8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8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8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8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8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8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8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8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8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8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8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8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8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1" name="Google Shape;2891;p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892" name="Google Shape;2892;p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18" name="Google Shape;2918;p8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23" name="Google Shape;2923;p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924" name="Google Shape;2924;p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50" name="Google Shape;2950;p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51" name="Google Shape;2951;p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952" name="Google Shape;2952;p8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8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8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8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8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8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8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8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8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8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8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8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8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8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8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8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8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78" name="Google Shape;2978;p8"/>
          <p:cNvGrpSpPr/>
          <p:nvPr/>
        </p:nvGrpSpPr>
        <p:grpSpPr>
          <a:xfrm>
            <a:off x="-874077" y="-2230000"/>
            <a:ext cx="10826259" cy="7105595"/>
            <a:chOff x="-874077" y="-2230000"/>
            <a:chExt cx="10826259" cy="7105595"/>
          </a:xfrm>
        </p:grpSpPr>
        <p:grpSp>
          <p:nvGrpSpPr>
            <p:cNvPr id="2979" name="Google Shape;2979;p8"/>
            <p:cNvGrpSpPr/>
            <p:nvPr/>
          </p:nvGrpSpPr>
          <p:grpSpPr>
            <a:xfrm>
              <a:off x="5414815" y="-2230000"/>
              <a:ext cx="3898081" cy="3841432"/>
              <a:chOff x="1723600" y="1764850"/>
              <a:chExt cx="374675" cy="369223"/>
            </a:xfrm>
          </p:grpSpPr>
          <p:sp>
            <p:nvSpPr>
              <p:cNvPr id="2980" name="Google Shape;2980;p8"/>
              <p:cNvSpPr/>
              <p:nvPr/>
            </p:nvSpPr>
            <p:spPr>
              <a:xfrm>
                <a:off x="1726326" y="1764850"/>
                <a:ext cx="369223" cy="369223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4876" extrusionOk="0">
                    <a:moveTo>
                      <a:pt x="2432" y="0"/>
                    </a:moveTo>
                    <a:cubicBezTo>
                      <a:pt x="1089" y="0"/>
                      <a:pt x="1" y="1089"/>
                      <a:pt x="1" y="2431"/>
                    </a:cubicBezTo>
                    <a:cubicBezTo>
                      <a:pt x="1" y="3786"/>
                      <a:pt x="1089" y="4875"/>
                      <a:pt x="2432" y="4875"/>
                    </a:cubicBezTo>
                    <a:cubicBezTo>
                      <a:pt x="3787" y="4875"/>
                      <a:pt x="4876" y="3786"/>
                      <a:pt x="4876" y="2431"/>
                    </a:cubicBezTo>
                    <a:cubicBezTo>
                      <a:pt x="4876" y="1089"/>
                      <a:pt x="3787" y="0"/>
                      <a:pt x="2432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8"/>
              <p:cNvSpPr/>
              <p:nvPr/>
            </p:nvSpPr>
            <p:spPr>
              <a:xfrm>
                <a:off x="1723600" y="1778783"/>
                <a:ext cx="374675" cy="341357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4508" extrusionOk="0">
                    <a:moveTo>
                      <a:pt x="2480" y="0"/>
                    </a:moveTo>
                    <a:cubicBezTo>
                      <a:pt x="1456" y="0"/>
                      <a:pt x="530" y="700"/>
                      <a:pt x="291" y="1739"/>
                    </a:cubicBezTo>
                    <a:cubicBezTo>
                      <a:pt x="0" y="2949"/>
                      <a:pt x="750" y="4159"/>
                      <a:pt x="1960" y="4449"/>
                    </a:cubicBezTo>
                    <a:cubicBezTo>
                      <a:pt x="2130" y="4488"/>
                      <a:pt x="2301" y="4507"/>
                      <a:pt x="2468" y="4507"/>
                    </a:cubicBezTo>
                    <a:cubicBezTo>
                      <a:pt x="3492" y="4507"/>
                      <a:pt x="4420" y="3807"/>
                      <a:pt x="4670" y="2768"/>
                    </a:cubicBezTo>
                    <a:cubicBezTo>
                      <a:pt x="4948" y="1558"/>
                      <a:pt x="4198" y="348"/>
                      <a:pt x="2988" y="58"/>
                    </a:cubicBezTo>
                    <a:cubicBezTo>
                      <a:pt x="2818" y="19"/>
                      <a:pt x="2648" y="0"/>
                      <a:pt x="24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8"/>
              <p:cNvSpPr/>
              <p:nvPr/>
            </p:nvSpPr>
            <p:spPr>
              <a:xfrm>
                <a:off x="1769412" y="1810359"/>
                <a:ext cx="237390" cy="144554"/>
              </a:xfrm>
              <a:custGeom>
                <a:avLst/>
                <a:gdLst/>
                <a:ahLst/>
                <a:cxnLst/>
                <a:rect l="l" t="t" r="r" b="b"/>
                <a:pathLst>
                  <a:path w="3135" h="1909" extrusionOk="0">
                    <a:moveTo>
                      <a:pt x="1811" y="1"/>
                    </a:moveTo>
                    <a:cubicBezTo>
                      <a:pt x="1741" y="1"/>
                      <a:pt x="1673" y="6"/>
                      <a:pt x="1609" y="16"/>
                    </a:cubicBezTo>
                    <a:cubicBezTo>
                      <a:pt x="1004" y="101"/>
                      <a:pt x="375" y="718"/>
                      <a:pt x="109" y="1238"/>
                    </a:cubicBezTo>
                    <a:cubicBezTo>
                      <a:pt x="24" y="1371"/>
                      <a:pt x="0" y="1528"/>
                      <a:pt x="36" y="1685"/>
                    </a:cubicBezTo>
                    <a:cubicBezTo>
                      <a:pt x="98" y="1836"/>
                      <a:pt x="270" y="1908"/>
                      <a:pt x="443" y="1908"/>
                    </a:cubicBezTo>
                    <a:cubicBezTo>
                      <a:pt x="507" y="1908"/>
                      <a:pt x="571" y="1898"/>
                      <a:pt x="629" y="1879"/>
                    </a:cubicBezTo>
                    <a:cubicBezTo>
                      <a:pt x="835" y="1770"/>
                      <a:pt x="1016" y="1637"/>
                      <a:pt x="1186" y="1492"/>
                    </a:cubicBezTo>
                    <a:cubicBezTo>
                      <a:pt x="1327" y="1378"/>
                      <a:pt x="1506" y="1287"/>
                      <a:pt x="1681" y="1287"/>
                    </a:cubicBezTo>
                    <a:cubicBezTo>
                      <a:pt x="1730" y="1287"/>
                      <a:pt x="1779" y="1294"/>
                      <a:pt x="1827" y="1310"/>
                    </a:cubicBezTo>
                    <a:cubicBezTo>
                      <a:pt x="1936" y="1347"/>
                      <a:pt x="2032" y="1431"/>
                      <a:pt x="2141" y="1468"/>
                    </a:cubicBezTo>
                    <a:cubicBezTo>
                      <a:pt x="2208" y="1489"/>
                      <a:pt x="2275" y="1499"/>
                      <a:pt x="2340" y="1499"/>
                    </a:cubicBezTo>
                    <a:cubicBezTo>
                      <a:pt x="2608" y="1499"/>
                      <a:pt x="2852" y="1329"/>
                      <a:pt x="2940" y="1056"/>
                    </a:cubicBezTo>
                    <a:cubicBezTo>
                      <a:pt x="3134" y="364"/>
                      <a:pt x="2401" y="1"/>
                      <a:pt x="1811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8"/>
              <p:cNvSpPr/>
              <p:nvPr/>
            </p:nvSpPr>
            <p:spPr>
              <a:xfrm>
                <a:off x="1777666" y="1979977"/>
                <a:ext cx="71482" cy="629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831" extrusionOk="0">
                    <a:moveTo>
                      <a:pt x="650" y="1"/>
                    </a:moveTo>
                    <a:cubicBezTo>
                      <a:pt x="611" y="1"/>
                      <a:pt x="571" y="9"/>
                      <a:pt x="532" y="26"/>
                    </a:cubicBezTo>
                    <a:cubicBezTo>
                      <a:pt x="423" y="62"/>
                      <a:pt x="327" y="123"/>
                      <a:pt x="242" y="195"/>
                    </a:cubicBezTo>
                    <a:lnTo>
                      <a:pt x="169" y="340"/>
                    </a:lnTo>
                    <a:cubicBezTo>
                      <a:pt x="36" y="413"/>
                      <a:pt x="0" y="570"/>
                      <a:pt x="85" y="691"/>
                    </a:cubicBezTo>
                    <a:cubicBezTo>
                      <a:pt x="155" y="782"/>
                      <a:pt x="259" y="830"/>
                      <a:pt x="375" y="830"/>
                    </a:cubicBezTo>
                    <a:cubicBezTo>
                      <a:pt x="399" y="830"/>
                      <a:pt x="423" y="828"/>
                      <a:pt x="448" y="824"/>
                    </a:cubicBezTo>
                    <a:cubicBezTo>
                      <a:pt x="581" y="788"/>
                      <a:pt x="702" y="715"/>
                      <a:pt x="786" y="607"/>
                    </a:cubicBezTo>
                    <a:cubicBezTo>
                      <a:pt x="847" y="534"/>
                      <a:pt x="895" y="437"/>
                      <a:pt x="919" y="340"/>
                    </a:cubicBezTo>
                    <a:cubicBezTo>
                      <a:pt x="944" y="244"/>
                      <a:pt x="907" y="147"/>
                      <a:pt x="847" y="74"/>
                    </a:cubicBezTo>
                    <a:cubicBezTo>
                      <a:pt x="792" y="27"/>
                      <a:pt x="722" y="1"/>
                      <a:pt x="650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8"/>
              <p:cNvSpPr/>
              <p:nvPr/>
            </p:nvSpPr>
            <p:spPr>
              <a:xfrm>
                <a:off x="1886632" y="1910994"/>
                <a:ext cx="176888" cy="176358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29" extrusionOk="0">
                    <a:moveTo>
                      <a:pt x="1934" y="0"/>
                    </a:moveTo>
                    <a:cubicBezTo>
                      <a:pt x="1761" y="0"/>
                      <a:pt x="1579" y="128"/>
                      <a:pt x="1464" y="272"/>
                    </a:cubicBezTo>
                    <a:cubicBezTo>
                      <a:pt x="1319" y="453"/>
                      <a:pt x="1198" y="671"/>
                      <a:pt x="1005" y="792"/>
                    </a:cubicBezTo>
                    <a:cubicBezTo>
                      <a:pt x="934" y="832"/>
                      <a:pt x="863" y="846"/>
                      <a:pt x="795" y="846"/>
                    </a:cubicBezTo>
                    <a:cubicBezTo>
                      <a:pt x="669" y="846"/>
                      <a:pt x="547" y="801"/>
                      <a:pt x="434" y="801"/>
                    </a:cubicBezTo>
                    <a:cubicBezTo>
                      <a:pt x="389" y="801"/>
                      <a:pt x="345" y="808"/>
                      <a:pt x="303" y="828"/>
                    </a:cubicBezTo>
                    <a:cubicBezTo>
                      <a:pt x="97" y="925"/>
                      <a:pt x="1" y="1421"/>
                      <a:pt x="1" y="1614"/>
                    </a:cubicBezTo>
                    <a:cubicBezTo>
                      <a:pt x="1" y="1917"/>
                      <a:pt x="194" y="2195"/>
                      <a:pt x="484" y="2304"/>
                    </a:cubicBezTo>
                    <a:cubicBezTo>
                      <a:pt x="543" y="2321"/>
                      <a:pt x="602" y="2329"/>
                      <a:pt x="661" y="2329"/>
                    </a:cubicBezTo>
                    <a:cubicBezTo>
                      <a:pt x="898" y="2329"/>
                      <a:pt x="1138" y="2205"/>
                      <a:pt x="1331" y="2050"/>
                    </a:cubicBezTo>
                    <a:cubicBezTo>
                      <a:pt x="1730" y="1747"/>
                      <a:pt x="2033" y="1336"/>
                      <a:pt x="2226" y="876"/>
                    </a:cubicBezTo>
                    <a:cubicBezTo>
                      <a:pt x="2299" y="731"/>
                      <a:pt x="2335" y="562"/>
                      <a:pt x="2323" y="405"/>
                    </a:cubicBezTo>
                    <a:cubicBezTo>
                      <a:pt x="2311" y="235"/>
                      <a:pt x="2214" y="90"/>
                      <a:pt x="2069" y="30"/>
                    </a:cubicBezTo>
                    <a:cubicBezTo>
                      <a:pt x="2026" y="9"/>
                      <a:pt x="1980" y="0"/>
                      <a:pt x="1934" y="0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5" name="Google Shape;2985;p8"/>
            <p:cNvGrpSpPr/>
            <p:nvPr/>
          </p:nvGrpSpPr>
          <p:grpSpPr>
            <a:xfrm rot="1592248">
              <a:off x="-275979" y="2650633"/>
              <a:ext cx="2057488" cy="1863504"/>
              <a:chOff x="168680" y="2785500"/>
              <a:chExt cx="2215594" cy="2006704"/>
            </a:xfrm>
          </p:grpSpPr>
          <p:grpSp>
            <p:nvGrpSpPr>
              <p:cNvPr id="2986" name="Google Shape;2986;p8"/>
              <p:cNvGrpSpPr/>
              <p:nvPr/>
            </p:nvGrpSpPr>
            <p:grpSpPr>
              <a:xfrm>
                <a:off x="244392" y="2831804"/>
                <a:ext cx="1134008" cy="607901"/>
                <a:chOff x="5206900" y="826150"/>
                <a:chExt cx="599275" cy="321250"/>
              </a:xfrm>
            </p:grpSpPr>
            <p:sp>
              <p:nvSpPr>
                <p:cNvPr id="2987" name="Google Shape;298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8" name="Google Shape;298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9" name="Google Shape;298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0" name="Google Shape;299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1" name="Google Shape;299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2" name="Google Shape;299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3" name="Google Shape;299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4" name="Google Shape;299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5" name="Google Shape;299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6" name="Google Shape;299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7" name="Google Shape;299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8" name="Google Shape;299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9" name="Google Shape;299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0" name="Google Shape;300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01" name="Google Shape;3001;p8"/>
              <p:cNvGrpSpPr/>
              <p:nvPr/>
            </p:nvGrpSpPr>
            <p:grpSpPr>
              <a:xfrm rot="-9256633">
                <a:off x="587604" y="3229487"/>
                <a:ext cx="1134020" cy="607908"/>
                <a:chOff x="5206900" y="826150"/>
                <a:chExt cx="599275" cy="321250"/>
              </a:xfrm>
            </p:grpSpPr>
            <p:sp>
              <p:nvSpPr>
                <p:cNvPr id="3002" name="Google Shape;3002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3" name="Google Shape;3003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4" name="Google Shape;3004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5" name="Google Shape;3005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6" name="Google Shape;3006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7" name="Google Shape;3007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8" name="Google Shape;3008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9" name="Google Shape;3009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0" name="Google Shape;3010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1" name="Google Shape;3011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2" name="Google Shape;3012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3" name="Google Shape;3013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4" name="Google Shape;3014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5" name="Google Shape;3015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16" name="Google Shape;3016;p8"/>
              <p:cNvGrpSpPr/>
              <p:nvPr/>
            </p:nvGrpSpPr>
            <p:grpSpPr>
              <a:xfrm rot="7120513" flipH="1">
                <a:off x="636793" y="3844951"/>
                <a:ext cx="1133997" cy="607895"/>
                <a:chOff x="5206900" y="826150"/>
                <a:chExt cx="599275" cy="321250"/>
              </a:xfrm>
            </p:grpSpPr>
            <p:sp>
              <p:nvSpPr>
                <p:cNvPr id="3017" name="Google Shape;301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8" name="Google Shape;301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9" name="Google Shape;301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0" name="Google Shape;302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1" name="Google Shape;302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2" name="Google Shape;302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3" name="Google Shape;302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4" name="Google Shape;302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5" name="Google Shape;302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6" name="Google Shape;302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7" name="Google Shape;302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8" name="Google Shape;302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9" name="Google Shape;302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0" name="Google Shape;303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31" name="Google Shape;3031;p8"/>
              <p:cNvGrpSpPr/>
              <p:nvPr/>
            </p:nvGrpSpPr>
            <p:grpSpPr>
              <a:xfrm>
                <a:off x="1817929" y="3898077"/>
                <a:ext cx="566346" cy="559947"/>
                <a:chOff x="1817929" y="3898077"/>
                <a:chExt cx="566346" cy="559947"/>
              </a:xfrm>
            </p:grpSpPr>
            <p:sp>
              <p:nvSpPr>
                <p:cNvPr id="3032" name="Google Shape;3032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3" name="Google Shape;3033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4" name="Google Shape;3034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09" extrusionOk="0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5" name="Google Shape;3035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6" name="Google Shape;3036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7" name="Google Shape;3037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3" extrusionOk="0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8" name="Google Shape;3038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97" extrusionOk="0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9" name="Google Shape;3039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0" name="Google Shape;3040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41" name="Google Shape;3041;p8"/>
              <p:cNvSpPr/>
              <p:nvPr/>
            </p:nvSpPr>
            <p:spPr>
              <a:xfrm>
                <a:off x="1138393" y="4312107"/>
                <a:ext cx="53508" cy="53508"/>
              </a:xfrm>
              <a:custGeom>
                <a:avLst/>
                <a:gdLst/>
                <a:ahLst/>
                <a:cxnLst/>
                <a:rect l="l" t="t" r="r" b="b"/>
                <a:pathLst>
                  <a:path w="945" h="945" extrusionOk="0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8"/>
              <p:cNvSpPr/>
              <p:nvPr/>
            </p:nvSpPr>
            <p:spPr>
              <a:xfrm>
                <a:off x="991625" y="3974179"/>
                <a:ext cx="10022" cy="10022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8"/>
              <p:cNvSpPr/>
              <p:nvPr/>
            </p:nvSpPr>
            <p:spPr>
              <a:xfrm>
                <a:off x="1065915" y="4088331"/>
                <a:ext cx="14552" cy="10928"/>
              </a:xfrm>
              <a:custGeom>
                <a:avLst/>
                <a:gdLst/>
                <a:ahLst/>
                <a:cxnLst/>
                <a:rect l="l" t="t" r="r" b="b"/>
                <a:pathLst>
                  <a:path w="257" h="193" extrusionOk="0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8"/>
              <p:cNvSpPr/>
              <p:nvPr/>
            </p:nvSpPr>
            <p:spPr>
              <a:xfrm>
                <a:off x="1314151" y="4410858"/>
                <a:ext cx="24518" cy="24518"/>
              </a:xfrm>
              <a:custGeom>
                <a:avLst/>
                <a:gdLst/>
                <a:ahLst/>
                <a:cxnLst/>
                <a:rect l="l" t="t" r="r" b="b"/>
                <a:pathLst>
                  <a:path w="433" h="433" extrusionOk="0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8"/>
              <p:cNvSpPr/>
              <p:nvPr/>
            </p:nvSpPr>
            <p:spPr>
              <a:xfrm>
                <a:off x="1246203" y="4014042"/>
                <a:ext cx="23612" cy="24518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33" extrusionOk="0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8"/>
              <p:cNvSpPr/>
              <p:nvPr/>
            </p:nvSpPr>
            <p:spPr>
              <a:xfrm>
                <a:off x="1146546" y="4165339"/>
                <a:ext cx="87935" cy="87029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37" extrusionOk="0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47" name="Google Shape;3047;p8"/>
              <p:cNvGrpSpPr/>
              <p:nvPr/>
            </p:nvGrpSpPr>
            <p:grpSpPr>
              <a:xfrm rot="-6871190">
                <a:off x="1467458" y="3320379"/>
                <a:ext cx="566335" cy="559937"/>
                <a:chOff x="1817929" y="3898077"/>
                <a:chExt cx="566346" cy="559947"/>
              </a:xfrm>
            </p:grpSpPr>
            <p:sp>
              <p:nvSpPr>
                <p:cNvPr id="3048" name="Google Shape;3048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9" name="Google Shape;3049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0" name="Google Shape;3050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09" extrusionOk="0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1" name="Google Shape;3051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2" name="Google Shape;3052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3" name="Google Shape;3053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" h="353" extrusionOk="0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4" name="Google Shape;3054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97" extrusionOk="0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5" name="Google Shape;3055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6" name="Google Shape;3056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1553" extrusionOk="0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57" name="Google Shape;3057;p8"/>
              <p:cNvGrpSpPr/>
              <p:nvPr/>
            </p:nvGrpSpPr>
            <p:grpSpPr>
              <a:xfrm>
                <a:off x="168680" y="2785500"/>
                <a:ext cx="1791633" cy="1445350"/>
                <a:chOff x="168680" y="2785500"/>
                <a:chExt cx="1791633" cy="1445350"/>
              </a:xfrm>
            </p:grpSpPr>
            <p:sp>
              <p:nvSpPr>
                <p:cNvPr id="3058" name="Google Shape;3058;p8"/>
                <p:cNvSpPr/>
                <p:nvPr/>
              </p:nvSpPr>
              <p:spPr>
                <a:xfrm flipH="1">
                  <a:off x="425700" y="2785500"/>
                  <a:ext cx="894400" cy="49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9" name="Google Shape;3059;p8"/>
                <p:cNvSpPr/>
                <p:nvPr/>
              </p:nvSpPr>
              <p:spPr>
                <a:xfrm flipH="1">
                  <a:off x="460539" y="3115816"/>
                  <a:ext cx="1225328" cy="676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0" name="Google Shape;3060;p8"/>
                <p:cNvSpPr/>
                <p:nvPr/>
              </p:nvSpPr>
              <p:spPr>
                <a:xfrm flipH="1">
                  <a:off x="1065913" y="3678311"/>
                  <a:ext cx="894400" cy="49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1" name="Google Shape;3061;p8"/>
                <p:cNvSpPr/>
                <p:nvPr/>
              </p:nvSpPr>
              <p:spPr>
                <a:xfrm flipH="1">
                  <a:off x="168680" y="3520945"/>
                  <a:ext cx="1285432" cy="709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062" name="Google Shape;3062;p8"/>
            <p:cNvGrpSpPr/>
            <p:nvPr/>
          </p:nvGrpSpPr>
          <p:grpSpPr>
            <a:xfrm>
              <a:off x="7755822" y="401891"/>
              <a:ext cx="2196360" cy="4250619"/>
              <a:chOff x="7755822" y="401891"/>
              <a:chExt cx="2196360" cy="4250619"/>
            </a:xfrm>
          </p:grpSpPr>
          <p:grpSp>
            <p:nvGrpSpPr>
              <p:cNvPr id="3063" name="Google Shape;3063;p8"/>
              <p:cNvGrpSpPr/>
              <p:nvPr/>
            </p:nvGrpSpPr>
            <p:grpSpPr>
              <a:xfrm flipH="1">
                <a:off x="7854696" y="401891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3064" name="Google Shape;3064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065" name="Google Shape;306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6" name="Google Shape;306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7" name="Google Shape;306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8" name="Google Shape;306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9" name="Google Shape;306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0" name="Google Shape;307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1" name="Google Shape;307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2" name="Google Shape;307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3" name="Google Shape;307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4" name="Google Shape;307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5" name="Google Shape;307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6" name="Google Shape;307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7" name="Google Shape;307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8" name="Google Shape;307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79" name="Google Shape;3079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080" name="Google Shape;3080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1" name="Google Shape;3081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2" name="Google Shape;3082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3" name="Google Shape;3083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4" name="Google Shape;3084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5" name="Google Shape;3085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6" name="Google Shape;3086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7" name="Google Shape;3087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8" name="Google Shape;3088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9" name="Google Shape;3089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0" name="Google Shape;3090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1" name="Google Shape;3091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2" name="Google Shape;3092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3" name="Google Shape;3093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94" name="Google Shape;3094;p8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095" name="Google Shape;309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6" name="Google Shape;309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7" name="Google Shape;309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8" name="Google Shape;309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9" name="Google Shape;309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0" name="Google Shape;310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1" name="Google Shape;310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2" name="Google Shape;310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3" name="Google Shape;310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4" name="Google Shape;310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5" name="Google Shape;310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6" name="Google Shape;310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7" name="Google Shape;310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8" name="Google Shape;310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109" name="Google Shape;3109;p8"/>
              <p:cNvGrpSpPr/>
              <p:nvPr/>
            </p:nvGrpSpPr>
            <p:grpSpPr>
              <a:xfrm rot="9899905" flipH="1">
                <a:off x="8004461" y="2324117"/>
                <a:ext cx="1699081" cy="2145040"/>
                <a:chOff x="146217" y="2712579"/>
                <a:chExt cx="1552966" cy="1960401"/>
              </a:xfrm>
            </p:grpSpPr>
            <p:grpSp>
              <p:nvGrpSpPr>
                <p:cNvPr id="3110" name="Google Shape;3110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11" name="Google Shape;311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2" name="Google Shape;311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3" name="Google Shape;311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4" name="Google Shape;311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5" name="Google Shape;311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6" name="Google Shape;311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7" name="Google Shape;311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8" name="Google Shape;311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9" name="Google Shape;311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0" name="Google Shape;312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1" name="Google Shape;312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2" name="Google Shape;312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3" name="Google Shape;312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4" name="Google Shape;312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25" name="Google Shape;3125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26" name="Google Shape;3126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7" name="Google Shape;3127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8" name="Google Shape;3128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9" name="Google Shape;3129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0" name="Google Shape;3130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1" name="Google Shape;3131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2" name="Google Shape;3132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3" name="Google Shape;3133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4" name="Google Shape;3134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5" name="Google Shape;3135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6" name="Google Shape;3136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7" name="Google Shape;3137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8" name="Google Shape;3138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9" name="Google Shape;3139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40" name="Google Shape;3140;p8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41" name="Google Shape;314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2" name="Google Shape;314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3" name="Google Shape;314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4" name="Google Shape;314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5" name="Google Shape;314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6" name="Google Shape;314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7" name="Google Shape;314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8" name="Google Shape;314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9" name="Google Shape;314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0" name="Google Shape;315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1" name="Google Shape;315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2" name="Google Shape;315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3" name="Google Shape;315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4" name="Google Shape;315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155" name="Google Shape;3155;p8"/>
            <p:cNvGrpSpPr/>
            <p:nvPr/>
          </p:nvGrpSpPr>
          <p:grpSpPr>
            <a:xfrm>
              <a:off x="-874077" y="237431"/>
              <a:ext cx="2543970" cy="2707148"/>
              <a:chOff x="-874077" y="237431"/>
              <a:chExt cx="2543970" cy="2707148"/>
            </a:xfrm>
          </p:grpSpPr>
          <p:grpSp>
            <p:nvGrpSpPr>
              <p:cNvPr id="3156" name="Google Shape;3156;p8"/>
              <p:cNvGrpSpPr/>
              <p:nvPr/>
            </p:nvGrpSpPr>
            <p:grpSpPr>
              <a:xfrm>
                <a:off x="534204" y="729736"/>
                <a:ext cx="358049" cy="375903"/>
                <a:chOff x="1063586" y="401894"/>
                <a:chExt cx="262134" cy="275226"/>
              </a:xfrm>
            </p:grpSpPr>
            <p:sp>
              <p:nvSpPr>
                <p:cNvPr id="3157" name="Google Shape;3157;p8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8" name="Google Shape;3158;p8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9" h="2321" extrusionOk="0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159" name="Google Shape;3159;p8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160" name="Google Shape;3160;p8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161" name="Google Shape;3161;p8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162" name="Google Shape;3162;p8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63" name="Google Shape;3163;p8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164" name="Google Shape;3164;p8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165" name="Google Shape;3165;p8"/>
              <p:cNvGrpSpPr/>
              <p:nvPr/>
            </p:nvGrpSpPr>
            <p:grpSpPr>
              <a:xfrm rot="-1799893" flipH="1">
                <a:off x="-451610" y="518474"/>
                <a:ext cx="1699036" cy="2145062"/>
                <a:chOff x="146217" y="2712579"/>
                <a:chExt cx="1552966" cy="1960401"/>
              </a:xfrm>
            </p:grpSpPr>
            <p:grpSp>
              <p:nvGrpSpPr>
                <p:cNvPr id="3166" name="Google Shape;3166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67" name="Google Shape;316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8" name="Google Shape;316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9" name="Google Shape;316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0" name="Google Shape;317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1" name="Google Shape;317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2" name="Google Shape;317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3" name="Google Shape;317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4" name="Google Shape;317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5" name="Google Shape;317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6" name="Google Shape;317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7" name="Google Shape;317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8" name="Google Shape;317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9" name="Google Shape;317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0" name="Google Shape;318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81" name="Google Shape;3181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82" name="Google Shape;3182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3" name="Google Shape;3183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4" name="Google Shape;3184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5" name="Google Shape;3185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6" name="Google Shape;3186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7" name="Google Shape;3187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8" name="Google Shape;3188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9" name="Google Shape;3189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0" name="Google Shape;3190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1" name="Google Shape;3191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2" name="Google Shape;3192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3" name="Google Shape;3193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4" name="Google Shape;3194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5" name="Google Shape;3195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196" name="Google Shape;3196;p8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97" name="Google Shape;319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8" name="Google Shape;319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9" name="Google Shape;319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0" name="Google Shape;320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1" name="Google Shape;320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2" name="Google Shape;320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3" name="Google Shape;320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4" name="Google Shape;320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5" name="Google Shape;320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6" name="Google Shape;320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7" name="Google Shape;320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8" name="Google Shape;320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9" name="Google Shape;320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0" name="Google Shape;321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3211" name="Google Shape;3211;p8"/>
          <p:cNvSpPr txBox="1">
            <a:spLocks noGrp="1"/>
          </p:cNvSpPr>
          <p:nvPr>
            <p:ph type="subTitle" idx="1"/>
          </p:nvPr>
        </p:nvSpPr>
        <p:spPr>
          <a:xfrm>
            <a:off x="1391100" y="1823000"/>
            <a:ext cx="6361800" cy="10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2" name="Google Shape;3212;p8"/>
          <p:cNvSpPr txBox="1">
            <a:spLocks noGrp="1"/>
          </p:cNvSpPr>
          <p:nvPr>
            <p:ph type="title"/>
          </p:nvPr>
        </p:nvSpPr>
        <p:spPr>
          <a:xfrm>
            <a:off x="5695500" y="2944575"/>
            <a:ext cx="20574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4" name="Google Shape;3214;p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215" name="Google Shape;3215;p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16" name="Google Shape;3216;p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217" name="Google Shape;3217;p9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9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9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9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9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9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9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9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9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9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9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9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9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9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9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9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9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2" name="Google Shape;3242;p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243" name="Google Shape;3243;p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9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69" name="Google Shape;3269;p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9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9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9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9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9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9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9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9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9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9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9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9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9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9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9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9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9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9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9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9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9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9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9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9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9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9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9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9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9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9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9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9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9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9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9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9" name="Google Shape;3369;p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370" name="Google Shape;3370;p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96" name="Google Shape;3396;p9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01" name="Google Shape;3401;p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402" name="Google Shape;3402;p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28" name="Google Shape;3428;p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29" name="Google Shape;3429;p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430" name="Google Shape;3430;p9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9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9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9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9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9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9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9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9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9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9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9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9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9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9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9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9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56" name="Google Shape;3456;p9"/>
          <p:cNvGrpSpPr/>
          <p:nvPr/>
        </p:nvGrpSpPr>
        <p:grpSpPr>
          <a:xfrm>
            <a:off x="7367733" y="196366"/>
            <a:ext cx="1699100" cy="2145071"/>
            <a:chOff x="7367733" y="196366"/>
            <a:chExt cx="1699100" cy="2145071"/>
          </a:xfrm>
        </p:grpSpPr>
        <p:grpSp>
          <p:nvGrpSpPr>
            <p:cNvPr id="3457" name="Google Shape;3457;p9"/>
            <p:cNvGrpSpPr/>
            <p:nvPr/>
          </p:nvGrpSpPr>
          <p:grpSpPr>
            <a:xfrm flipH="1">
              <a:off x="7367733" y="196366"/>
              <a:ext cx="1699100" cy="2145071"/>
              <a:chOff x="146217" y="2712579"/>
              <a:chExt cx="1552966" cy="1960401"/>
            </a:xfrm>
          </p:grpSpPr>
          <p:grpSp>
            <p:nvGrpSpPr>
              <p:cNvPr id="3458" name="Google Shape;3458;p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3459" name="Google Shape;345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0" name="Google Shape;346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1" name="Google Shape;346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2" name="Google Shape;346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3" name="Google Shape;346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4" name="Google Shape;346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5" name="Google Shape;346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6" name="Google Shape;346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7" name="Google Shape;346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8" name="Google Shape;346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9" name="Google Shape;346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0" name="Google Shape;347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1" name="Google Shape;347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2" name="Google Shape;347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73" name="Google Shape;3473;p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3474" name="Google Shape;3474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5" name="Google Shape;3475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6" name="Google Shape;3476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7" name="Google Shape;3477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8" name="Google Shape;3478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9" name="Google Shape;3479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0" name="Google Shape;3480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1" name="Google Shape;3481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2" name="Google Shape;3482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3" name="Google Shape;3483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4" name="Google Shape;3484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5" name="Google Shape;3485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6" name="Google Shape;3486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7" name="Google Shape;3487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88" name="Google Shape;3488;p9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3489" name="Google Shape;348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0" name="Google Shape;349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1" name="Google Shape;349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2" name="Google Shape;349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3" name="Google Shape;349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4" name="Google Shape;349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5" name="Google Shape;349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6" name="Google Shape;349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7" name="Google Shape;349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8" name="Google Shape;349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9" name="Google Shape;349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0" name="Google Shape;350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1" name="Google Shape;350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2" name="Google Shape;350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503" name="Google Shape;3503;p9"/>
            <p:cNvGrpSpPr/>
            <p:nvPr/>
          </p:nvGrpSpPr>
          <p:grpSpPr>
            <a:xfrm>
              <a:off x="7920143" y="332346"/>
              <a:ext cx="611894" cy="953110"/>
              <a:chOff x="7920143" y="332346"/>
              <a:chExt cx="611894" cy="953110"/>
            </a:xfrm>
          </p:grpSpPr>
          <p:grpSp>
            <p:nvGrpSpPr>
              <p:cNvPr id="3504" name="Google Shape;3504;p9"/>
              <p:cNvGrpSpPr/>
              <p:nvPr/>
            </p:nvGrpSpPr>
            <p:grpSpPr>
              <a:xfrm>
                <a:off x="7925836" y="1010231"/>
                <a:ext cx="262134" cy="275226"/>
                <a:chOff x="1063586" y="401894"/>
                <a:chExt cx="262134" cy="275226"/>
              </a:xfrm>
            </p:grpSpPr>
            <p:sp>
              <p:nvSpPr>
                <p:cNvPr id="3505" name="Google Shape;3505;p9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506" name="Google Shape;3506;p9"/>
                <p:cNvGrpSpPr/>
                <p:nvPr/>
              </p:nvGrpSpPr>
              <p:grpSpPr>
                <a:xfrm>
                  <a:off x="1241304" y="608348"/>
                  <a:ext cx="84416" cy="68771"/>
                  <a:chOff x="1241304" y="608348"/>
                  <a:chExt cx="84416" cy="68771"/>
                </a:xfrm>
              </p:grpSpPr>
              <p:sp>
                <p:nvSpPr>
                  <p:cNvPr id="3507" name="Google Shape;3507;p9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8" name="Google Shape;3508;p9"/>
                  <p:cNvSpPr/>
                  <p:nvPr/>
                </p:nvSpPr>
                <p:spPr>
                  <a:xfrm rot="1446749">
                    <a:off x="1253704" y="622868"/>
                    <a:ext cx="53594" cy="436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509" name="Google Shape;3509;p9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510" name="Google Shape;3510;p9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511" name="Google Shape;3511;p9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512" name="Google Shape;3512;p9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77" h="4945" extrusionOk="0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3" name="Google Shape;3513;p9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85" h="2850" extrusionOk="0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4" name="Google Shape;3514;p9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49" h="2321" extrusionOk="0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515" name="Google Shape;3515;p9"/>
              <p:cNvGrpSpPr/>
              <p:nvPr/>
            </p:nvGrpSpPr>
            <p:grpSpPr>
              <a:xfrm>
                <a:off x="7920143" y="332346"/>
                <a:ext cx="611894" cy="715202"/>
                <a:chOff x="7920143" y="332346"/>
                <a:chExt cx="611894" cy="715202"/>
              </a:xfrm>
            </p:grpSpPr>
            <p:sp>
              <p:nvSpPr>
                <p:cNvPr id="3516" name="Google Shape;3516;p9"/>
                <p:cNvSpPr/>
                <p:nvPr/>
              </p:nvSpPr>
              <p:spPr>
                <a:xfrm rot="-3261661">
                  <a:off x="8416538" y="639068"/>
                  <a:ext cx="95677" cy="97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2850" extrusionOk="0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7" name="Google Shape;3517;p9"/>
                <p:cNvSpPr/>
                <p:nvPr/>
              </p:nvSpPr>
              <p:spPr>
                <a:xfrm>
                  <a:off x="8015237" y="332346"/>
                  <a:ext cx="421673" cy="380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74" h="11090" extrusionOk="0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518" name="Google Shape;3518;p9"/>
                <p:cNvGrpSpPr/>
                <p:nvPr/>
              </p:nvGrpSpPr>
              <p:grpSpPr>
                <a:xfrm>
                  <a:off x="7920143" y="760581"/>
                  <a:ext cx="198469" cy="169885"/>
                  <a:chOff x="7920143" y="760581"/>
                  <a:chExt cx="198469" cy="169885"/>
                </a:xfrm>
              </p:grpSpPr>
              <p:sp>
                <p:nvSpPr>
                  <p:cNvPr id="3519" name="Google Shape;3519;p9"/>
                  <p:cNvSpPr/>
                  <p:nvPr/>
                </p:nvSpPr>
                <p:spPr>
                  <a:xfrm>
                    <a:off x="7920143" y="760581"/>
                    <a:ext cx="198469" cy="1698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0" name="Google Shape;3520;p9"/>
                  <p:cNvSpPr/>
                  <p:nvPr/>
                </p:nvSpPr>
                <p:spPr>
                  <a:xfrm>
                    <a:off x="7954080" y="786290"/>
                    <a:ext cx="97877" cy="1184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98" h="6897" extrusionOk="0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521" name="Google Shape;3521;p9"/>
                <p:cNvSpPr/>
                <p:nvPr/>
              </p:nvSpPr>
              <p:spPr>
                <a:xfrm>
                  <a:off x="8318661" y="810602"/>
                  <a:ext cx="195755" cy="2369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8" h="6897" extrusionOk="0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522" name="Google Shape;3522;p9"/>
                <p:cNvGrpSpPr/>
                <p:nvPr/>
              </p:nvGrpSpPr>
              <p:grpSpPr>
                <a:xfrm>
                  <a:off x="8207076" y="945274"/>
                  <a:ext cx="97879" cy="79738"/>
                  <a:chOff x="8207076" y="945274"/>
                  <a:chExt cx="97879" cy="79738"/>
                </a:xfrm>
              </p:grpSpPr>
              <p:sp>
                <p:nvSpPr>
                  <p:cNvPr id="3523" name="Google Shape;3523;p9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9" h="2321" extrusionOk="0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4" name="Google Shape;3524;p9"/>
                  <p:cNvSpPr/>
                  <p:nvPr/>
                </p:nvSpPr>
                <p:spPr>
                  <a:xfrm rot="2700000">
                    <a:off x="8245618" y="956203"/>
                    <a:ext cx="45547" cy="578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777" h="4945" extrusionOk="0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3525" name="Google Shape;3525;p9"/>
          <p:cNvSpPr txBox="1">
            <a:spLocks noGrp="1"/>
          </p:cNvSpPr>
          <p:nvPr>
            <p:ph type="title"/>
          </p:nvPr>
        </p:nvSpPr>
        <p:spPr>
          <a:xfrm>
            <a:off x="5438050" y="2961536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26" name="Google Shape;3526;p9"/>
          <p:cNvSpPr txBox="1">
            <a:spLocks noGrp="1"/>
          </p:cNvSpPr>
          <p:nvPr>
            <p:ph type="subTitle" idx="1"/>
          </p:nvPr>
        </p:nvSpPr>
        <p:spPr>
          <a:xfrm>
            <a:off x="5438050" y="3514842"/>
            <a:ext cx="21708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27" name="Google Shape;3527;p9"/>
          <p:cNvSpPr txBox="1">
            <a:spLocks noGrp="1"/>
          </p:cNvSpPr>
          <p:nvPr>
            <p:ph type="title" idx="2" hasCustomPrompt="1"/>
          </p:nvPr>
        </p:nvSpPr>
        <p:spPr>
          <a:xfrm>
            <a:off x="543805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4" name="Google Shape;3774;p1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775" name="Google Shape;3775;p1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76" name="Google Shape;3776;p1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777" name="Google Shape;3777;p11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11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11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11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11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11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11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11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11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11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11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11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11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11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11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11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11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1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1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1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1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1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1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1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1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02" name="Google Shape;3802;p1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03" name="Google Shape;3803;p1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1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1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1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1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1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1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1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1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11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1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1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1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1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1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1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1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29" name="Google Shape;3829;p1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1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1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1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1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1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1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1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1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1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1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1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1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1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1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1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1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1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1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1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1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1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1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1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1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1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1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1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1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1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1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1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1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1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1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1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1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11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11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11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11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11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11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1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1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1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1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1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1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1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1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1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1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1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1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29" name="Google Shape;3929;p1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930" name="Google Shape;3930;p1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1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1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1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1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1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1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1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1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1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1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1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1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1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1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1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1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56" name="Google Shape;3956;p11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61" name="Google Shape;3961;p1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962" name="Google Shape;3962;p1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1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1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1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1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1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1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1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1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1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1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1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1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1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1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1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1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1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1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1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1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1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1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1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1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1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88" name="Google Shape;3988;p1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9" name="Google Shape;3989;p1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990" name="Google Shape;3990;p11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11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11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11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11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11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11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11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11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11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11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11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11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11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11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11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11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16" name="Google Shape;4016;p11"/>
          <p:cNvGrpSpPr/>
          <p:nvPr/>
        </p:nvGrpSpPr>
        <p:grpSpPr>
          <a:xfrm>
            <a:off x="-330469" y="-191524"/>
            <a:ext cx="9848773" cy="5293669"/>
            <a:chOff x="-330469" y="-191524"/>
            <a:chExt cx="9848773" cy="5293669"/>
          </a:xfrm>
        </p:grpSpPr>
        <p:grpSp>
          <p:nvGrpSpPr>
            <p:cNvPr id="4017" name="Google Shape;4017;p11"/>
            <p:cNvGrpSpPr/>
            <p:nvPr/>
          </p:nvGrpSpPr>
          <p:grpSpPr>
            <a:xfrm>
              <a:off x="7632955" y="2527556"/>
              <a:ext cx="1885349" cy="2574590"/>
              <a:chOff x="7632955" y="2527556"/>
              <a:chExt cx="1885349" cy="2574590"/>
            </a:xfrm>
          </p:grpSpPr>
          <p:grpSp>
            <p:nvGrpSpPr>
              <p:cNvPr id="4018" name="Google Shape;4018;p11"/>
              <p:cNvGrpSpPr/>
              <p:nvPr/>
            </p:nvGrpSpPr>
            <p:grpSpPr>
              <a:xfrm rot="5400000" flipH="1">
                <a:off x="7586489" y="3544626"/>
                <a:ext cx="1603986" cy="1511053"/>
                <a:chOff x="712635" y="3866647"/>
                <a:chExt cx="1603986" cy="1511053"/>
              </a:xfrm>
            </p:grpSpPr>
            <p:grpSp>
              <p:nvGrpSpPr>
                <p:cNvPr id="4019" name="Google Shape;4019;p11"/>
                <p:cNvGrpSpPr/>
                <p:nvPr/>
              </p:nvGrpSpPr>
              <p:grpSpPr>
                <a:xfrm rot="-5400000">
                  <a:off x="759101" y="3820181"/>
                  <a:ext cx="1511053" cy="1603986"/>
                  <a:chOff x="7805848" y="0"/>
                  <a:chExt cx="1338162" cy="1420462"/>
                </a:xfrm>
              </p:grpSpPr>
              <p:grpSp>
                <p:nvGrpSpPr>
                  <p:cNvPr id="4020" name="Google Shape;4020;p11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21" name="Google Shape;4021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2" name="Google Shape;4022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3" name="Google Shape;4023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4" name="Google Shape;4024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5" name="Google Shape;4025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6" name="Google Shape;4026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7" name="Google Shape;4027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8" name="Google Shape;4028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29" name="Google Shape;4029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0" name="Google Shape;4030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1" name="Google Shape;4031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2" name="Google Shape;4032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3" name="Google Shape;4033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4" name="Google Shape;4034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5" name="Google Shape;4035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4036" name="Google Shape;4036;p11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37" name="Google Shape;4037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8" name="Google Shape;4038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39" name="Google Shape;4039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0" name="Google Shape;4040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1" name="Google Shape;4041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2" name="Google Shape;4042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3" name="Google Shape;4043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4" name="Google Shape;4044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5" name="Google Shape;4045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6" name="Google Shape;4046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7" name="Google Shape;4047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8" name="Google Shape;4048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49" name="Google Shape;4049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0" name="Google Shape;4050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1" name="Google Shape;4051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4052" name="Google Shape;4052;p11"/>
                  <p:cNvGrpSpPr/>
                  <p:nvPr/>
                </p:nvGrpSpPr>
                <p:grpSpPr>
                  <a:xfrm rot="10800000" flipH="1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53" name="Google Shape;4053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29" h="913" extrusionOk="0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4" name="Google Shape;4054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45" h="945" extrusionOk="0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5" name="Google Shape;4055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6" name="Google Shape;4056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41" extrusionOk="0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7" name="Google Shape;4057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8" name="Google Shape;4058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193" extrusionOk="0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59" name="Google Shape;4059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9" h="209" extrusionOk="0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0" name="Google Shape;4060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1" name="Google Shape;4061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81" extrusionOk="0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2" name="Google Shape;4062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3" name="Google Shape;4063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7" h="417" extrusionOk="0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4" name="Google Shape;4064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17" extrusionOk="0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5" name="Google Shape;4065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3" h="433" extrusionOk="0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6" name="Google Shape;4066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3" h="1553" extrusionOk="0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67" name="Google Shape;4067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54" h="1537" extrusionOk="0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4068" name="Google Shape;4068;p11"/>
                <p:cNvSpPr/>
                <p:nvPr/>
              </p:nvSpPr>
              <p:spPr>
                <a:xfrm rot="6056397" flipH="1">
                  <a:off x="1638518" y="4623901"/>
                  <a:ext cx="540561" cy="298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76" h="19758" extrusionOk="0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9" name="Google Shape;4069;p11"/>
              <p:cNvGrpSpPr/>
              <p:nvPr/>
            </p:nvGrpSpPr>
            <p:grpSpPr>
              <a:xfrm rot="10800000" flipH="1">
                <a:off x="8007251" y="252755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070" name="Google Shape;407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71" name="Google Shape;407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2" name="Google Shape;407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3" name="Google Shape;407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4" name="Google Shape;407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5" name="Google Shape;407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6" name="Google Shape;407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7" name="Google Shape;407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8" name="Google Shape;407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9" name="Google Shape;407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0" name="Google Shape;408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1" name="Google Shape;408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2" name="Google Shape;408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3" name="Google Shape;408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4" name="Google Shape;408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5" name="Google Shape;408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086" name="Google Shape;408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87" name="Google Shape;408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8" name="Google Shape;408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9" name="Google Shape;408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0" name="Google Shape;409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1" name="Google Shape;409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2" name="Google Shape;409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3" name="Google Shape;409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4" name="Google Shape;409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5" name="Google Shape;409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6" name="Google Shape;409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7" name="Google Shape;409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8" name="Google Shape;409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9" name="Google Shape;409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0" name="Google Shape;410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1" name="Google Shape;410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02" name="Google Shape;4102;p1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03" name="Google Shape;410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4" name="Google Shape;410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5" name="Google Shape;410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6" name="Google Shape;410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7" name="Google Shape;410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8" name="Google Shape;410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9" name="Google Shape;410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0" name="Google Shape;411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1" name="Google Shape;411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2" name="Google Shape;411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3" name="Google Shape;411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4" name="Google Shape;411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5" name="Google Shape;411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6" name="Google Shape;411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7" name="Google Shape;411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118" name="Google Shape;4118;p11"/>
            <p:cNvGrpSpPr/>
            <p:nvPr/>
          </p:nvGrpSpPr>
          <p:grpSpPr>
            <a:xfrm>
              <a:off x="-330469" y="-191519"/>
              <a:ext cx="2716357" cy="1672532"/>
              <a:chOff x="-330469" y="-191519"/>
              <a:chExt cx="2716357" cy="1672532"/>
            </a:xfrm>
          </p:grpSpPr>
          <p:grpSp>
            <p:nvGrpSpPr>
              <p:cNvPr id="4119" name="Google Shape;4119;p11"/>
              <p:cNvGrpSpPr/>
              <p:nvPr/>
            </p:nvGrpSpPr>
            <p:grpSpPr>
              <a:xfrm rot="10800000" flipH="1">
                <a:off x="874835" y="-191519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20" name="Google Shape;412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21" name="Google Shape;412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2" name="Google Shape;412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3" name="Google Shape;412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4" name="Google Shape;412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5" name="Google Shape;412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6" name="Google Shape;412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7" name="Google Shape;412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8" name="Google Shape;412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9" name="Google Shape;412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0" name="Google Shape;413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1" name="Google Shape;413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2" name="Google Shape;413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3" name="Google Shape;413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4" name="Google Shape;413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5" name="Google Shape;413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36" name="Google Shape;413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37" name="Google Shape;413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8" name="Google Shape;413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9" name="Google Shape;413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0" name="Google Shape;414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1" name="Google Shape;414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2" name="Google Shape;414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3" name="Google Shape;414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4" name="Google Shape;414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5" name="Google Shape;414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6" name="Google Shape;414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7" name="Google Shape;414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8" name="Google Shape;414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9" name="Google Shape;414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0" name="Google Shape;415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1" name="Google Shape;415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52" name="Google Shape;4152;p1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53" name="Google Shape;415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4" name="Google Shape;415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5" name="Google Shape;415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6" name="Google Shape;415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7" name="Google Shape;415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8" name="Google Shape;415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9" name="Google Shape;415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0" name="Google Shape;416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1" name="Google Shape;416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2" name="Google Shape;416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3" name="Google Shape;416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4" name="Google Shape;416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5" name="Google Shape;416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6" name="Google Shape;416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7" name="Google Shape;416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68" name="Google Shape;4168;p11"/>
              <p:cNvGrpSpPr/>
              <p:nvPr/>
            </p:nvGrpSpPr>
            <p:grpSpPr>
              <a:xfrm rot="5400000" flipH="1">
                <a:off x="-284003" y="-76507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69" name="Google Shape;4169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70" name="Google Shape;4170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1" name="Google Shape;4171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2" name="Google Shape;4172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3" name="Google Shape;4173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4" name="Google Shape;4174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5" name="Google Shape;4175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6" name="Google Shape;4176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7" name="Google Shape;4177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8" name="Google Shape;4178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9" name="Google Shape;4179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0" name="Google Shape;4180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1" name="Google Shape;4181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2" name="Google Shape;4182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3" name="Google Shape;4183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4" name="Google Shape;4184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85" name="Google Shape;4185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86" name="Google Shape;4186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7" name="Google Shape;4187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8" name="Google Shape;4188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9" name="Google Shape;4189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0" name="Google Shape;4190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1" name="Google Shape;4191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2" name="Google Shape;4192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3" name="Google Shape;4193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4" name="Google Shape;4194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5" name="Google Shape;4195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6" name="Google Shape;4196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7" name="Google Shape;4197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8" name="Google Shape;4198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99" name="Google Shape;4199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0" name="Google Shape;4200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01" name="Google Shape;4201;p11"/>
                <p:cNvGrpSpPr/>
                <p:nvPr/>
              </p:nvGrpSpPr>
              <p:grpSpPr>
                <a:xfrm rot="10800000" flipH="1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202" name="Google Shape;4202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9" h="913" extrusionOk="0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3" name="Google Shape;4203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5" h="945" extrusionOk="0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4" name="Google Shape;4204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5" name="Google Shape;4205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41" extrusionOk="0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6" name="Google Shape;4206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7" name="Google Shape;4207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193" extrusionOk="0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8" name="Google Shape;4208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" h="209" extrusionOk="0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09" name="Google Shape;4209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0" name="Google Shape;4210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81" extrusionOk="0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1" name="Google Shape;4211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2" name="Google Shape;4212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417" extrusionOk="0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3" name="Google Shape;4213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17" extrusionOk="0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4" name="Google Shape;4214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3" h="433" extrusionOk="0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5" name="Google Shape;4215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3" h="1553" extrusionOk="0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6" name="Google Shape;4216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4" h="1537" extrusionOk="0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217" name="Google Shape;4217;p11"/>
            <p:cNvGrpSpPr/>
            <p:nvPr/>
          </p:nvGrpSpPr>
          <p:grpSpPr>
            <a:xfrm>
              <a:off x="82598" y="-191524"/>
              <a:ext cx="1529537" cy="1433534"/>
              <a:chOff x="195225" y="-121200"/>
              <a:chExt cx="1334325" cy="1250575"/>
            </a:xfrm>
          </p:grpSpPr>
          <p:sp>
            <p:nvSpPr>
              <p:cNvPr id="4218" name="Google Shape;4218;p11"/>
              <p:cNvSpPr/>
              <p:nvPr/>
            </p:nvSpPr>
            <p:spPr>
              <a:xfrm>
                <a:off x="353675" y="332525"/>
                <a:ext cx="165975" cy="165975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6639" extrusionOk="0">
                    <a:moveTo>
                      <a:pt x="3804" y="0"/>
                    </a:moveTo>
                    <a:cubicBezTo>
                      <a:pt x="1268" y="0"/>
                      <a:pt x="1" y="3069"/>
                      <a:pt x="1802" y="4837"/>
                    </a:cubicBezTo>
                    <a:cubicBezTo>
                      <a:pt x="3570" y="6639"/>
                      <a:pt x="6639" y="5371"/>
                      <a:pt x="6639" y="2836"/>
                    </a:cubicBezTo>
                    <a:cubicBezTo>
                      <a:pt x="6639" y="1268"/>
                      <a:pt x="5371" y="0"/>
                      <a:pt x="3804" y="0"/>
                    </a:cubicBezTo>
                    <a:close/>
                  </a:path>
                </a:pathLst>
              </a:custGeom>
              <a:solidFill>
                <a:srgbClr val="7F7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19" name="Google Shape;4219;p11"/>
              <p:cNvGrpSpPr/>
              <p:nvPr/>
            </p:nvGrpSpPr>
            <p:grpSpPr>
              <a:xfrm>
                <a:off x="308650" y="-121200"/>
                <a:ext cx="1188375" cy="1250575"/>
                <a:chOff x="308650" y="-121200"/>
                <a:chExt cx="1188375" cy="1250575"/>
              </a:xfrm>
            </p:grpSpPr>
            <p:sp>
              <p:nvSpPr>
                <p:cNvPr id="4220" name="Google Shape;4220;p11"/>
                <p:cNvSpPr/>
                <p:nvPr/>
              </p:nvSpPr>
              <p:spPr>
                <a:xfrm>
                  <a:off x="655575" y="946550"/>
                  <a:ext cx="201000" cy="18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7313" extrusionOk="0">
                      <a:moveTo>
                        <a:pt x="3109" y="0"/>
                      </a:moveTo>
                      <a:cubicBezTo>
                        <a:pt x="1726" y="0"/>
                        <a:pt x="551" y="1043"/>
                        <a:pt x="367" y="2425"/>
                      </a:cubicBezTo>
                      <a:lnTo>
                        <a:pt x="200" y="3927"/>
                      </a:lnTo>
                      <a:cubicBezTo>
                        <a:pt x="0" y="5461"/>
                        <a:pt x="1068" y="6862"/>
                        <a:pt x="2602" y="7029"/>
                      </a:cubicBezTo>
                      <a:lnTo>
                        <a:pt x="4570" y="7296"/>
                      </a:lnTo>
                      <a:cubicBezTo>
                        <a:pt x="4673" y="7307"/>
                        <a:pt x="4776" y="7312"/>
                        <a:pt x="4877" y="7312"/>
                      </a:cubicBezTo>
                      <a:cubicBezTo>
                        <a:pt x="6283" y="7312"/>
                        <a:pt x="7486" y="6260"/>
                        <a:pt x="7672" y="4861"/>
                      </a:cubicBezTo>
                      <a:lnTo>
                        <a:pt x="7872" y="3359"/>
                      </a:lnTo>
                      <a:cubicBezTo>
                        <a:pt x="8039" y="1825"/>
                        <a:pt x="6972" y="457"/>
                        <a:pt x="5437" y="257"/>
                      </a:cubicBezTo>
                      <a:lnTo>
                        <a:pt x="3469" y="24"/>
                      </a:lnTo>
                      <a:cubicBezTo>
                        <a:pt x="3348" y="8"/>
                        <a:pt x="3228" y="0"/>
                        <a:pt x="310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11"/>
                <p:cNvSpPr/>
                <p:nvPr/>
              </p:nvSpPr>
              <p:spPr>
                <a:xfrm>
                  <a:off x="1282675" y="542050"/>
                  <a:ext cx="214350" cy="2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74" h="8243" extrusionOk="0">
                      <a:moveTo>
                        <a:pt x="3665" y="0"/>
                      </a:moveTo>
                      <a:cubicBezTo>
                        <a:pt x="2734" y="0"/>
                        <a:pt x="1861" y="569"/>
                        <a:pt x="1502" y="1493"/>
                      </a:cubicBezTo>
                      <a:lnTo>
                        <a:pt x="468" y="4228"/>
                      </a:lnTo>
                      <a:cubicBezTo>
                        <a:pt x="1" y="5429"/>
                        <a:pt x="601" y="6764"/>
                        <a:pt x="1802" y="7197"/>
                      </a:cubicBezTo>
                      <a:lnTo>
                        <a:pt x="4104" y="8098"/>
                      </a:lnTo>
                      <a:cubicBezTo>
                        <a:pt x="4375" y="8196"/>
                        <a:pt x="4653" y="8243"/>
                        <a:pt x="4926" y="8243"/>
                      </a:cubicBezTo>
                      <a:cubicBezTo>
                        <a:pt x="5862" y="8243"/>
                        <a:pt x="6737" y="7693"/>
                        <a:pt x="7072" y="6764"/>
                      </a:cubicBezTo>
                      <a:lnTo>
                        <a:pt x="8140" y="4028"/>
                      </a:lnTo>
                      <a:cubicBezTo>
                        <a:pt x="8573" y="2827"/>
                        <a:pt x="8006" y="1493"/>
                        <a:pt x="6806" y="1026"/>
                      </a:cubicBezTo>
                      <a:lnTo>
                        <a:pt x="4504" y="159"/>
                      </a:lnTo>
                      <a:cubicBezTo>
                        <a:pt x="4227" y="51"/>
                        <a:pt x="3944" y="0"/>
                        <a:pt x="36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11"/>
                <p:cNvSpPr/>
                <p:nvPr/>
              </p:nvSpPr>
              <p:spPr>
                <a:xfrm>
                  <a:off x="1195125" y="86750"/>
                  <a:ext cx="215175" cy="19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7" h="7921" extrusionOk="0">
                      <a:moveTo>
                        <a:pt x="4279" y="1"/>
                      </a:moveTo>
                      <a:cubicBezTo>
                        <a:pt x="3681" y="1"/>
                        <a:pt x="3079" y="182"/>
                        <a:pt x="2569" y="558"/>
                      </a:cubicBezTo>
                      <a:lnTo>
                        <a:pt x="1568" y="1292"/>
                      </a:lnTo>
                      <a:cubicBezTo>
                        <a:pt x="267" y="2259"/>
                        <a:pt x="0" y="4094"/>
                        <a:pt x="968" y="5395"/>
                      </a:cubicBezTo>
                      <a:lnTo>
                        <a:pt x="2002" y="6763"/>
                      </a:lnTo>
                      <a:cubicBezTo>
                        <a:pt x="2560" y="7520"/>
                        <a:pt x="3440" y="7920"/>
                        <a:pt x="4328" y="7920"/>
                      </a:cubicBezTo>
                      <a:cubicBezTo>
                        <a:pt x="4926" y="7920"/>
                        <a:pt x="5528" y="7739"/>
                        <a:pt x="6038" y="7363"/>
                      </a:cubicBezTo>
                      <a:lnTo>
                        <a:pt x="7039" y="6629"/>
                      </a:lnTo>
                      <a:cubicBezTo>
                        <a:pt x="8339" y="5662"/>
                        <a:pt x="8606" y="3827"/>
                        <a:pt x="7639" y="2526"/>
                      </a:cubicBezTo>
                      <a:lnTo>
                        <a:pt x="6605" y="1159"/>
                      </a:lnTo>
                      <a:cubicBezTo>
                        <a:pt x="6047" y="401"/>
                        <a:pt x="5167" y="1"/>
                        <a:pt x="42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11"/>
                <p:cNvSpPr/>
                <p:nvPr/>
              </p:nvSpPr>
              <p:spPr>
                <a:xfrm>
                  <a:off x="728950" y="-121200"/>
                  <a:ext cx="192675" cy="17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7" h="7176" extrusionOk="0">
                      <a:moveTo>
                        <a:pt x="2447" y="0"/>
                      </a:moveTo>
                      <a:cubicBezTo>
                        <a:pt x="1170" y="0"/>
                        <a:pt x="166" y="1010"/>
                        <a:pt x="134" y="2271"/>
                      </a:cubicBezTo>
                      <a:lnTo>
                        <a:pt x="34" y="4640"/>
                      </a:lnTo>
                      <a:cubicBezTo>
                        <a:pt x="1" y="5941"/>
                        <a:pt x="1001" y="7008"/>
                        <a:pt x="2302" y="7075"/>
                      </a:cubicBezTo>
                      <a:lnTo>
                        <a:pt x="5138" y="7175"/>
                      </a:lnTo>
                      <a:cubicBezTo>
                        <a:pt x="5159" y="7175"/>
                        <a:pt x="5180" y="7176"/>
                        <a:pt x="5201" y="7176"/>
                      </a:cubicBezTo>
                      <a:cubicBezTo>
                        <a:pt x="6474" y="7176"/>
                        <a:pt x="7540" y="6186"/>
                        <a:pt x="7573" y="4873"/>
                      </a:cubicBezTo>
                      <a:lnTo>
                        <a:pt x="7673" y="2538"/>
                      </a:lnTo>
                      <a:cubicBezTo>
                        <a:pt x="7706" y="1204"/>
                        <a:pt x="6705" y="137"/>
                        <a:pt x="5371" y="103"/>
                      </a:cubicBezTo>
                      <a:lnTo>
                        <a:pt x="2569" y="3"/>
                      </a:lnTo>
                      <a:cubicBezTo>
                        <a:pt x="2528" y="1"/>
                        <a:pt x="2487" y="0"/>
                        <a:pt x="2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11"/>
                <p:cNvSpPr/>
                <p:nvPr/>
              </p:nvSpPr>
              <p:spPr>
                <a:xfrm>
                  <a:off x="308650" y="84925"/>
                  <a:ext cx="225175" cy="21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7" h="8415" extrusionOk="0">
                      <a:moveTo>
                        <a:pt x="5002" y="0"/>
                      </a:moveTo>
                      <a:cubicBezTo>
                        <a:pt x="3967" y="0"/>
                        <a:pt x="2943" y="453"/>
                        <a:pt x="2235" y="1332"/>
                      </a:cubicBezTo>
                      <a:lnTo>
                        <a:pt x="1201" y="2666"/>
                      </a:lnTo>
                      <a:cubicBezTo>
                        <a:pt x="1" y="4200"/>
                        <a:pt x="234" y="6435"/>
                        <a:pt x="1768" y="7636"/>
                      </a:cubicBezTo>
                      <a:cubicBezTo>
                        <a:pt x="2421" y="8161"/>
                        <a:pt x="3200" y="8414"/>
                        <a:pt x="3972" y="8414"/>
                      </a:cubicBezTo>
                      <a:cubicBezTo>
                        <a:pt x="5016" y="8414"/>
                        <a:pt x="6048" y="7951"/>
                        <a:pt x="6739" y="7069"/>
                      </a:cubicBezTo>
                      <a:lnTo>
                        <a:pt x="7806" y="5735"/>
                      </a:lnTo>
                      <a:cubicBezTo>
                        <a:pt x="9007" y="4200"/>
                        <a:pt x="8740" y="1965"/>
                        <a:pt x="7206" y="765"/>
                      </a:cubicBezTo>
                      <a:cubicBezTo>
                        <a:pt x="6550" y="252"/>
                        <a:pt x="5773" y="0"/>
                        <a:pt x="50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25" name="Google Shape;4225;p11"/>
              <p:cNvSpPr/>
              <p:nvPr/>
            </p:nvSpPr>
            <p:spPr>
              <a:xfrm>
                <a:off x="214425" y="-87775"/>
                <a:ext cx="1249250" cy="1201800"/>
              </a:xfrm>
              <a:custGeom>
                <a:avLst/>
                <a:gdLst/>
                <a:ahLst/>
                <a:cxnLst/>
                <a:rect l="l" t="t" r="r" b="b"/>
                <a:pathLst>
                  <a:path w="49970" h="48072" extrusionOk="0">
                    <a:moveTo>
                      <a:pt x="25980" y="0"/>
                    </a:moveTo>
                    <a:cubicBezTo>
                      <a:pt x="25960" y="0"/>
                      <a:pt x="25939" y="0"/>
                      <a:pt x="25919" y="0"/>
                    </a:cubicBezTo>
                    <a:cubicBezTo>
                      <a:pt x="16178" y="0"/>
                      <a:pt x="7439" y="5871"/>
                      <a:pt x="3703" y="14844"/>
                    </a:cubicBezTo>
                    <a:cubicBezTo>
                      <a:pt x="0" y="23817"/>
                      <a:pt x="2068" y="34158"/>
                      <a:pt x="8940" y="41030"/>
                    </a:cubicBezTo>
                    <a:cubicBezTo>
                      <a:pt x="13535" y="45625"/>
                      <a:pt x="19681" y="48072"/>
                      <a:pt x="25932" y="48072"/>
                    </a:cubicBezTo>
                    <a:cubicBezTo>
                      <a:pt x="29030" y="48072"/>
                      <a:pt x="32152" y="47471"/>
                      <a:pt x="35125" y="46234"/>
                    </a:cubicBezTo>
                    <a:cubicBezTo>
                      <a:pt x="44132" y="42497"/>
                      <a:pt x="49969" y="33758"/>
                      <a:pt x="49969" y="24018"/>
                    </a:cubicBezTo>
                    <a:cubicBezTo>
                      <a:pt x="49969" y="10762"/>
                      <a:pt x="39228" y="0"/>
                      <a:pt x="259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11"/>
              <p:cNvSpPr/>
              <p:nvPr/>
            </p:nvSpPr>
            <p:spPr>
              <a:xfrm>
                <a:off x="195225" y="388400"/>
                <a:ext cx="1334325" cy="725550"/>
              </a:xfrm>
              <a:custGeom>
                <a:avLst/>
                <a:gdLst/>
                <a:ahLst/>
                <a:cxnLst/>
                <a:rect l="l" t="t" r="r" b="b"/>
                <a:pathLst>
                  <a:path w="53373" h="29022" extrusionOk="0">
                    <a:moveTo>
                      <a:pt x="3170" y="0"/>
                    </a:moveTo>
                    <a:lnTo>
                      <a:pt x="3170" y="0"/>
                    </a:lnTo>
                    <a:cubicBezTo>
                      <a:pt x="1" y="14944"/>
                      <a:pt x="11409" y="29021"/>
                      <a:pt x="26687" y="29021"/>
                    </a:cubicBezTo>
                    <a:cubicBezTo>
                      <a:pt x="41964" y="29021"/>
                      <a:pt x="53372" y="14944"/>
                      <a:pt x="50203" y="0"/>
                    </a:cubicBezTo>
                    <a:lnTo>
                      <a:pt x="50203" y="0"/>
                    </a:lnTo>
                    <a:cubicBezTo>
                      <a:pt x="47835" y="11108"/>
                      <a:pt x="38028" y="19047"/>
                      <a:pt x="26687" y="19047"/>
                    </a:cubicBezTo>
                    <a:cubicBezTo>
                      <a:pt x="15312" y="19047"/>
                      <a:pt x="5505" y="11108"/>
                      <a:pt x="3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11"/>
              <p:cNvSpPr/>
              <p:nvPr/>
            </p:nvSpPr>
            <p:spPr>
              <a:xfrm>
                <a:off x="1047500" y="193300"/>
                <a:ext cx="39225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100" extrusionOk="0">
                    <a:moveTo>
                      <a:pt x="831" y="1"/>
                    </a:moveTo>
                    <a:cubicBezTo>
                      <a:pt x="670" y="1"/>
                      <a:pt x="507" y="54"/>
                      <a:pt x="368" y="166"/>
                    </a:cubicBezTo>
                    <a:cubicBezTo>
                      <a:pt x="201" y="266"/>
                      <a:pt x="68" y="432"/>
                      <a:pt x="1" y="633"/>
                    </a:cubicBezTo>
                    <a:cubicBezTo>
                      <a:pt x="68" y="533"/>
                      <a:pt x="134" y="466"/>
                      <a:pt x="234" y="399"/>
                    </a:cubicBezTo>
                    <a:cubicBezTo>
                      <a:pt x="367" y="306"/>
                      <a:pt x="521" y="261"/>
                      <a:pt x="675" y="261"/>
                    </a:cubicBezTo>
                    <a:cubicBezTo>
                      <a:pt x="908" y="261"/>
                      <a:pt x="1141" y="365"/>
                      <a:pt x="1302" y="566"/>
                    </a:cubicBezTo>
                    <a:cubicBezTo>
                      <a:pt x="1402" y="699"/>
                      <a:pt x="1402" y="899"/>
                      <a:pt x="1335" y="1100"/>
                    </a:cubicBezTo>
                    <a:cubicBezTo>
                      <a:pt x="1535" y="866"/>
                      <a:pt x="1569" y="533"/>
                      <a:pt x="1435" y="299"/>
                    </a:cubicBezTo>
                    <a:cubicBezTo>
                      <a:pt x="1280" y="105"/>
                      <a:pt x="1056" y="1"/>
                      <a:pt x="831" y="1"/>
                    </a:cubicBez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28" name="Google Shape;4228;p11"/>
              <p:cNvGrpSpPr/>
              <p:nvPr/>
            </p:nvGrpSpPr>
            <p:grpSpPr>
              <a:xfrm>
                <a:off x="291150" y="6875"/>
                <a:ext cx="984875" cy="885000"/>
                <a:chOff x="291150" y="6875"/>
                <a:chExt cx="984875" cy="885000"/>
              </a:xfrm>
            </p:grpSpPr>
            <p:sp>
              <p:nvSpPr>
                <p:cNvPr id="4229" name="Google Shape;4229;p11"/>
                <p:cNvSpPr/>
                <p:nvPr/>
              </p:nvSpPr>
              <p:spPr>
                <a:xfrm>
                  <a:off x="576350" y="142150"/>
                  <a:ext cx="151800" cy="10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4156" extrusionOk="0">
                      <a:moveTo>
                        <a:pt x="3779" y="1"/>
                      </a:moveTo>
                      <a:cubicBezTo>
                        <a:pt x="3312" y="1"/>
                        <a:pt x="2803" y="101"/>
                        <a:pt x="2302" y="310"/>
                      </a:cubicBezTo>
                      <a:cubicBezTo>
                        <a:pt x="834" y="911"/>
                        <a:pt x="0" y="2178"/>
                        <a:pt x="400" y="3179"/>
                      </a:cubicBezTo>
                      <a:cubicBezTo>
                        <a:pt x="683" y="3809"/>
                        <a:pt x="1403" y="4156"/>
                        <a:pt x="2276" y="4156"/>
                      </a:cubicBezTo>
                      <a:cubicBezTo>
                        <a:pt x="2745" y="4156"/>
                        <a:pt x="3257" y="4056"/>
                        <a:pt x="3770" y="3846"/>
                      </a:cubicBezTo>
                      <a:cubicBezTo>
                        <a:pt x="5237" y="3246"/>
                        <a:pt x="6071" y="1978"/>
                        <a:pt x="5638" y="977"/>
                      </a:cubicBezTo>
                      <a:cubicBezTo>
                        <a:pt x="5377" y="348"/>
                        <a:pt x="4650" y="1"/>
                        <a:pt x="3779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11"/>
                <p:cNvSpPr/>
                <p:nvPr/>
              </p:nvSpPr>
              <p:spPr>
                <a:xfrm>
                  <a:off x="828200" y="6875"/>
                  <a:ext cx="97575" cy="5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2136" extrusionOk="0">
                      <a:moveTo>
                        <a:pt x="2182" y="1"/>
                      </a:moveTo>
                      <a:cubicBezTo>
                        <a:pt x="2069" y="1"/>
                        <a:pt x="1953" y="6"/>
                        <a:pt x="1835" y="17"/>
                      </a:cubicBezTo>
                      <a:cubicBezTo>
                        <a:pt x="801" y="117"/>
                        <a:pt x="0" y="718"/>
                        <a:pt x="67" y="1285"/>
                      </a:cubicBezTo>
                      <a:cubicBezTo>
                        <a:pt x="126" y="1789"/>
                        <a:pt x="845" y="2135"/>
                        <a:pt x="1731" y="2135"/>
                      </a:cubicBezTo>
                      <a:cubicBezTo>
                        <a:pt x="1841" y="2135"/>
                        <a:pt x="1954" y="2130"/>
                        <a:pt x="2068" y="2119"/>
                      </a:cubicBezTo>
                      <a:cubicBezTo>
                        <a:pt x="3136" y="2019"/>
                        <a:pt x="3903" y="1451"/>
                        <a:pt x="3836" y="851"/>
                      </a:cubicBezTo>
                      <a:cubicBezTo>
                        <a:pt x="3806" y="347"/>
                        <a:pt x="3091" y="1"/>
                        <a:pt x="2182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11"/>
                <p:cNvSpPr/>
                <p:nvPr/>
              </p:nvSpPr>
              <p:spPr>
                <a:xfrm>
                  <a:off x="327825" y="379000"/>
                  <a:ext cx="121775" cy="1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1" h="5141" extrusionOk="0">
                      <a:moveTo>
                        <a:pt x="3167" y="1"/>
                      </a:moveTo>
                      <a:cubicBezTo>
                        <a:pt x="2369" y="1"/>
                        <a:pt x="1426" y="594"/>
                        <a:pt x="801" y="1544"/>
                      </a:cubicBezTo>
                      <a:cubicBezTo>
                        <a:pt x="1" y="2845"/>
                        <a:pt x="67" y="4379"/>
                        <a:pt x="968" y="4946"/>
                      </a:cubicBezTo>
                      <a:cubicBezTo>
                        <a:pt x="1191" y="5078"/>
                        <a:pt x="1443" y="5141"/>
                        <a:pt x="1710" y="5141"/>
                      </a:cubicBezTo>
                      <a:cubicBezTo>
                        <a:pt x="2524" y="5141"/>
                        <a:pt x="3467" y="4558"/>
                        <a:pt x="4070" y="3579"/>
                      </a:cubicBezTo>
                      <a:cubicBezTo>
                        <a:pt x="4871" y="2278"/>
                        <a:pt x="4804" y="777"/>
                        <a:pt x="3904" y="210"/>
                      </a:cubicBezTo>
                      <a:cubicBezTo>
                        <a:pt x="3686" y="67"/>
                        <a:pt x="3435" y="1"/>
                        <a:pt x="316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11"/>
                <p:cNvSpPr/>
                <p:nvPr/>
              </p:nvSpPr>
              <p:spPr>
                <a:xfrm>
                  <a:off x="443750" y="604550"/>
                  <a:ext cx="225175" cy="18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7" h="7260" extrusionOk="0">
                      <a:moveTo>
                        <a:pt x="3787" y="1"/>
                      </a:moveTo>
                      <a:cubicBezTo>
                        <a:pt x="2617" y="1"/>
                        <a:pt x="1553" y="492"/>
                        <a:pt x="968" y="1428"/>
                      </a:cubicBezTo>
                      <a:cubicBezTo>
                        <a:pt x="0" y="3029"/>
                        <a:pt x="768" y="5298"/>
                        <a:pt x="2702" y="6499"/>
                      </a:cubicBezTo>
                      <a:cubicBezTo>
                        <a:pt x="3506" y="7011"/>
                        <a:pt x="4390" y="7259"/>
                        <a:pt x="5221" y="7259"/>
                      </a:cubicBezTo>
                      <a:cubicBezTo>
                        <a:pt x="6390" y="7259"/>
                        <a:pt x="7454" y="6768"/>
                        <a:pt x="8039" y="5831"/>
                      </a:cubicBezTo>
                      <a:cubicBezTo>
                        <a:pt x="9007" y="4230"/>
                        <a:pt x="8240" y="1962"/>
                        <a:pt x="6305" y="761"/>
                      </a:cubicBezTo>
                      <a:cubicBezTo>
                        <a:pt x="5501" y="249"/>
                        <a:pt x="4617" y="1"/>
                        <a:pt x="378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11"/>
                <p:cNvSpPr/>
                <p:nvPr/>
              </p:nvSpPr>
              <p:spPr>
                <a:xfrm>
                  <a:off x="930750" y="604625"/>
                  <a:ext cx="345275" cy="28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1" h="11490" extrusionOk="0">
                      <a:moveTo>
                        <a:pt x="6308" y="1"/>
                      </a:moveTo>
                      <a:cubicBezTo>
                        <a:pt x="4406" y="1"/>
                        <a:pt x="2622" y="857"/>
                        <a:pt x="1635" y="2459"/>
                      </a:cubicBezTo>
                      <a:cubicBezTo>
                        <a:pt x="1" y="5028"/>
                        <a:pt x="1035" y="8630"/>
                        <a:pt x="3937" y="10465"/>
                      </a:cubicBezTo>
                      <a:cubicBezTo>
                        <a:pt x="5064" y="11157"/>
                        <a:pt x="6300" y="11489"/>
                        <a:pt x="7487" y="11489"/>
                      </a:cubicBezTo>
                      <a:cubicBezTo>
                        <a:pt x="9391" y="11489"/>
                        <a:pt x="11170" y="10633"/>
                        <a:pt x="12176" y="9031"/>
                      </a:cubicBezTo>
                      <a:cubicBezTo>
                        <a:pt x="13811" y="6462"/>
                        <a:pt x="12743" y="2860"/>
                        <a:pt x="9841" y="1025"/>
                      </a:cubicBezTo>
                      <a:cubicBezTo>
                        <a:pt x="8727" y="333"/>
                        <a:pt x="7494" y="1"/>
                        <a:pt x="6308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11"/>
                <p:cNvSpPr/>
                <p:nvPr/>
              </p:nvSpPr>
              <p:spPr>
                <a:xfrm>
                  <a:off x="665575" y="410450"/>
                  <a:ext cx="72575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3" h="1974" extrusionOk="0">
                      <a:moveTo>
                        <a:pt x="1141" y="0"/>
                      </a:moveTo>
                      <a:cubicBezTo>
                        <a:pt x="676" y="0"/>
                        <a:pt x="284" y="203"/>
                        <a:pt x="167" y="553"/>
                      </a:cubicBezTo>
                      <a:cubicBezTo>
                        <a:pt x="0" y="1020"/>
                        <a:pt x="434" y="1587"/>
                        <a:pt x="1168" y="1854"/>
                      </a:cubicBezTo>
                      <a:cubicBezTo>
                        <a:pt x="1382" y="1935"/>
                        <a:pt x="1596" y="1973"/>
                        <a:pt x="1795" y="1973"/>
                      </a:cubicBezTo>
                      <a:cubicBezTo>
                        <a:pt x="2247" y="1973"/>
                        <a:pt x="2620" y="1778"/>
                        <a:pt x="2736" y="1453"/>
                      </a:cubicBezTo>
                      <a:cubicBezTo>
                        <a:pt x="2902" y="953"/>
                        <a:pt x="2469" y="386"/>
                        <a:pt x="1768" y="119"/>
                      </a:cubicBezTo>
                      <a:cubicBezTo>
                        <a:pt x="1557" y="38"/>
                        <a:pt x="1342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11"/>
                <p:cNvSpPr/>
                <p:nvPr/>
              </p:nvSpPr>
              <p:spPr>
                <a:xfrm>
                  <a:off x="291150" y="714825"/>
                  <a:ext cx="74225" cy="12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9" h="4843" extrusionOk="0">
                      <a:moveTo>
                        <a:pt x="417" y="1"/>
                      </a:moveTo>
                      <a:cubicBezTo>
                        <a:pt x="387" y="1"/>
                        <a:pt x="359" y="7"/>
                        <a:pt x="334" y="19"/>
                      </a:cubicBezTo>
                      <a:cubicBezTo>
                        <a:pt x="0" y="186"/>
                        <a:pt x="234" y="1387"/>
                        <a:pt x="867" y="2721"/>
                      </a:cubicBezTo>
                      <a:cubicBezTo>
                        <a:pt x="1452" y="3952"/>
                        <a:pt x="2150" y="4842"/>
                        <a:pt x="2543" y="4842"/>
                      </a:cubicBezTo>
                      <a:cubicBezTo>
                        <a:pt x="2576" y="4842"/>
                        <a:pt x="2607" y="4836"/>
                        <a:pt x="2635" y="4823"/>
                      </a:cubicBezTo>
                      <a:cubicBezTo>
                        <a:pt x="2969" y="4689"/>
                        <a:pt x="2702" y="3455"/>
                        <a:pt x="2068" y="2121"/>
                      </a:cubicBezTo>
                      <a:cubicBezTo>
                        <a:pt x="1513" y="918"/>
                        <a:pt x="787" y="1"/>
                        <a:pt x="41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36" name="Google Shape;4236;p11"/>
              <p:cNvGrpSpPr/>
              <p:nvPr/>
            </p:nvGrpSpPr>
            <p:grpSpPr>
              <a:xfrm>
                <a:off x="287800" y="-9475"/>
                <a:ext cx="1029100" cy="1074800"/>
                <a:chOff x="287800" y="-9475"/>
                <a:chExt cx="1029100" cy="1074800"/>
              </a:xfrm>
            </p:grpSpPr>
            <p:sp>
              <p:nvSpPr>
                <p:cNvPr id="4237" name="Google Shape;4237;p11"/>
                <p:cNvSpPr/>
                <p:nvPr/>
              </p:nvSpPr>
              <p:spPr>
                <a:xfrm>
                  <a:off x="1029175" y="202425"/>
                  <a:ext cx="58400" cy="5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6" h="2174" extrusionOk="0">
                      <a:moveTo>
                        <a:pt x="534" y="1"/>
                      </a:moveTo>
                      <a:cubicBezTo>
                        <a:pt x="500" y="67"/>
                        <a:pt x="434" y="134"/>
                        <a:pt x="400" y="201"/>
                      </a:cubicBezTo>
                      <a:cubicBezTo>
                        <a:pt x="0" y="935"/>
                        <a:pt x="33" y="1769"/>
                        <a:pt x="567" y="2069"/>
                      </a:cubicBezTo>
                      <a:cubicBezTo>
                        <a:pt x="685" y="2140"/>
                        <a:pt x="817" y="2173"/>
                        <a:pt x="954" y="2173"/>
                      </a:cubicBezTo>
                      <a:cubicBezTo>
                        <a:pt x="1397" y="2173"/>
                        <a:pt x="1904" y="1821"/>
                        <a:pt x="2235" y="1235"/>
                      </a:cubicBezTo>
                      <a:cubicBezTo>
                        <a:pt x="2268" y="1168"/>
                        <a:pt x="2302" y="1102"/>
                        <a:pt x="2335" y="1035"/>
                      </a:cubicBezTo>
                      <a:lnTo>
                        <a:pt x="2335" y="1035"/>
                      </a:lnTo>
                      <a:cubicBezTo>
                        <a:pt x="2010" y="1485"/>
                        <a:pt x="1553" y="1767"/>
                        <a:pt x="1148" y="1767"/>
                      </a:cubicBezTo>
                      <a:cubicBezTo>
                        <a:pt x="1013" y="1767"/>
                        <a:pt x="884" y="1735"/>
                        <a:pt x="767" y="1669"/>
                      </a:cubicBezTo>
                      <a:cubicBezTo>
                        <a:pt x="300" y="1402"/>
                        <a:pt x="234" y="668"/>
                        <a:pt x="5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238" name="Google Shape;4238;p11"/>
                <p:cNvGrpSpPr/>
                <p:nvPr/>
              </p:nvGrpSpPr>
              <p:grpSpPr>
                <a:xfrm>
                  <a:off x="287800" y="-9475"/>
                  <a:ext cx="1029100" cy="1074800"/>
                  <a:chOff x="287800" y="-9475"/>
                  <a:chExt cx="1029100" cy="1074800"/>
                </a:xfrm>
              </p:grpSpPr>
              <p:sp>
                <p:nvSpPr>
                  <p:cNvPr id="4239" name="Google Shape;4239;p11"/>
                  <p:cNvSpPr/>
                  <p:nvPr/>
                </p:nvSpPr>
                <p:spPr>
                  <a:xfrm>
                    <a:off x="537975" y="115625"/>
                    <a:ext cx="202675" cy="142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07" h="5708" extrusionOk="0">
                        <a:moveTo>
                          <a:pt x="5699" y="1"/>
                        </a:moveTo>
                        <a:cubicBezTo>
                          <a:pt x="4996" y="1"/>
                          <a:pt x="4230" y="153"/>
                          <a:pt x="3470" y="471"/>
                        </a:cubicBezTo>
                        <a:cubicBezTo>
                          <a:pt x="1268" y="1371"/>
                          <a:pt x="1" y="3306"/>
                          <a:pt x="635" y="4774"/>
                        </a:cubicBezTo>
                        <a:cubicBezTo>
                          <a:pt x="768" y="5141"/>
                          <a:pt x="1068" y="5474"/>
                          <a:pt x="1402" y="5708"/>
                        </a:cubicBezTo>
                        <a:cubicBezTo>
                          <a:pt x="1235" y="5541"/>
                          <a:pt x="1102" y="5341"/>
                          <a:pt x="1001" y="5107"/>
                        </a:cubicBezTo>
                        <a:cubicBezTo>
                          <a:pt x="368" y="3640"/>
                          <a:pt x="1635" y="1705"/>
                          <a:pt x="3837" y="804"/>
                        </a:cubicBezTo>
                        <a:cubicBezTo>
                          <a:pt x="4597" y="487"/>
                          <a:pt x="5373" y="336"/>
                          <a:pt x="6085" y="336"/>
                        </a:cubicBezTo>
                        <a:cubicBezTo>
                          <a:pt x="6872" y="336"/>
                          <a:pt x="7581" y="521"/>
                          <a:pt x="8107" y="871"/>
                        </a:cubicBezTo>
                        <a:cubicBezTo>
                          <a:pt x="7560" y="304"/>
                          <a:pt x="6692" y="1"/>
                          <a:pt x="5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240" name="Google Shape;4240;p11"/>
                  <p:cNvGrpSpPr/>
                  <p:nvPr/>
                </p:nvGrpSpPr>
                <p:grpSpPr>
                  <a:xfrm>
                    <a:off x="287800" y="-9475"/>
                    <a:ext cx="1029100" cy="1074800"/>
                    <a:chOff x="287800" y="-9475"/>
                    <a:chExt cx="1029100" cy="1074800"/>
                  </a:xfrm>
                </p:grpSpPr>
                <p:sp>
                  <p:nvSpPr>
                    <p:cNvPr id="4241" name="Google Shape;4241;p11"/>
                    <p:cNvSpPr/>
                    <p:nvPr/>
                  </p:nvSpPr>
                  <p:spPr>
                    <a:xfrm>
                      <a:off x="585525" y="152400"/>
                      <a:ext cx="142625" cy="94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705" h="3761" extrusionOk="0">
                          <a:moveTo>
                            <a:pt x="4804" y="0"/>
                          </a:moveTo>
                          <a:lnTo>
                            <a:pt x="4804" y="0"/>
                          </a:lnTo>
                          <a:cubicBezTo>
                            <a:pt x="5070" y="968"/>
                            <a:pt x="4270" y="2135"/>
                            <a:pt x="2869" y="2736"/>
                          </a:cubicBezTo>
                          <a:cubicBezTo>
                            <a:pt x="2369" y="2932"/>
                            <a:pt x="1869" y="3026"/>
                            <a:pt x="1410" y="3026"/>
                          </a:cubicBezTo>
                          <a:cubicBezTo>
                            <a:pt x="858" y="3026"/>
                            <a:pt x="364" y="2891"/>
                            <a:pt x="0" y="2636"/>
                          </a:cubicBezTo>
                          <a:lnTo>
                            <a:pt x="0" y="2636"/>
                          </a:lnTo>
                          <a:cubicBezTo>
                            <a:pt x="0" y="2669"/>
                            <a:pt x="33" y="2736"/>
                            <a:pt x="33" y="2769"/>
                          </a:cubicBezTo>
                          <a:cubicBezTo>
                            <a:pt x="316" y="3399"/>
                            <a:pt x="1037" y="3760"/>
                            <a:pt x="1912" y="3760"/>
                          </a:cubicBezTo>
                          <a:cubicBezTo>
                            <a:pt x="2379" y="3760"/>
                            <a:pt x="2891" y="3657"/>
                            <a:pt x="3403" y="3436"/>
                          </a:cubicBezTo>
                          <a:cubicBezTo>
                            <a:pt x="4837" y="2836"/>
                            <a:pt x="5704" y="1568"/>
                            <a:pt x="5271" y="567"/>
                          </a:cubicBezTo>
                          <a:cubicBezTo>
                            <a:pt x="5170" y="334"/>
                            <a:pt x="5004" y="134"/>
                            <a:pt x="480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2" name="Google Shape;4242;p11"/>
                    <p:cNvSpPr/>
                    <p:nvPr/>
                  </p:nvSpPr>
                  <p:spPr>
                    <a:xfrm>
                      <a:off x="799000" y="-9475"/>
                      <a:ext cx="131775" cy="818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71" h="3273" extrusionOk="0">
                          <a:moveTo>
                            <a:pt x="3523" y="0"/>
                          </a:moveTo>
                          <a:cubicBezTo>
                            <a:pt x="3328" y="0"/>
                            <a:pt x="3132" y="13"/>
                            <a:pt x="2936" y="37"/>
                          </a:cubicBezTo>
                          <a:cubicBezTo>
                            <a:pt x="1268" y="237"/>
                            <a:pt x="1" y="1138"/>
                            <a:pt x="101" y="2072"/>
                          </a:cubicBezTo>
                          <a:cubicBezTo>
                            <a:pt x="167" y="2606"/>
                            <a:pt x="668" y="3039"/>
                            <a:pt x="1402" y="3273"/>
                          </a:cubicBezTo>
                          <a:cubicBezTo>
                            <a:pt x="968" y="3106"/>
                            <a:pt x="634" y="2706"/>
                            <a:pt x="534" y="2239"/>
                          </a:cubicBezTo>
                          <a:cubicBezTo>
                            <a:pt x="434" y="1305"/>
                            <a:pt x="1702" y="404"/>
                            <a:pt x="3370" y="204"/>
                          </a:cubicBezTo>
                          <a:cubicBezTo>
                            <a:pt x="3562" y="184"/>
                            <a:pt x="3753" y="173"/>
                            <a:pt x="3945" y="173"/>
                          </a:cubicBezTo>
                          <a:cubicBezTo>
                            <a:pt x="4387" y="173"/>
                            <a:pt x="4829" y="231"/>
                            <a:pt x="5271" y="371"/>
                          </a:cubicBezTo>
                          <a:cubicBezTo>
                            <a:pt x="4717" y="119"/>
                            <a:pt x="4125" y="0"/>
                            <a:pt x="3523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3" name="Google Shape;4243;p11"/>
                    <p:cNvSpPr/>
                    <p:nvPr/>
                  </p:nvSpPr>
                  <p:spPr>
                    <a:xfrm>
                      <a:off x="850700" y="6450"/>
                      <a:ext cx="75075" cy="53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03" h="2137" extrusionOk="0">
                          <a:moveTo>
                            <a:pt x="1368" y="1"/>
                          </a:moveTo>
                          <a:lnTo>
                            <a:pt x="1368" y="1"/>
                          </a:lnTo>
                          <a:cubicBezTo>
                            <a:pt x="1835" y="168"/>
                            <a:pt x="2169" y="434"/>
                            <a:pt x="2202" y="768"/>
                          </a:cubicBezTo>
                          <a:cubicBezTo>
                            <a:pt x="2269" y="1368"/>
                            <a:pt x="1468" y="1935"/>
                            <a:pt x="434" y="2036"/>
                          </a:cubicBezTo>
                          <a:lnTo>
                            <a:pt x="1" y="2036"/>
                          </a:lnTo>
                          <a:cubicBezTo>
                            <a:pt x="238" y="2100"/>
                            <a:pt x="489" y="2137"/>
                            <a:pt x="744" y="2137"/>
                          </a:cubicBezTo>
                          <a:cubicBezTo>
                            <a:pt x="885" y="2137"/>
                            <a:pt x="1026" y="2126"/>
                            <a:pt x="1168" y="2102"/>
                          </a:cubicBezTo>
                          <a:cubicBezTo>
                            <a:pt x="2236" y="2036"/>
                            <a:pt x="3003" y="1468"/>
                            <a:pt x="2936" y="868"/>
                          </a:cubicBezTo>
                          <a:cubicBezTo>
                            <a:pt x="2903" y="368"/>
                            <a:pt x="2202" y="34"/>
                            <a:pt x="1368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4" name="Google Shape;4244;p11"/>
                    <p:cNvSpPr/>
                    <p:nvPr/>
                  </p:nvSpPr>
                  <p:spPr>
                    <a:xfrm>
                      <a:off x="402050" y="357025"/>
                      <a:ext cx="71750" cy="97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70" h="3891" extrusionOk="0">
                          <a:moveTo>
                            <a:pt x="873" y="0"/>
                          </a:moveTo>
                          <a:cubicBezTo>
                            <a:pt x="576" y="0"/>
                            <a:pt x="277" y="75"/>
                            <a:pt x="1" y="221"/>
                          </a:cubicBezTo>
                          <a:cubicBezTo>
                            <a:pt x="167" y="177"/>
                            <a:pt x="338" y="155"/>
                            <a:pt x="507" y="155"/>
                          </a:cubicBezTo>
                          <a:cubicBezTo>
                            <a:pt x="846" y="155"/>
                            <a:pt x="1179" y="244"/>
                            <a:pt x="1468" y="421"/>
                          </a:cubicBezTo>
                          <a:cubicBezTo>
                            <a:pt x="2436" y="1022"/>
                            <a:pt x="2636" y="2490"/>
                            <a:pt x="2035" y="3891"/>
                          </a:cubicBezTo>
                          <a:cubicBezTo>
                            <a:pt x="2869" y="2456"/>
                            <a:pt x="2769" y="855"/>
                            <a:pt x="1768" y="255"/>
                          </a:cubicBezTo>
                          <a:cubicBezTo>
                            <a:pt x="1495" y="83"/>
                            <a:pt x="1186" y="0"/>
                            <a:pt x="873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5" name="Google Shape;4245;p11"/>
                    <p:cNvSpPr/>
                    <p:nvPr/>
                  </p:nvSpPr>
                  <p:spPr>
                    <a:xfrm>
                      <a:off x="287800" y="400900"/>
                      <a:ext cx="156800" cy="142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72" h="5717" extrusionOk="0">
                          <a:moveTo>
                            <a:pt x="1502" y="1"/>
                          </a:moveTo>
                          <a:lnTo>
                            <a:pt x="1502" y="1"/>
                          </a:lnTo>
                          <a:cubicBezTo>
                            <a:pt x="1402" y="134"/>
                            <a:pt x="1302" y="268"/>
                            <a:pt x="1201" y="401"/>
                          </a:cubicBezTo>
                          <a:cubicBezTo>
                            <a:pt x="1" y="2336"/>
                            <a:pt x="101" y="4571"/>
                            <a:pt x="1435" y="5405"/>
                          </a:cubicBezTo>
                          <a:cubicBezTo>
                            <a:pt x="1765" y="5616"/>
                            <a:pt x="2145" y="5716"/>
                            <a:pt x="2548" y="5716"/>
                          </a:cubicBezTo>
                          <a:cubicBezTo>
                            <a:pt x="3731" y="5716"/>
                            <a:pt x="5109" y="4855"/>
                            <a:pt x="6005" y="3437"/>
                          </a:cubicBezTo>
                          <a:cubicBezTo>
                            <a:pt x="6105" y="3270"/>
                            <a:pt x="6172" y="3136"/>
                            <a:pt x="6272" y="2970"/>
                          </a:cubicBezTo>
                          <a:lnTo>
                            <a:pt x="6272" y="2970"/>
                          </a:lnTo>
                          <a:cubicBezTo>
                            <a:pt x="5371" y="4162"/>
                            <a:pt x="4150" y="4876"/>
                            <a:pt x="3077" y="4876"/>
                          </a:cubicBezTo>
                          <a:cubicBezTo>
                            <a:pt x="2679" y="4876"/>
                            <a:pt x="2302" y="4778"/>
                            <a:pt x="1969" y="4571"/>
                          </a:cubicBezTo>
                          <a:cubicBezTo>
                            <a:pt x="734" y="3803"/>
                            <a:pt x="568" y="1802"/>
                            <a:pt x="15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6" name="Google Shape;4246;p11"/>
                    <p:cNvSpPr/>
                    <p:nvPr/>
                  </p:nvSpPr>
                  <p:spPr>
                    <a:xfrm>
                      <a:off x="340350" y="378875"/>
                      <a:ext cx="109250" cy="103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370" h="4151" extrusionOk="0">
                          <a:moveTo>
                            <a:pt x="2650" y="1"/>
                          </a:moveTo>
                          <a:cubicBezTo>
                            <a:pt x="1855" y="1"/>
                            <a:pt x="921" y="581"/>
                            <a:pt x="300" y="1549"/>
                          </a:cubicBezTo>
                          <a:cubicBezTo>
                            <a:pt x="200" y="1749"/>
                            <a:pt x="67" y="1949"/>
                            <a:pt x="0" y="2183"/>
                          </a:cubicBezTo>
                          <a:cubicBezTo>
                            <a:pt x="587" y="1548"/>
                            <a:pt x="1307" y="1179"/>
                            <a:pt x="1938" y="1179"/>
                          </a:cubicBezTo>
                          <a:cubicBezTo>
                            <a:pt x="2203" y="1179"/>
                            <a:pt x="2452" y="1244"/>
                            <a:pt x="2669" y="1382"/>
                          </a:cubicBezTo>
                          <a:cubicBezTo>
                            <a:pt x="3436" y="1849"/>
                            <a:pt x="3603" y="3017"/>
                            <a:pt x="3136" y="4151"/>
                          </a:cubicBezTo>
                          <a:cubicBezTo>
                            <a:pt x="3302" y="3984"/>
                            <a:pt x="3436" y="3784"/>
                            <a:pt x="3569" y="3584"/>
                          </a:cubicBezTo>
                          <a:cubicBezTo>
                            <a:pt x="4370" y="2283"/>
                            <a:pt x="4303" y="782"/>
                            <a:pt x="3403" y="215"/>
                          </a:cubicBezTo>
                          <a:cubicBezTo>
                            <a:pt x="3181" y="69"/>
                            <a:pt x="2924" y="1"/>
                            <a:pt x="265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7" name="Google Shape;4247;p11"/>
                    <p:cNvSpPr/>
                    <p:nvPr/>
                  </p:nvSpPr>
                  <p:spPr>
                    <a:xfrm>
                      <a:off x="453750" y="604375"/>
                      <a:ext cx="211025" cy="134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441" h="5372" extrusionOk="0">
                          <a:moveTo>
                            <a:pt x="3411" y="1"/>
                          </a:moveTo>
                          <a:cubicBezTo>
                            <a:pt x="2232" y="1"/>
                            <a:pt x="1157" y="493"/>
                            <a:pt x="568" y="1435"/>
                          </a:cubicBezTo>
                          <a:cubicBezTo>
                            <a:pt x="101" y="2236"/>
                            <a:pt x="1" y="3237"/>
                            <a:pt x="334" y="4137"/>
                          </a:cubicBezTo>
                          <a:cubicBezTo>
                            <a:pt x="401" y="3970"/>
                            <a:pt x="468" y="3804"/>
                            <a:pt x="568" y="3670"/>
                          </a:cubicBezTo>
                          <a:cubicBezTo>
                            <a:pt x="1157" y="2728"/>
                            <a:pt x="2232" y="2236"/>
                            <a:pt x="3411" y="2236"/>
                          </a:cubicBezTo>
                          <a:cubicBezTo>
                            <a:pt x="4235" y="2236"/>
                            <a:pt x="5109" y="2476"/>
                            <a:pt x="5905" y="2970"/>
                          </a:cubicBezTo>
                          <a:cubicBezTo>
                            <a:pt x="6806" y="3537"/>
                            <a:pt x="7473" y="4371"/>
                            <a:pt x="7840" y="5371"/>
                          </a:cubicBezTo>
                          <a:cubicBezTo>
                            <a:pt x="8440" y="3804"/>
                            <a:pt x="7673" y="1836"/>
                            <a:pt x="5905" y="735"/>
                          </a:cubicBezTo>
                          <a:cubicBezTo>
                            <a:pt x="5109" y="241"/>
                            <a:pt x="4235" y="1"/>
                            <a:pt x="341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8" name="Google Shape;4248;p11"/>
                    <p:cNvSpPr/>
                    <p:nvPr/>
                  </p:nvSpPr>
                  <p:spPr>
                    <a:xfrm>
                      <a:off x="422900" y="701950"/>
                      <a:ext cx="288575" cy="145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43" h="5831" extrusionOk="0">
                          <a:moveTo>
                            <a:pt x="0" y="1"/>
                          </a:moveTo>
                          <a:lnTo>
                            <a:pt x="0" y="1"/>
                          </a:lnTo>
                          <a:cubicBezTo>
                            <a:pt x="101" y="1835"/>
                            <a:pt x="1301" y="3737"/>
                            <a:pt x="3269" y="4871"/>
                          </a:cubicBezTo>
                          <a:cubicBezTo>
                            <a:pt x="4372" y="5520"/>
                            <a:pt x="5561" y="5830"/>
                            <a:pt x="6680" y="5830"/>
                          </a:cubicBezTo>
                          <a:cubicBezTo>
                            <a:pt x="8439" y="5830"/>
                            <a:pt x="10026" y="5063"/>
                            <a:pt x="10842" y="3637"/>
                          </a:cubicBezTo>
                          <a:cubicBezTo>
                            <a:pt x="11409" y="2569"/>
                            <a:pt x="11542" y="1335"/>
                            <a:pt x="11175" y="167"/>
                          </a:cubicBezTo>
                          <a:lnTo>
                            <a:pt x="11175" y="167"/>
                          </a:lnTo>
                          <a:cubicBezTo>
                            <a:pt x="11208" y="968"/>
                            <a:pt x="11008" y="1769"/>
                            <a:pt x="10641" y="2469"/>
                          </a:cubicBezTo>
                          <a:cubicBezTo>
                            <a:pt x="9803" y="3880"/>
                            <a:pt x="8213" y="4639"/>
                            <a:pt x="6455" y="4639"/>
                          </a:cubicBezTo>
                          <a:cubicBezTo>
                            <a:pt x="5344" y="4639"/>
                            <a:pt x="4167" y="4336"/>
                            <a:pt x="3069" y="3703"/>
                          </a:cubicBezTo>
                          <a:cubicBezTo>
                            <a:pt x="1602" y="2903"/>
                            <a:pt x="534" y="1568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9" name="Google Shape;4249;p11"/>
                    <p:cNvSpPr/>
                    <p:nvPr/>
                  </p:nvSpPr>
                  <p:spPr>
                    <a:xfrm>
                      <a:off x="638050" y="930425"/>
                      <a:ext cx="175150" cy="100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006" h="4038" extrusionOk="0">
                          <a:moveTo>
                            <a:pt x="2438" y="0"/>
                          </a:moveTo>
                          <a:cubicBezTo>
                            <a:pt x="1532" y="0"/>
                            <a:pt x="748" y="336"/>
                            <a:pt x="334" y="1002"/>
                          </a:cubicBezTo>
                          <a:cubicBezTo>
                            <a:pt x="101" y="1369"/>
                            <a:pt x="1" y="1836"/>
                            <a:pt x="67" y="2270"/>
                          </a:cubicBezTo>
                          <a:cubicBezTo>
                            <a:pt x="67" y="1970"/>
                            <a:pt x="167" y="1669"/>
                            <a:pt x="334" y="1403"/>
                          </a:cubicBezTo>
                          <a:cubicBezTo>
                            <a:pt x="748" y="754"/>
                            <a:pt x="1532" y="417"/>
                            <a:pt x="2438" y="417"/>
                          </a:cubicBezTo>
                          <a:cubicBezTo>
                            <a:pt x="3210" y="417"/>
                            <a:pt x="4072" y="662"/>
                            <a:pt x="4871" y="1169"/>
                          </a:cubicBezTo>
                          <a:cubicBezTo>
                            <a:pt x="6072" y="1903"/>
                            <a:pt x="6805" y="3037"/>
                            <a:pt x="6906" y="4038"/>
                          </a:cubicBezTo>
                          <a:cubicBezTo>
                            <a:pt x="7006" y="2937"/>
                            <a:pt x="6238" y="1603"/>
                            <a:pt x="4871" y="735"/>
                          </a:cubicBezTo>
                          <a:cubicBezTo>
                            <a:pt x="4073" y="244"/>
                            <a:pt x="3211" y="0"/>
                            <a:pt x="24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0" name="Google Shape;4250;p11"/>
                    <p:cNvSpPr/>
                    <p:nvPr/>
                  </p:nvSpPr>
                  <p:spPr>
                    <a:xfrm>
                      <a:off x="655575" y="987150"/>
                      <a:ext cx="131775" cy="78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271" h="3127" extrusionOk="0">
                          <a:moveTo>
                            <a:pt x="167" y="1"/>
                          </a:moveTo>
                          <a:lnTo>
                            <a:pt x="167" y="1"/>
                          </a:lnTo>
                          <a:cubicBezTo>
                            <a:pt x="0" y="835"/>
                            <a:pt x="567" y="1902"/>
                            <a:pt x="1635" y="2569"/>
                          </a:cubicBezTo>
                          <a:cubicBezTo>
                            <a:pt x="2225" y="2942"/>
                            <a:pt x="2866" y="3127"/>
                            <a:pt x="3440" y="3127"/>
                          </a:cubicBezTo>
                          <a:cubicBezTo>
                            <a:pt x="4098" y="3127"/>
                            <a:pt x="4667" y="2884"/>
                            <a:pt x="4970" y="2403"/>
                          </a:cubicBezTo>
                          <a:cubicBezTo>
                            <a:pt x="5237" y="1902"/>
                            <a:pt x="5271" y="1302"/>
                            <a:pt x="5004" y="801"/>
                          </a:cubicBezTo>
                          <a:lnTo>
                            <a:pt x="5004" y="801"/>
                          </a:lnTo>
                          <a:cubicBezTo>
                            <a:pt x="4970" y="968"/>
                            <a:pt x="4904" y="1135"/>
                            <a:pt x="4837" y="1302"/>
                          </a:cubicBezTo>
                          <a:cubicBezTo>
                            <a:pt x="4531" y="1770"/>
                            <a:pt x="3952" y="2015"/>
                            <a:pt x="3286" y="2015"/>
                          </a:cubicBezTo>
                          <a:cubicBezTo>
                            <a:pt x="2717" y="2015"/>
                            <a:pt x="2084" y="1837"/>
                            <a:pt x="1501" y="1469"/>
                          </a:cubicBezTo>
                          <a:cubicBezTo>
                            <a:pt x="901" y="1102"/>
                            <a:pt x="434" y="60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1" name="Google Shape;4251;p11"/>
                    <p:cNvSpPr/>
                    <p:nvPr/>
                  </p:nvSpPr>
                  <p:spPr>
                    <a:xfrm>
                      <a:off x="938275" y="604625"/>
                      <a:ext cx="313575" cy="2324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43" h="9298" extrusionOk="0">
                          <a:moveTo>
                            <a:pt x="5993" y="1"/>
                          </a:moveTo>
                          <a:cubicBezTo>
                            <a:pt x="4092" y="1"/>
                            <a:pt x="2321" y="857"/>
                            <a:pt x="1334" y="2459"/>
                          </a:cubicBezTo>
                          <a:cubicBezTo>
                            <a:pt x="0" y="4594"/>
                            <a:pt x="434" y="7363"/>
                            <a:pt x="2268" y="9298"/>
                          </a:cubicBezTo>
                          <a:cubicBezTo>
                            <a:pt x="2035" y="8063"/>
                            <a:pt x="2268" y="6762"/>
                            <a:pt x="2936" y="5695"/>
                          </a:cubicBezTo>
                          <a:cubicBezTo>
                            <a:pt x="3938" y="4099"/>
                            <a:pt x="5705" y="3244"/>
                            <a:pt x="7592" y="3244"/>
                          </a:cubicBezTo>
                          <a:cubicBezTo>
                            <a:pt x="8782" y="3244"/>
                            <a:pt x="10019" y="3584"/>
                            <a:pt x="11141" y="4294"/>
                          </a:cubicBezTo>
                          <a:cubicBezTo>
                            <a:pt x="11675" y="4594"/>
                            <a:pt x="12142" y="4994"/>
                            <a:pt x="12542" y="5428"/>
                          </a:cubicBezTo>
                          <a:cubicBezTo>
                            <a:pt x="12242" y="3593"/>
                            <a:pt x="11141" y="1992"/>
                            <a:pt x="9540" y="1025"/>
                          </a:cubicBezTo>
                          <a:cubicBezTo>
                            <a:pt x="8413" y="333"/>
                            <a:pt x="7178" y="1"/>
                            <a:pt x="5993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2" name="Google Shape;4252;p11"/>
                    <p:cNvSpPr/>
                    <p:nvPr/>
                  </p:nvSpPr>
                  <p:spPr>
                    <a:xfrm>
                      <a:off x="908250" y="722800"/>
                      <a:ext cx="396975" cy="249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879" h="9963" extrusionOk="0">
                          <a:moveTo>
                            <a:pt x="15411" y="1"/>
                          </a:moveTo>
                          <a:cubicBezTo>
                            <a:pt x="15445" y="1568"/>
                            <a:pt x="15011" y="3103"/>
                            <a:pt x="14177" y="4437"/>
                          </a:cubicBezTo>
                          <a:cubicBezTo>
                            <a:pt x="12613" y="6926"/>
                            <a:pt x="9974" y="8309"/>
                            <a:pt x="7324" y="8309"/>
                          </a:cubicBezTo>
                          <a:cubicBezTo>
                            <a:pt x="5960" y="8309"/>
                            <a:pt x="4593" y="7943"/>
                            <a:pt x="3369" y="7172"/>
                          </a:cubicBezTo>
                          <a:cubicBezTo>
                            <a:pt x="1635" y="6105"/>
                            <a:pt x="434" y="4370"/>
                            <a:pt x="0" y="2369"/>
                          </a:cubicBezTo>
                          <a:lnTo>
                            <a:pt x="0" y="2369"/>
                          </a:lnTo>
                          <a:cubicBezTo>
                            <a:pt x="0" y="5004"/>
                            <a:pt x="1335" y="7439"/>
                            <a:pt x="3536" y="8840"/>
                          </a:cubicBezTo>
                          <a:cubicBezTo>
                            <a:pt x="4772" y="9600"/>
                            <a:pt x="6142" y="9962"/>
                            <a:pt x="7506" y="9962"/>
                          </a:cubicBezTo>
                          <a:cubicBezTo>
                            <a:pt x="10156" y="9962"/>
                            <a:pt x="12780" y="8593"/>
                            <a:pt x="14344" y="6105"/>
                          </a:cubicBezTo>
                          <a:cubicBezTo>
                            <a:pt x="15478" y="4270"/>
                            <a:pt x="15878" y="2102"/>
                            <a:pt x="1541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3" name="Google Shape;4253;p11"/>
                    <p:cNvSpPr/>
                    <p:nvPr/>
                  </p:nvSpPr>
                  <p:spPr>
                    <a:xfrm>
                      <a:off x="663900" y="426750"/>
                      <a:ext cx="87600" cy="46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04" h="1846" extrusionOk="0">
                          <a:moveTo>
                            <a:pt x="3103" y="1"/>
                          </a:moveTo>
                          <a:lnTo>
                            <a:pt x="3103" y="1"/>
                          </a:lnTo>
                          <a:cubicBezTo>
                            <a:pt x="3270" y="268"/>
                            <a:pt x="3303" y="568"/>
                            <a:pt x="3203" y="835"/>
                          </a:cubicBezTo>
                          <a:cubicBezTo>
                            <a:pt x="3038" y="1307"/>
                            <a:pt x="2504" y="1579"/>
                            <a:pt x="1876" y="1579"/>
                          </a:cubicBezTo>
                          <a:cubicBezTo>
                            <a:pt x="1616" y="1579"/>
                            <a:pt x="1341" y="1533"/>
                            <a:pt x="1068" y="1435"/>
                          </a:cubicBezTo>
                          <a:cubicBezTo>
                            <a:pt x="668" y="1302"/>
                            <a:pt x="301" y="1035"/>
                            <a:pt x="1" y="735"/>
                          </a:cubicBezTo>
                          <a:lnTo>
                            <a:pt x="1" y="735"/>
                          </a:lnTo>
                          <a:cubicBezTo>
                            <a:pt x="301" y="1202"/>
                            <a:pt x="735" y="1535"/>
                            <a:pt x="1235" y="1702"/>
                          </a:cubicBezTo>
                          <a:cubicBezTo>
                            <a:pt x="1517" y="1799"/>
                            <a:pt x="1800" y="1846"/>
                            <a:pt x="2064" y="1846"/>
                          </a:cubicBezTo>
                          <a:cubicBezTo>
                            <a:pt x="2705" y="1846"/>
                            <a:pt x="3238" y="1574"/>
                            <a:pt x="3403" y="1102"/>
                          </a:cubicBezTo>
                          <a:cubicBezTo>
                            <a:pt x="3503" y="701"/>
                            <a:pt x="3403" y="301"/>
                            <a:pt x="3103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4" name="Google Shape;4254;p11"/>
                    <p:cNvSpPr/>
                    <p:nvPr/>
                  </p:nvSpPr>
                  <p:spPr>
                    <a:xfrm>
                      <a:off x="668075" y="411250"/>
                      <a:ext cx="62575" cy="397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3" h="1589" extrusionOk="0">
                          <a:moveTo>
                            <a:pt x="1034" y="1"/>
                          </a:moveTo>
                          <a:cubicBezTo>
                            <a:pt x="572" y="1"/>
                            <a:pt x="183" y="197"/>
                            <a:pt x="67" y="521"/>
                          </a:cubicBezTo>
                          <a:cubicBezTo>
                            <a:pt x="0" y="954"/>
                            <a:pt x="167" y="1355"/>
                            <a:pt x="534" y="1588"/>
                          </a:cubicBezTo>
                          <a:cubicBezTo>
                            <a:pt x="401" y="1388"/>
                            <a:pt x="334" y="1121"/>
                            <a:pt x="401" y="888"/>
                          </a:cubicBezTo>
                          <a:cubicBezTo>
                            <a:pt x="517" y="538"/>
                            <a:pt x="910" y="335"/>
                            <a:pt x="1375" y="335"/>
                          </a:cubicBezTo>
                          <a:cubicBezTo>
                            <a:pt x="1576" y="335"/>
                            <a:pt x="1790" y="373"/>
                            <a:pt x="2002" y="454"/>
                          </a:cubicBezTo>
                          <a:cubicBezTo>
                            <a:pt x="2169" y="521"/>
                            <a:pt x="2335" y="621"/>
                            <a:pt x="2502" y="721"/>
                          </a:cubicBezTo>
                          <a:cubicBezTo>
                            <a:pt x="2302" y="454"/>
                            <a:pt x="2002" y="221"/>
                            <a:pt x="1668" y="120"/>
                          </a:cubicBezTo>
                          <a:cubicBezTo>
                            <a:pt x="1454" y="39"/>
                            <a:pt x="1237" y="1"/>
                            <a:pt x="10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5" name="Google Shape;4255;p11"/>
                    <p:cNvSpPr/>
                    <p:nvPr/>
                  </p:nvSpPr>
                  <p:spPr>
                    <a:xfrm>
                      <a:off x="968300" y="402275"/>
                      <a:ext cx="55875" cy="512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35" h="2048" extrusionOk="0">
                          <a:moveTo>
                            <a:pt x="874" y="1"/>
                          </a:moveTo>
                          <a:cubicBezTo>
                            <a:pt x="553" y="1"/>
                            <a:pt x="229" y="127"/>
                            <a:pt x="0" y="379"/>
                          </a:cubicBezTo>
                          <a:cubicBezTo>
                            <a:pt x="89" y="354"/>
                            <a:pt x="178" y="343"/>
                            <a:pt x="268" y="343"/>
                          </a:cubicBezTo>
                          <a:cubicBezTo>
                            <a:pt x="412" y="343"/>
                            <a:pt x="556" y="372"/>
                            <a:pt x="701" y="413"/>
                          </a:cubicBezTo>
                          <a:cubicBezTo>
                            <a:pt x="1268" y="580"/>
                            <a:pt x="1635" y="1180"/>
                            <a:pt x="1501" y="1747"/>
                          </a:cubicBezTo>
                          <a:cubicBezTo>
                            <a:pt x="1468" y="1847"/>
                            <a:pt x="1401" y="1947"/>
                            <a:pt x="1334" y="2047"/>
                          </a:cubicBezTo>
                          <a:cubicBezTo>
                            <a:pt x="1701" y="1981"/>
                            <a:pt x="1968" y="1747"/>
                            <a:pt x="2102" y="1413"/>
                          </a:cubicBezTo>
                          <a:cubicBezTo>
                            <a:pt x="2235" y="846"/>
                            <a:pt x="1901" y="246"/>
                            <a:pt x="1301" y="79"/>
                          </a:cubicBezTo>
                          <a:cubicBezTo>
                            <a:pt x="1165" y="27"/>
                            <a:pt x="1020" y="1"/>
                            <a:pt x="87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6" name="Google Shape;4256;p11"/>
                    <p:cNvSpPr/>
                    <p:nvPr/>
                  </p:nvSpPr>
                  <p:spPr>
                    <a:xfrm>
                      <a:off x="928250" y="385050"/>
                      <a:ext cx="116775" cy="92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71" h="3685" extrusionOk="0">
                          <a:moveTo>
                            <a:pt x="1002" y="1"/>
                          </a:moveTo>
                          <a:cubicBezTo>
                            <a:pt x="668" y="234"/>
                            <a:pt x="401" y="601"/>
                            <a:pt x="301" y="1002"/>
                          </a:cubicBezTo>
                          <a:cubicBezTo>
                            <a:pt x="1" y="2069"/>
                            <a:pt x="801" y="3237"/>
                            <a:pt x="2069" y="3570"/>
                          </a:cubicBezTo>
                          <a:cubicBezTo>
                            <a:pt x="2309" y="3647"/>
                            <a:pt x="2556" y="3685"/>
                            <a:pt x="2802" y="3685"/>
                          </a:cubicBezTo>
                          <a:cubicBezTo>
                            <a:pt x="3509" y="3685"/>
                            <a:pt x="4200" y="3373"/>
                            <a:pt x="4671" y="2803"/>
                          </a:cubicBezTo>
                          <a:lnTo>
                            <a:pt x="4671" y="2803"/>
                          </a:lnTo>
                          <a:cubicBezTo>
                            <a:pt x="4248" y="3070"/>
                            <a:pt x="3767" y="3203"/>
                            <a:pt x="3285" y="3203"/>
                          </a:cubicBezTo>
                          <a:cubicBezTo>
                            <a:pt x="3044" y="3203"/>
                            <a:pt x="2803" y="3170"/>
                            <a:pt x="2569" y="3103"/>
                          </a:cubicBezTo>
                          <a:cubicBezTo>
                            <a:pt x="1268" y="2736"/>
                            <a:pt x="468" y="1602"/>
                            <a:pt x="768" y="535"/>
                          </a:cubicBezTo>
                          <a:cubicBezTo>
                            <a:pt x="835" y="335"/>
                            <a:pt x="902" y="168"/>
                            <a:pt x="10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7" name="Google Shape;4257;p11"/>
                    <p:cNvSpPr/>
                    <p:nvPr/>
                  </p:nvSpPr>
                  <p:spPr>
                    <a:xfrm>
                      <a:off x="1281000" y="450100"/>
                      <a:ext cx="35900" cy="29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436" h="1171" extrusionOk="0">
                          <a:moveTo>
                            <a:pt x="1302" y="1"/>
                          </a:moveTo>
                          <a:cubicBezTo>
                            <a:pt x="1302" y="201"/>
                            <a:pt x="1235" y="401"/>
                            <a:pt x="1102" y="568"/>
                          </a:cubicBezTo>
                          <a:cubicBezTo>
                            <a:pt x="971" y="786"/>
                            <a:pt x="741" y="904"/>
                            <a:pt x="504" y="904"/>
                          </a:cubicBezTo>
                          <a:cubicBezTo>
                            <a:pt x="378" y="904"/>
                            <a:pt x="250" y="871"/>
                            <a:pt x="134" y="801"/>
                          </a:cubicBezTo>
                          <a:cubicBezTo>
                            <a:pt x="68" y="735"/>
                            <a:pt x="34" y="701"/>
                            <a:pt x="1" y="635"/>
                          </a:cubicBezTo>
                          <a:lnTo>
                            <a:pt x="1" y="635"/>
                          </a:lnTo>
                          <a:cubicBezTo>
                            <a:pt x="1" y="801"/>
                            <a:pt x="68" y="935"/>
                            <a:pt x="201" y="1068"/>
                          </a:cubicBezTo>
                          <a:cubicBezTo>
                            <a:pt x="317" y="1138"/>
                            <a:pt x="444" y="1171"/>
                            <a:pt x="572" y="1171"/>
                          </a:cubicBezTo>
                          <a:cubicBezTo>
                            <a:pt x="811" y="1171"/>
                            <a:pt x="1049" y="1053"/>
                            <a:pt x="1202" y="835"/>
                          </a:cubicBezTo>
                          <a:cubicBezTo>
                            <a:pt x="1369" y="601"/>
                            <a:pt x="1435" y="301"/>
                            <a:pt x="13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8" name="Google Shape;4258;p11"/>
                    <p:cNvSpPr/>
                    <p:nvPr/>
                  </p:nvSpPr>
                  <p:spPr>
                    <a:xfrm>
                      <a:off x="1272675" y="269325"/>
                      <a:ext cx="37550" cy="30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2" h="1228" extrusionOk="0">
                          <a:moveTo>
                            <a:pt x="742" y="1"/>
                          </a:moveTo>
                          <a:cubicBezTo>
                            <a:pt x="650" y="1"/>
                            <a:pt x="557" y="19"/>
                            <a:pt x="467" y="60"/>
                          </a:cubicBezTo>
                          <a:cubicBezTo>
                            <a:pt x="267" y="127"/>
                            <a:pt x="134" y="227"/>
                            <a:pt x="0" y="360"/>
                          </a:cubicBezTo>
                          <a:cubicBezTo>
                            <a:pt x="100" y="294"/>
                            <a:pt x="167" y="260"/>
                            <a:pt x="267" y="227"/>
                          </a:cubicBezTo>
                          <a:cubicBezTo>
                            <a:pt x="365" y="186"/>
                            <a:pt x="464" y="167"/>
                            <a:pt x="561" y="167"/>
                          </a:cubicBezTo>
                          <a:cubicBezTo>
                            <a:pt x="863" y="167"/>
                            <a:pt x="1142" y="349"/>
                            <a:pt x="1268" y="627"/>
                          </a:cubicBezTo>
                          <a:cubicBezTo>
                            <a:pt x="1301" y="861"/>
                            <a:pt x="1268" y="1061"/>
                            <a:pt x="1135" y="1228"/>
                          </a:cubicBezTo>
                          <a:cubicBezTo>
                            <a:pt x="1368" y="1094"/>
                            <a:pt x="1501" y="761"/>
                            <a:pt x="1435" y="460"/>
                          </a:cubicBezTo>
                          <a:cubicBezTo>
                            <a:pt x="1309" y="183"/>
                            <a:pt x="1030" y="1"/>
                            <a:pt x="74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9" name="Google Shape;4259;p11"/>
                    <p:cNvSpPr/>
                    <p:nvPr/>
                  </p:nvSpPr>
                  <p:spPr>
                    <a:xfrm>
                      <a:off x="1056675" y="63975"/>
                      <a:ext cx="76750" cy="40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70" h="1603" extrusionOk="0">
                          <a:moveTo>
                            <a:pt x="1257" y="1"/>
                          </a:moveTo>
                          <a:cubicBezTo>
                            <a:pt x="638" y="1"/>
                            <a:pt x="145" y="242"/>
                            <a:pt x="68" y="602"/>
                          </a:cubicBezTo>
                          <a:cubicBezTo>
                            <a:pt x="1" y="969"/>
                            <a:pt x="334" y="1336"/>
                            <a:pt x="868" y="1603"/>
                          </a:cubicBezTo>
                          <a:cubicBezTo>
                            <a:pt x="701" y="1469"/>
                            <a:pt x="635" y="1236"/>
                            <a:pt x="668" y="1035"/>
                          </a:cubicBezTo>
                          <a:cubicBezTo>
                            <a:pt x="745" y="676"/>
                            <a:pt x="1219" y="435"/>
                            <a:pt x="1844" y="435"/>
                          </a:cubicBezTo>
                          <a:cubicBezTo>
                            <a:pt x="2030" y="435"/>
                            <a:pt x="2229" y="456"/>
                            <a:pt x="2436" y="502"/>
                          </a:cubicBezTo>
                          <a:cubicBezTo>
                            <a:pt x="2636" y="535"/>
                            <a:pt x="2870" y="602"/>
                            <a:pt x="3070" y="702"/>
                          </a:cubicBezTo>
                          <a:cubicBezTo>
                            <a:pt x="2736" y="368"/>
                            <a:pt x="2303" y="135"/>
                            <a:pt x="1836" y="68"/>
                          </a:cubicBezTo>
                          <a:cubicBezTo>
                            <a:pt x="1637" y="22"/>
                            <a:pt x="1441" y="1"/>
                            <a:pt x="125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60" name="Google Shape;4260;p11"/>
                    <p:cNvSpPr/>
                    <p:nvPr/>
                  </p:nvSpPr>
                  <p:spPr>
                    <a:xfrm>
                      <a:off x="298650" y="709675"/>
                      <a:ext cx="79250" cy="127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70" h="5085" extrusionOk="0">
                          <a:moveTo>
                            <a:pt x="454" y="1"/>
                          </a:moveTo>
                          <a:cubicBezTo>
                            <a:pt x="364" y="1"/>
                            <a:pt x="279" y="20"/>
                            <a:pt x="200" y="59"/>
                          </a:cubicBezTo>
                          <a:cubicBezTo>
                            <a:pt x="134" y="92"/>
                            <a:pt x="67" y="159"/>
                            <a:pt x="0" y="225"/>
                          </a:cubicBezTo>
                          <a:cubicBezTo>
                            <a:pt x="401" y="359"/>
                            <a:pt x="1201" y="1159"/>
                            <a:pt x="1802" y="2360"/>
                          </a:cubicBezTo>
                          <a:cubicBezTo>
                            <a:pt x="2202" y="3194"/>
                            <a:pt x="2335" y="4128"/>
                            <a:pt x="2168" y="5062"/>
                          </a:cubicBezTo>
                          <a:cubicBezTo>
                            <a:pt x="2224" y="5076"/>
                            <a:pt x="2279" y="5084"/>
                            <a:pt x="2334" y="5084"/>
                          </a:cubicBezTo>
                          <a:cubicBezTo>
                            <a:pt x="2412" y="5084"/>
                            <a:pt x="2491" y="5068"/>
                            <a:pt x="2569" y="5029"/>
                          </a:cubicBezTo>
                          <a:cubicBezTo>
                            <a:pt x="3169" y="4729"/>
                            <a:pt x="3136" y="3394"/>
                            <a:pt x="2469" y="2027"/>
                          </a:cubicBezTo>
                          <a:cubicBezTo>
                            <a:pt x="1888" y="837"/>
                            <a:pt x="1056" y="1"/>
                            <a:pt x="45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61" name="Google Shape;4261;p11"/>
                    <p:cNvSpPr/>
                    <p:nvPr/>
                  </p:nvSpPr>
                  <p:spPr>
                    <a:xfrm>
                      <a:off x="308650" y="758650"/>
                      <a:ext cx="56725" cy="7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69" h="3090" extrusionOk="0">
                          <a:moveTo>
                            <a:pt x="1201" y="1"/>
                          </a:moveTo>
                          <a:lnTo>
                            <a:pt x="1201" y="1"/>
                          </a:lnTo>
                          <a:cubicBezTo>
                            <a:pt x="1702" y="1168"/>
                            <a:pt x="1869" y="2169"/>
                            <a:pt x="1568" y="2336"/>
                          </a:cubicBezTo>
                          <a:cubicBezTo>
                            <a:pt x="1546" y="2346"/>
                            <a:pt x="1521" y="2351"/>
                            <a:pt x="1494" y="2351"/>
                          </a:cubicBezTo>
                          <a:cubicBezTo>
                            <a:pt x="1167" y="2351"/>
                            <a:pt x="555" y="1616"/>
                            <a:pt x="1" y="568"/>
                          </a:cubicBezTo>
                          <a:lnTo>
                            <a:pt x="1" y="568"/>
                          </a:lnTo>
                          <a:cubicBezTo>
                            <a:pt x="34" y="701"/>
                            <a:pt x="101" y="835"/>
                            <a:pt x="167" y="968"/>
                          </a:cubicBezTo>
                          <a:cubicBezTo>
                            <a:pt x="752" y="2199"/>
                            <a:pt x="1478" y="3089"/>
                            <a:pt x="1849" y="3089"/>
                          </a:cubicBezTo>
                          <a:cubicBezTo>
                            <a:pt x="1881" y="3089"/>
                            <a:pt x="1909" y="3083"/>
                            <a:pt x="1935" y="3070"/>
                          </a:cubicBezTo>
                          <a:cubicBezTo>
                            <a:pt x="2269" y="2936"/>
                            <a:pt x="2002" y="1702"/>
                            <a:pt x="1368" y="368"/>
                          </a:cubicBezTo>
                          <a:cubicBezTo>
                            <a:pt x="1335" y="268"/>
                            <a:pt x="1268" y="134"/>
                            <a:pt x="120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62" name="Google Shape;4262;p11"/>
                    <p:cNvSpPr/>
                    <p:nvPr/>
                  </p:nvSpPr>
                  <p:spPr>
                    <a:xfrm>
                      <a:off x="1252650" y="269975"/>
                      <a:ext cx="57575" cy="47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303" h="1886" extrusionOk="0">
                          <a:moveTo>
                            <a:pt x="535" y="1"/>
                          </a:moveTo>
                          <a:lnTo>
                            <a:pt x="535" y="1"/>
                          </a:lnTo>
                          <a:cubicBezTo>
                            <a:pt x="168" y="268"/>
                            <a:pt x="1" y="735"/>
                            <a:pt x="134" y="1168"/>
                          </a:cubicBezTo>
                          <a:cubicBezTo>
                            <a:pt x="311" y="1623"/>
                            <a:pt x="736" y="1886"/>
                            <a:pt x="1193" y="1886"/>
                          </a:cubicBezTo>
                          <a:cubicBezTo>
                            <a:pt x="1339" y="1886"/>
                            <a:pt x="1489" y="1859"/>
                            <a:pt x="1635" y="1802"/>
                          </a:cubicBezTo>
                          <a:cubicBezTo>
                            <a:pt x="1902" y="1702"/>
                            <a:pt x="2136" y="1535"/>
                            <a:pt x="2302" y="1335"/>
                          </a:cubicBezTo>
                          <a:lnTo>
                            <a:pt x="2302" y="1335"/>
                          </a:lnTo>
                          <a:cubicBezTo>
                            <a:pt x="2169" y="1435"/>
                            <a:pt x="2036" y="1502"/>
                            <a:pt x="1869" y="1568"/>
                          </a:cubicBezTo>
                          <a:cubicBezTo>
                            <a:pt x="1729" y="1623"/>
                            <a:pt x="1586" y="1648"/>
                            <a:pt x="1446" y="1648"/>
                          </a:cubicBezTo>
                          <a:cubicBezTo>
                            <a:pt x="982" y="1648"/>
                            <a:pt x="547" y="1370"/>
                            <a:pt x="368" y="935"/>
                          </a:cubicBezTo>
                          <a:cubicBezTo>
                            <a:pt x="268" y="601"/>
                            <a:pt x="334" y="268"/>
                            <a:pt x="535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4263" name="Google Shape;4263;p11"/>
          <p:cNvSpPr txBox="1">
            <a:spLocks noGrp="1"/>
          </p:cNvSpPr>
          <p:nvPr>
            <p:ph type="title" hasCustomPrompt="1"/>
          </p:nvPr>
        </p:nvSpPr>
        <p:spPr>
          <a:xfrm>
            <a:off x="1131900" y="1324600"/>
            <a:ext cx="68802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64" name="Google Shape;4264;p11"/>
          <p:cNvSpPr txBox="1">
            <a:spLocks noGrp="1"/>
          </p:cNvSpPr>
          <p:nvPr>
            <p:ph type="body" idx="1"/>
          </p:nvPr>
        </p:nvSpPr>
        <p:spPr>
          <a:xfrm>
            <a:off x="1131750" y="3529275"/>
            <a:ext cx="68802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ctr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ctr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7" name="Google Shape;4267;p1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268" name="Google Shape;4268;p1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69" name="Google Shape;4269;p1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270" name="Google Shape;4270;p13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13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13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13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13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13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13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13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13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13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13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13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13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13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13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13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13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1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1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1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1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1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1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1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1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95" name="Google Shape;4295;p1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296" name="Google Shape;4296;p1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1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1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1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1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1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1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1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1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13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1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1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1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1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1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1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1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22" name="Google Shape;4322;p1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3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3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3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3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3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3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3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3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1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1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3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3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3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3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3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3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3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3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3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3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3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3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3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3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3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3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13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3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3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3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3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3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3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3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3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3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3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3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3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3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3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3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3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3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3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3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3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3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3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3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3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3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13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1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1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3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22" name="Google Shape;4422;p1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4423" name="Google Shape;4423;p1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1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1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1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1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1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1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1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1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1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1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1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1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1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1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1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1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49" name="Google Shape;4449;p13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54" name="Google Shape;4454;p1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4455" name="Google Shape;4455;p1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1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1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1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1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1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1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1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1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1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1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1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1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1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1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1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1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1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1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1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1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1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1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1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1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1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81" name="Google Shape;4481;p1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2" name="Google Shape;4482;p1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4483" name="Google Shape;4483;p13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13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13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13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13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13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13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13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13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13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3" name="Google Shape;4493;p13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13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13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13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13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13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13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09" name="Google Shape;4509;p13"/>
          <p:cNvGrpSpPr/>
          <p:nvPr/>
        </p:nvGrpSpPr>
        <p:grpSpPr>
          <a:xfrm>
            <a:off x="-466769" y="-458946"/>
            <a:ext cx="3825803" cy="2654234"/>
            <a:chOff x="-466769" y="-458946"/>
            <a:chExt cx="3825803" cy="2654234"/>
          </a:xfrm>
        </p:grpSpPr>
        <p:grpSp>
          <p:nvGrpSpPr>
            <p:cNvPr id="4510" name="Google Shape;4510;p13"/>
            <p:cNvGrpSpPr/>
            <p:nvPr/>
          </p:nvGrpSpPr>
          <p:grpSpPr>
            <a:xfrm flipH="1">
              <a:off x="-466769" y="50218"/>
              <a:ext cx="1699100" cy="2145071"/>
              <a:chOff x="146217" y="2712579"/>
              <a:chExt cx="1552966" cy="1960401"/>
            </a:xfrm>
          </p:grpSpPr>
          <p:grpSp>
            <p:nvGrpSpPr>
              <p:cNvPr id="4511" name="Google Shape;4511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12" name="Google Shape;451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3" name="Google Shape;451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4" name="Google Shape;451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5" name="Google Shape;451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6" name="Google Shape;451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7" name="Google Shape;451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8" name="Google Shape;451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9" name="Google Shape;451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0" name="Google Shape;452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1" name="Google Shape;452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2" name="Google Shape;452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3" name="Google Shape;452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4" name="Google Shape;452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5" name="Google Shape;452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26" name="Google Shape;4526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27" name="Google Shape;4527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8" name="Google Shape;4528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9" name="Google Shape;4529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0" name="Google Shape;4530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1" name="Google Shape;4531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2" name="Google Shape;4532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3" name="Google Shape;4533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4" name="Google Shape;4534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5" name="Google Shape;4535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6" name="Google Shape;4536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7" name="Google Shape;4537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8" name="Google Shape;4538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9" name="Google Shape;4539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0" name="Google Shape;4540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41" name="Google Shape;4541;p1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42" name="Google Shape;454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3" name="Google Shape;454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4" name="Google Shape;454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5" name="Google Shape;454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6" name="Google Shape;454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7" name="Google Shape;454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8" name="Google Shape;454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9" name="Google Shape;454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0" name="Google Shape;455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1" name="Google Shape;455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2" name="Google Shape;455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3" name="Google Shape;455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4" name="Google Shape;455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5" name="Google Shape;455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56" name="Google Shape;4556;p13"/>
            <p:cNvGrpSpPr/>
            <p:nvPr/>
          </p:nvGrpSpPr>
          <p:grpSpPr>
            <a:xfrm rot="4447765" flipH="1">
              <a:off x="1245495" y="-421036"/>
              <a:ext cx="1699108" cy="2145073"/>
              <a:chOff x="146217" y="2712579"/>
              <a:chExt cx="1552966" cy="1960401"/>
            </a:xfrm>
          </p:grpSpPr>
          <p:grpSp>
            <p:nvGrpSpPr>
              <p:cNvPr id="4557" name="Google Shape;4557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58" name="Google Shape;455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9" name="Google Shape;455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0" name="Google Shape;456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1" name="Google Shape;456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2" name="Google Shape;456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3" name="Google Shape;456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4" name="Google Shape;456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5" name="Google Shape;456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6" name="Google Shape;456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7" name="Google Shape;456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8" name="Google Shape;456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9" name="Google Shape;456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0" name="Google Shape;457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1" name="Google Shape;457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72" name="Google Shape;4572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73" name="Google Shape;4573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4" name="Google Shape;4574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5" name="Google Shape;4575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6" name="Google Shape;4576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7" name="Google Shape;4577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8" name="Google Shape;4578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79" name="Google Shape;4579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0" name="Google Shape;4580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1" name="Google Shape;4581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2" name="Google Shape;4582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3" name="Google Shape;4583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4" name="Google Shape;4584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5" name="Google Shape;4585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6" name="Google Shape;4586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87" name="Google Shape;4587;p13"/>
              <p:cNvGrpSpPr/>
              <p:nvPr/>
            </p:nvGrpSpPr>
            <p:grpSpPr>
              <a:xfrm rot="7120513" flipH="1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88" name="Google Shape;458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9" h="1025" extrusionOk="0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89" name="Google Shape;458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09" extrusionOk="0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0" name="Google Shape;459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" h="1026" extrusionOk="0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1" name="Google Shape;459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2" name="Google Shape;459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3" name="Google Shape;459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4" name="Google Shape;459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5" extrusionOk="0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5" name="Google Shape;459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6" name="Google Shape;459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7" name="Google Shape;459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81" extrusionOk="0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8" name="Google Shape;459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65" extrusionOk="0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9" name="Google Shape;459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" h="481" extrusionOk="0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0" name="Google Shape;460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465" extrusionOk="0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1" name="Google Shape;460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9" h="1729" extrusionOk="0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602" name="Google Shape;4602;p13"/>
          <p:cNvGrpSpPr/>
          <p:nvPr/>
        </p:nvGrpSpPr>
        <p:grpSpPr>
          <a:xfrm>
            <a:off x="7993668" y="4063296"/>
            <a:ext cx="1424466" cy="1367806"/>
            <a:chOff x="1328711" y="539500"/>
            <a:chExt cx="864465" cy="830130"/>
          </a:xfrm>
        </p:grpSpPr>
        <p:sp>
          <p:nvSpPr>
            <p:cNvPr id="4603" name="Google Shape;4603;p13"/>
            <p:cNvSpPr/>
            <p:nvPr/>
          </p:nvSpPr>
          <p:spPr>
            <a:xfrm>
              <a:off x="1401688" y="637364"/>
              <a:ext cx="260331" cy="277447"/>
            </a:xfrm>
            <a:custGeom>
              <a:avLst/>
              <a:gdLst/>
              <a:ahLst/>
              <a:cxnLst/>
              <a:rect l="l" t="t" r="r" b="b"/>
              <a:pathLst>
                <a:path w="4791" h="5106" fill="none" extrusionOk="0">
                  <a:moveTo>
                    <a:pt x="4791" y="0"/>
                  </a:moveTo>
                  <a:lnTo>
                    <a:pt x="2117" y="2843"/>
                  </a:lnTo>
                  <a:lnTo>
                    <a:pt x="1" y="5105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13"/>
            <p:cNvSpPr/>
            <p:nvPr/>
          </p:nvSpPr>
          <p:spPr>
            <a:xfrm>
              <a:off x="1516722" y="791795"/>
              <a:ext cx="239954" cy="554840"/>
            </a:xfrm>
            <a:custGeom>
              <a:avLst/>
              <a:gdLst/>
              <a:ahLst/>
              <a:cxnLst/>
              <a:rect l="l" t="t" r="r" b="b"/>
              <a:pathLst>
                <a:path w="4416" h="10211" fill="none" extrusionOk="0">
                  <a:moveTo>
                    <a:pt x="0" y="1"/>
                  </a:moveTo>
                  <a:lnTo>
                    <a:pt x="2674" y="4936"/>
                  </a:lnTo>
                  <a:lnTo>
                    <a:pt x="4089" y="6678"/>
                  </a:lnTo>
                  <a:lnTo>
                    <a:pt x="4416" y="10211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13"/>
            <p:cNvSpPr/>
            <p:nvPr/>
          </p:nvSpPr>
          <p:spPr>
            <a:xfrm>
              <a:off x="1738911" y="854936"/>
              <a:ext cx="356943" cy="299780"/>
            </a:xfrm>
            <a:custGeom>
              <a:avLst/>
              <a:gdLst/>
              <a:ahLst/>
              <a:cxnLst/>
              <a:rect l="l" t="t" r="r" b="b"/>
              <a:pathLst>
                <a:path w="6569" h="5517" fill="none" extrusionOk="0">
                  <a:moveTo>
                    <a:pt x="6569" y="0"/>
                  </a:moveTo>
                  <a:lnTo>
                    <a:pt x="2480" y="5069"/>
                  </a:lnTo>
                  <a:lnTo>
                    <a:pt x="0" y="5516"/>
                  </a:lnTo>
                </a:path>
              </a:pathLst>
            </a:custGeom>
            <a:noFill/>
            <a:ln w="3925" cap="flat" cmpd="sng">
              <a:solidFill>
                <a:schemeClr val="accent4"/>
              </a:solidFill>
              <a:prstDash val="solid"/>
              <a:miter lim="120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13"/>
            <p:cNvSpPr/>
            <p:nvPr/>
          </p:nvSpPr>
          <p:spPr>
            <a:xfrm>
              <a:off x="1328711" y="849665"/>
              <a:ext cx="138778" cy="138072"/>
            </a:xfrm>
            <a:custGeom>
              <a:avLst/>
              <a:gdLst/>
              <a:ahLst/>
              <a:cxnLst/>
              <a:rect l="l" t="t" r="r" b="b"/>
              <a:pathLst>
                <a:path w="2554" h="2541" extrusionOk="0">
                  <a:moveTo>
                    <a:pt x="1283" y="0"/>
                  </a:moveTo>
                  <a:cubicBezTo>
                    <a:pt x="1114" y="980"/>
                    <a:pt x="981" y="1101"/>
                    <a:pt x="1" y="1259"/>
                  </a:cubicBezTo>
                  <a:cubicBezTo>
                    <a:pt x="981" y="1428"/>
                    <a:pt x="1114" y="1561"/>
                    <a:pt x="1271" y="2541"/>
                  </a:cubicBezTo>
                  <a:cubicBezTo>
                    <a:pt x="1428" y="1561"/>
                    <a:pt x="1561" y="1428"/>
                    <a:pt x="2553" y="1283"/>
                  </a:cubicBezTo>
                  <a:cubicBezTo>
                    <a:pt x="1561" y="1113"/>
                    <a:pt x="1428" y="980"/>
                    <a:pt x="1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13"/>
            <p:cNvSpPr/>
            <p:nvPr/>
          </p:nvSpPr>
          <p:spPr>
            <a:xfrm>
              <a:off x="1492378" y="770114"/>
              <a:ext cx="48741" cy="48686"/>
            </a:xfrm>
            <a:custGeom>
              <a:avLst/>
              <a:gdLst/>
              <a:ahLst/>
              <a:cxnLst/>
              <a:rect l="l" t="t" r="r" b="b"/>
              <a:pathLst>
                <a:path w="897" h="896" extrusionOk="0">
                  <a:moveTo>
                    <a:pt x="448" y="1"/>
                  </a:moveTo>
                  <a:cubicBezTo>
                    <a:pt x="388" y="352"/>
                    <a:pt x="352" y="388"/>
                    <a:pt x="1" y="448"/>
                  </a:cubicBezTo>
                  <a:cubicBezTo>
                    <a:pt x="340" y="509"/>
                    <a:pt x="388" y="557"/>
                    <a:pt x="448" y="896"/>
                  </a:cubicBezTo>
                  <a:cubicBezTo>
                    <a:pt x="509" y="557"/>
                    <a:pt x="545" y="509"/>
                    <a:pt x="896" y="460"/>
                  </a:cubicBezTo>
                  <a:cubicBezTo>
                    <a:pt x="557" y="400"/>
                    <a:pt x="509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13"/>
            <p:cNvSpPr/>
            <p:nvPr/>
          </p:nvSpPr>
          <p:spPr>
            <a:xfrm>
              <a:off x="1613335" y="1009367"/>
              <a:ext cx="85527" cy="85527"/>
            </a:xfrm>
            <a:custGeom>
              <a:avLst/>
              <a:gdLst/>
              <a:ahLst/>
              <a:cxnLst/>
              <a:rect l="l" t="t" r="r" b="b"/>
              <a:pathLst>
                <a:path w="1574" h="1574" extrusionOk="0">
                  <a:moveTo>
                    <a:pt x="799" y="1"/>
                  </a:moveTo>
                  <a:cubicBezTo>
                    <a:pt x="690" y="606"/>
                    <a:pt x="606" y="690"/>
                    <a:pt x="1" y="787"/>
                  </a:cubicBezTo>
                  <a:cubicBezTo>
                    <a:pt x="606" y="884"/>
                    <a:pt x="690" y="969"/>
                    <a:pt x="787" y="1574"/>
                  </a:cubicBezTo>
                  <a:cubicBezTo>
                    <a:pt x="884" y="969"/>
                    <a:pt x="968" y="884"/>
                    <a:pt x="1573" y="799"/>
                  </a:cubicBezTo>
                  <a:cubicBezTo>
                    <a:pt x="968" y="690"/>
                    <a:pt x="884" y="606"/>
                    <a:pt x="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13"/>
            <p:cNvSpPr/>
            <p:nvPr/>
          </p:nvSpPr>
          <p:spPr>
            <a:xfrm>
              <a:off x="1713264" y="1130216"/>
              <a:ext cx="51295" cy="48958"/>
            </a:xfrm>
            <a:custGeom>
              <a:avLst/>
              <a:gdLst/>
              <a:ahLst/>
              <a:cxnLst/>
              <a:rect l="l" t="t" r="r" b="b"/>
              <a:pathLst>
                <a:path w="944" h="901" extrusionOk="0">
                  <a:moveTo>
                    <a:pt x="477" y="1"/>
                  </a:moveTo>
                  <a:cubicBezTo>
                    <a:pt x="253" y="1"/>
                    <a:pt x="59" y="175"/>
                    <a:pt x="25" y="402"/>
                  </a:cubicBezTo>
                  <a:cubicBezTo>
                    <a:pt x="0" y="656"/>
                    <a:pt x="182" y="874"/>
                    <a:pt x="424" y="898"/>
                  </a:cubicBezTo>
                  <a:cubicBezTo>
                    <a:pt x="439" y="899"/>
                    <a:pt x="454" y="900"/>
                    <a:pt x="469" y="900"/>
                  </a:cubicBezTo>
                  <a:cubicBezTo>
                    <a:pt x="703" y="900"/>
                    <a:pt x="897" y="726"/>
                    <a:pt x="920" y="499"/>
                  </a:cubicBezTo>
                  <a:cubicBezTo>
                    <a:pt x="944" y="257"/>
                    <a:pt x="763" y="39"/>
                    <a:pt x="521" y="3"/>
                  </a:cubicBezTo>
                  <a:cubicBezTo>
                    <a:pt x="506" y="1"/>
                    <a:pt x="492" y="1"/>
                    <a:pt x="477" y="1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13"/>
            <p:cNvSpPr/>
            <p:nvPr/>
          </p:nvSpPr>
          <p:spPr>
            <a:xfrm>
              <a:off x="1849979" y="1096797"/>
              <a:ext cx="49338" cy="48686"/>
            </a:xfrm>
            <a:custGeom>
              <a:avLst/>
              <a:gdLst/>
              <a:ahLst/>
              <a:cxnLst/>
              <a:rect l="l" t="t" r="r" b="b"/>
              <a:pathLst>
                <a:path w="908" h="896" extrusionOk="0">
                  <a:moveTo>
                    <a:pt x="460" y="1"/>
                  </a:moveTo>
                  <a:cubicBezTo>
                    <a:pt x="400" y="340"/>
                    <a:pt x="351" y="388"/>
                    <a:pt x="1" y="448"/>
                  </a:cubicBezTo>
                  <a:cubicBezTo>
                    <a:pt x="351" y="509"/>
                    <a:pt x="400" y="545"/>
                    <a:pt x="448" y="896"/>
                  </a:cubicBezTo>
                  <a:cubicBezTo>
                    <a:pt x="509" y="557"/>
                    <a:pt x="557" y="509"/>
                    <a:pt x="908" y="448"/>
                  </a:cubicBezTo>
                  <a:cubicBezTo>
                    <a:pt x="557" y="400"/>
                    <a:pt x="521" y="352"/>
                    <a:pt x="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13"/>
            <p:cNvSpPr/>
            <p:nvPr/>
          </p:nvSpPr>
          <p:spPr>
            <a:xfrm>
              <a:off x="1732336" y="1320944"/>
              <a:ext cx="48686" cy="48686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8" y="1"/>
                  </a:moveTo>
                  <a:cubicBezTo>
                    <a:pt x="387" y="352"/>
                    <a:pt x="339" y="388"/>
                    <a:pt x="0" y="448"/>
                  </a:cubicBezTo>
                  <a:cubicBezTo>
                    <a:pt x="339" y="509"/>
                    <a:pt x="387" y="557"/>
                    <a:pt x="436" y="896"/>
                  </a:cubicBezTo>
                  <a:cubicBezTo>
                    <a:pt x="508" y="557"/>
                    <a:pt x="545" y="509"/>
                    <a:pt x="895" y="460"/>
                  </a:cubicBezTo>
                  <a:cubicBezTo>
                    <a:pt x="545" y="400"/>
                    <a:pt x="508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13"/>
            <p:cNvSpPr/>
            <p:nvPr/>
          </p:nvSpPr>
          <p:spPr>
            <a:xfrm>
              <a:off x="1554215" y="539500"/>
              <a:ext cx="215611" cy="195941"/>
            </a:xfrm>
            <a:custGeom>
              <a:avLst/>
              <a:gdLst/>
              <a:ahLst/>
              <a:cxnLst/>
              <a:rect l="l" t="t" r="r" b="b"/>
              <a:pathLst>
                <a:path w="3968" h="3606" extrusionOk="0">
                  <a:moveTo>
                    <a:pt x="1977" y="0"/>
                  </a:moveTo>
                  <a:cubicBezTo>
                    <a:pt x="1521" y="0"/>
                    <a:pt x="1066" y="173"/>
                    <a:pt x="714" y="519"/>
                  </a:cubicBezTo>
                  <a:cubicBezTo>
                    <a:pt x="0" y="1221"/>
                    <a:pt x="0" y="2358"/>
                    <a:pt x="690" y="3071"/>
                  </a:cubicBezTo>
                  <a:cubicBezTo>
                    <a:pt x="1045" y="3427"/>
                    <a:pt x="1512" y="3605"/>
                    <a:pt x="1979" y="3605"/>
                  </a:cubicBezTo>
                  <a:cubicBezTo>
                    <a:pt x="2434" y="3605"/>
                    <a:pt x="2890" y="3436"/>
                    <a:pt x="3242" y="3096"/>
                  </a:cubicBezTo>
                  <a:cubicBezTo>
                    <a:pt x="3956" y="2394"/>
                    <a:pt x="3968" y="1257"/>
                    <a:pt x="3266" y="543"/>
                  </a:cubicBezTo>
                  <a:cubicBezTo>
                    <a:pt x="2911" y="182"/>
                    <a:pt x="2444" y="0"/>
                    <a:pt x="1977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13"/>
            <p:cNvSpPr/>
            <p:nvPr/>
          </p:nvSpPr>
          <p:spPr>
            <a:xfrm>
              <a:off x="1606108" y="581450"/>
              <a:ext cx="111827" cy="111827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1041" y="1"/>
                  </a:moveTo>
                  <a:cubicBezTo>
                    <a:pt x="896" y="787"/>
                    <a:pt x="799" y="896"/>
                    <a:pt x="1" y="1017"/>
                  </a:cubicBezTo>
                  <a:cubicBezTo>
                    <a:pt x="799" y="1150"/>
                    <a:pt x="896" y="1259"/>
                    <a:pt x="1017" y="2057"/>
                  </a:cubicBezTo>
                  <a:cubicBezTo>
                    <a:pt x="1150" y="1259"/>
                    <a:pt x="1259" y="1150"/>
                    <a:pt x="2057" y="1029"/>
                  </a:cubicBezTo>
                  <a:cubicBezTo>
                    <a:pt x="1259" y="896"/>
                    <a:pt x="1162" y="799"/>
                    <a:pt x="1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13"/>
            <p:cNvSpPr/>
            <p:nvPr/>
          </p:nvSpPr>
          <p:spPr>
            <a:xfrm>
              <a:off x="1970936" y="760115"/>
              <a:ext cx="222240" cy="196267"/>
            </a:xfrm>
            <a:custGeom>
              <a:avLst/>
              <a:gdLst/>
              <a:ahLst/>
              <a:cxnLst/>
              <a:rect l="l" t="t" r="r" b="b"/>
              <a:pathLst>
                <a:path w="4090" h="3612" extrusionOk="0">
                  <a:moveTo>
                    <a:pt x="2054" y="0"/>
                  </a:moveTo>
                  <a:cubicBezTo>
                    <a:pt x="1332" y="0"/>
                    <a:pt x="654" y="437"/>
                    <a:pt x="375" y="1152"/>
                  </a:cubicBezTo>
                  <a:cubicBezTo>
                    <a:pt x="0" y="2072"/>
                    <a:pt x="460" y="3124"/>
                    <a:pt x="1391" y="3487"/>
                  </a:cubicBezTo>
                  <a:cubicBezTo>
                    <a:pt x="1605" y="3572"/>
                    <a:pt x="1826" y="3611"/>
                    <a:pt x="2044" y="3611"/>
                  </a:cubicBezTo>
                  <a:cubicBezTo>
                    <a:pt x="2763" y="3611"/>
                    <a:pt x="3448" y="3177"/>
                    <a:pt x="3726" y="2471"/>
                  </a:cubicBezTo>
                  <a:cubicBezTo>
                    <a:pt x="4089" y="1540"/>
                    <a:pt x="3629" y="499"/>
                    <a:pt x="2710" y="124"/>
                  </a:cubicBezTo>
                  <a:cubicBezTo>
                    <a:pt x="2494" y="40"/>
                    <a:pt x="2272" y="0"/>
                    <a:pt x="2054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13"/>
            <p:cNvSpPr/>
            <p:nvPr/>
          </p:nvSpPr>
          <p:spPr>
            <a:xfrm>
              <a:off x="2026144" y="802336"/>
              <a:ext cx="111772" cy="111120"/>
            </a:xfrm>
            <a:custGeom>
              <a:avLst/>
              <a:gdLst/>
              <a:ahLst/>
              <a:cxnLst/>
              <a:rect l="l" t="t" r="r" b="b"/>
              <a:pathLst>
                <a:path w="2057" h="2045" extrusionOk="0">
                  <a:moveTo>
                    <a:pt x="1041" y="0"/>
                  </a:moveTo>
                  <a:cubicBezTo>
                    <a:pt x="908" y="787"/>
                    <a:pt x="799" y="896"/>
                    <a:pt x="0" y="1017"/>
                  </a:cubicBezTo>
                  <a:cubicBezTo>
                    <a:pt x="799" y="1138"/>
                    <a:pt x="896" y="1259"/>
                    <a:pt x="1017" y="2045"/>
                  </a:cubicBezTo>
                  <a:cubicBezTo>
                    <a:pt x="1162" y="1259"/>
                    <a:pt x="1259" y="1150"/>
                    <a:pt x="2057" y="1029"/>
                  </a:cubicBezTo>
                  <a:cubicBezTo>
                    <a:pt x="1271" y="896"/>
                    <a:pt x="1162" y="787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13"/>
            <p:cNvSpPr/>
            <p:nvPr/>
          </p:nvSpPr>
          <p:spPr>
            <a:xfrm>
              <a:off x="1696147" y="1111958"/>
              <a:ext cx="85527" cy="85473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799" y="0"/>
                  </a:moveTo>
                  <a:cubicBezTo>
                    <a:pt x="690" y="605"/>
                    <a:pt x="606" y="690"/>
                    <a:pt x="1" y="786"/>
                  </a:cubicBezTo>
                  <a:cubicBezTo>
                    <a:pt x="606" y="883"/>
                    <a:pt x="690" y="968"/>
                    <a:pt x="787" y="1573"/>
                  </a:cubicBezTo>
                  <a:cubicBezTo>
                    <a:pt x="884" y="968"/>
                    <a:pt x="969" y="883"/>
                    <a:pt x="1573" y="798"/>
                  </a:cubicBezTo>
                  <a:cubicBezTo>
                    <a:pt x="969" y="690"/>
                    <a:pt x="884" y="605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7" name="Google Shape;4617;p13"/>
          <p:cNvSpPr txBox="1">
            <a:spLocks noGrp="1"/>
          </p:cNvSpPr>
          <p:nvPr>
            <p:ph type="subTitle" idx="1"/>
          </p:nvPr>
        </p:nvSpPr>
        <p:spPr>
          <a:xfrm>
            <a:off x="1158250" y="1496200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18" name="Google Shape;4618;p13"/>
          <p:cNvSpPr txBox="1">
            <a:spLocks noGrp="1"/>
          </p:cNvSpPr>
          <p:nvPr>
            <p:ph type="subTitle" idx="2"/>
          </p:nvPr>
        </p:nvSpPr>
        <p:spPr>
          <a:xfrm>
            <a:off x="865950" y="188331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19" name="Google Shape;4619;p13"/>
          <p:cNvSpPr txBox="1">
            <a:spLocks noGrp="1"/>
          </p:cNvSpPr>
          <p:nvPr>
            <p:ph type="subTitle" idx="3"/>
          </p:nvPr>
        </p:nvSpPr>
        <p:spPr>
          <a:xfrm>
            <a:off x="1166497" y="2899825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0" name="Google Shape;4620;p13"/>
          <p:cNvSpPr txBox="1">
            <a:spLocks noGrp="1"/>
          </p:cNvSpPr>
          <p:nvPr>
            <p:ph type="subTitle" idx="4"/>
          </p:nvPr>
        </p:nvSpPr>
        <p:spPr>
          <a:xfrm>
            <a:off x="865950" y="3287203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1" name="Google Shape;4621;p13"/>
          <p:cNvSpPr txBox="1">
            <a:spLocks noGrp="1"/>
          </p:cNvSpPr>
          <p:nvPr>
            <p:ph type="subTitle" idx="5"/>
          </p:nvPr>
        </p:nvSpPr>
        <p:spPr>
          <a:xfrm>
            <a:off x="4034950" y="1496200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2" name="Google Shape;4622;p13"/>
          <p:cNvSpPr txBox="1">
            <a:spLocks noGrp="1"/>
          </p:cNvSpPr>
          <p:nvPr>
            <p:ph type="subTitle" idx="6"/>
          </p:nvPr>
        </p:nvSpPr>
        <p:spPr>
          <a:xfrm>
            <a:off x="3688695" y="188331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3" name="Google Shape;4623;p13"/>
          <p:cNvSpPr txBox="1">
            <a:spLocks noGrp="1"/>
          </p:cNvSpPr>
          <p:nvPr>
            <p:ph type="subTitle" idx="7"/>
          </p:nvPr>
        </p:nvSpPr>
        <p:spPr>
          <a:xfrm>
            <a:off x="4032200" y="2899825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4" name="Google Shape;4624;p13"/>
          <p:cNvSpPr txBox="1">
            <a:spLocks noGrp="1"/>
          </p:cNvSpPr>
          <p:nvPr>
            <p:ph type="subTitle" idx="8"/>
          </p:nvPr>
        </p:nvSpPr>
        <p:spPr>
          <a:xfrm>
            <a:off x="3688695" y="3287203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5" name="Google Shape;4625;p13"/>
          <p:cNvSpPr txBox="1">
            <a:spLocks noGrp="1"/>
          </p:cNvSpPr>
          <p:nvPr>
            <p:ph type="subTitle" idx="9"/>
          </p:nvPr>
        </p:nvSpPr>
        <p:spPr>
          <a:xfrm>
            <a:off x="6851961" y="1491850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6" name="Google Shape;4626;p13"/>
          <p:cNvSpPr txBox="1">
            <a:spLocks noGrp="1"/>
          </p:cNvSpPr>
          <p:nvPr>
            <p:ph type="subTitle" idx="13"/>
          </p:nvPr>
        </p:nvSpPr>
        <p:spPr>
          <a:xfrm>
            <a:off x="6511441" y="188331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7" name="Google Shape;4627;p13"/>
          <p:cNvSpPr txBox="1">
            <a:spLocks noGrp="1"/>
          </p:cNvSpPr>
          <p:nvPr>
            <p:ph type="subTitle" idx="14"/>
          </p:nvPr>
        </p:nvSpPr>
        <p:spPr>
          <a:xfrm>
            <a:off x="6852361" y="2895475"/>
            <a:ext cx="1161300" cy="3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4628" name="Google Shape;4628;p13"/>
          <p:cNvSpPr txBox="1">
            <a:spLocks noGrp="1"/>
          </p:cNvSpPr>
          <p:nvPr>
            <p:ph type="subTitle" idx="15"/>
          </p:nvPr>
        </p:nvSpPr>
        <p:spPr>
          <a:xfrm>
            <a:off x="6511441" y="3287203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29" name="Google Shape;4629;p13"/>
          <p:cNvSpPr txBox="1">
            <a:spLocks noGrp="1"/>
          </p:cNvSpPr>
          <p:nvPr>
            <p:ph type="title" hasCustomPrompt="1"/>
          </p:nvPr>
        </p:nvSpPr>
        <p:spPr>
          <a:xfrm>
            <a:off x="910265" y="1493625"/>
            <a:ext cx="2625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0" name="Google Shape;4630;p13"/>
          <p:cNvSpPr txBox="1">
            <a:spLocks noGrp="1"/>
          </p:cNvSpPr>
          <p:nvPr>
            <p:ph type="title" idx="16" hasCustomPrompt="1"/>
          </p:nvPr>
        </p:nvSpPr>
        <p:spPr>
          <a:xfrm>
            <a:off x="3746181" y="1493625"/>
            <a:ext cx="2781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1" name="Google Shape;4631;p13"/>
          <p:cNvSpPr txBox="1">
            <a:spLocks noGrp="1"/>
          </p:cNvSpPr>
          <p:nvPr>
            <p:ph type="title" idx="17" hasCustomPrompt="1"/>
          </p:nvPr>
        </p:nvSpPr>
        <p:spPr>
          <a:xfrm>
            <a:off x="6569497" y="1491850"/>
            <a:ext cx="2787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2" name="Google Shape;4632;p13"/>
          <p:cNvSpPr txBox="1">
            <a:spLocks noGrp="1"/>
          </p:cNvSpPr>
          <p:nvPr>
            <p:ph type="title" idx="18" hasCustomPrompt="1"/>
          </p:nvPr>
        </p:nvSpPr>
        <p:spPr>
          <a:xfrm>
            <a:off x="931463" y="2897198"/>
            <a:ext cx="2625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3" name="Google Shape;4633;p13"/>
          <p:cNvSpPr txBox="1">
            <a:spLocks noGrp="1"/>
          </p:cNvSpPr>
          <p:nvPr>
            <p:ph type="title" idx="19" hasCustomPrompt="1"/>
          </p:nvPr>
        </p:nvSpPr>
        <p:spPr>
          <a:xfrm>
            <a:off x="3747379" y="2895401"/>
            <a:ext cx="2781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4" name="Google Shape;4634;p13"/>
          <p:cNvSpPr txBox="1">
            <a:spLocks noGrp="1"/>
          </p:cNvSpPr>
          <p:nvPr>
            <p:ph type="title" idx="20" hasCustomPrompt="1"/>
          </p:nvPr>
        </p:nvSpPr>
        <p:spPr>
          <a:xfrm>
            <a:off x="6570739" y="2895400"/>
            <a:ext cx="2787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5" name="Google Shape;4635;p13"/>
          <p:cNvSpPr txBox="1">
            <a:spLocks noGrp="1"/>
          </p:cNvSpPr>
          <p:nvPr>
            <p:ph type="title" idx="21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5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1" name="Google Shape;5001;p1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002" name="Google Shape;5002;p1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03" name="Google Shape;5003;p1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004" name="Google Shape;5004;p15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15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15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15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15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15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15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15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15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15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15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15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15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15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15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15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15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1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1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1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1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1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1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1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1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29" name="Google Shape;5029;p1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030" name="Google Shape;5030;p1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1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1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1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1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1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1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1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1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15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1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1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1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1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1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1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1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56" name="Google Shape;5056;p1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5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5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5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5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5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5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5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5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5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5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5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5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5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5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5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5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5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5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5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5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5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5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5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5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5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5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5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5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5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5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5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5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5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5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5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5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5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5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5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5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5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5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5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5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5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5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5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5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5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5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5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5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56" name="Google Shape;5156;p1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157" name="Google Shape;5157;p1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1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1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1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1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1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1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1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1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1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1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1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1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1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1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1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1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83" name="Google Shape;5183;p15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1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1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1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1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8" name="Google Shape;5188;p1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189" name="Google Shape;5189;p1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1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1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1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1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1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1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1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1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1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1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1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1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1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1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1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1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1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1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1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1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1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1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1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1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1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15" name="Google Shape;5215;p1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16" name="Google Shape;5216;p1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217" name="Google Shape;5217;p15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" name="Google Shape;5218;p15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" name="Google Shape;5219;p15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" name="Google Shape;5220;p15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" name="Google Shape;5221;p15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" name="Google Shape;5222;p15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" name="Google Shape;5223;p15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" name="Google Shape;5224;p15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" name="Google Shape;5225;p15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" name="Google Shape;5226;p15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" name="Google Shape;5227;p15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" name="Google Shape;5228;p15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" name="Google Shape;5229;p15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" name="Google Shape;5230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" name="Google Shape;5231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" name="Google Shape;5232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" name="Google Shape;5233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" name="Google Shape;5234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" name="Google Shape;5235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" name="Google Shape;5236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" name="Google Shape;5237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" name="Google Shape;5238;p15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" name="Google Shape;5239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" name="Google Shape;5240;p15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" name="Google Shape;5241;p15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" name="Google Shape;5242;p15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43" name="Google Shape;5243;p15"/>
          <p:cNvSpPr txBox="1">
            <a:spLocks noGrp="1"/>
          </p:cNvSpPr>
          <p:nvPr>
            <p:ph type="subTitle" idx="1"/>
          </p:nvPr>
        </p:nvSpPr>
        <p:spPr>
          <a:xfrm>
            <a:off x="1045725" y="322416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44" name="Google Shape;5244;p15"/>
          <p:cNvSpPr txBox="1">
            <a:spLocks noGrp="1"/>
          </p:cNvSpPr>
          <p:nvPr>
            <p:ph type="subTitle" idx="2"/>
          </p:nvPr>
        </p:nvSpPr>
        <p:spPr>
          <a:xfrm>
            <a:off x="3710581" y="322416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45" name="Google Shape;5245;p15"/>
          <p:cNvSpPr txBox="1">
            <a:spLocks noGrp="1"/>
          </p:cNvSpPr>
          <p:nvPr>
            <p:ph type="subTitle" idx="3"/>
          </p:nvPr>
        </p:nvSpPr>
        <p:spPr>
          <a:xfrm>
            <a:off x="6366556" y="322416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46" name="Google Shape;5246;p15"/>
          <p:cNvSpPr txBox="1">
            <a:spLocks noGrp="1"/>
          </p:cNvSpPr>
          <p:nvPr>
            <p:ph type="title" hasCustomPrompt="1"/>
          </p:nvPr>
        </p:nvSpPr>
        <p:spPr>
          <a:xfrm>
            <a:off x="1018022" y="2834475"/>
            <a:ext cx="4059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7" name="Google Shape;5247;p15"/>
          <p:cNvSpPr txBox="1">
            <a:spLocks noGrp="1"/>
          </p:cNvSpPr>
          <p:nvPr>
            <p:ph type="title" idx="4" hasCustomPrompt="1"/>
          </p:nvPr>
        </p:nvSpPr>
        <p:spPr>
          <a:xfrm>
            <a:off x="3694239" y="2834475"/>
            <a:ext cx="4059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8" name="Google Shape;5248;p15"/>
          <p:cNvSpPr txBox="1">
            <a:spLocks noGrp="1"/>
          </p:cNvSpPr>
          <p:nvPr>
            <p:ph type="title" idx="5" hasCustomPrompt="1"/>
          </p:nvPr>
        </p:nvSpPr>
        <p:spPr>
          <a:xfrm>
            <a:off x="6347801" y="2832700"/>
            <a:ext cx="4059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9" name="Google Shape;5249;p15"/>
          <p:cNvSpPr txBox="1">
            <a:spLocks noGrp="1"/>
          </p:cNvSpPr>
          <p:nvPr>
            <p:ph type="title" idx="6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250" name="Google Shape;5250;p15"/>
          <p:cNvGrpSpPr/>
          <p:nvPr/>
        </p:nvGrpSpPr>
        <p:grpSpPr>
          <a:xfrm>
            <a:off x="-9" y="59729"/>
            <a:ext cx="10731204" cy="5430407"/>
            <a:chOff x="-9" y="59729"/>
            <a:chExt cx="10731204" cy="5430407"/>
          </a:xfrm>
        </p:grpSpPr>
        <p:grpSp>
          <p:nvGrpSpPr>
            <p:cNvPr id="5251" name="Google Shape;5251;p15"/>
            <p:cNvGrpSpPr/>
            <p:nvPr/>
          </p:nvGrpSpPr>
          <p:grpSpPr>
            <a:xfrm>
              <a:off x="-9" y="4203475"/>
              <a:ext cx="2339413" cy="1286660"/>
              <a:chOff x="1228016" y="4210925"/>
              <a:chExt cx="2339413" cy="1286660"/>
            </a:xfrm>
          </p:grpSpPr>
          <p:grpSp>
            <p:nvGrpSpPr>
              <p:cNvPr id="5252" name="Google Shape;5252;p15"/>
              <p:cNvGrpSpPr/>
              <p:nvPr/>
            </p:nvGrpSpPr>
            <p:grpSpPr>
              <a:xfrm rot="-181090">
                <a:off x="2296267" y="4398588"/>
                <a:ext cx="1255818" cy="1066183"/>
                <a:chOff x="-89387" y="-29608"/>
                <a:chExt cx="1495976" cy="1137828"/>
              </a:xfrm>
            </p:grpSpPr>
            <p:grpSp>
              <p:nvGrpSpPr>
                <p:cNvPr id="5253" name="Google Shape;5253;p15"/>
                <p:cNvGrpSpPr/>
                <p:nvPr/>
              </p:nvGrpSpPr>
              <p:grpSpPr>
                <a:xfrm rot="-9256444">
                  <a:off x="82992" y="206723"/>
                  <a:ext cx="1240750" cy="665166"/>
                  <a:chOff x="5206900" y="826150"/>
                  <a:chExt cx="599275" cy="321250"/>
                </a:xfrm>
              </p:grpSpPr>
              <p:sp>
                <p:nvSpPr>
                  <p:cNvPr id="5254" name="Google Shape;5254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5" name="Google Shape;5255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6" name="Google Shape;5256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7" name="Google Shape;5257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8" name="Google Shape;5258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9" name="Google Shape;5259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0" name="Google Shape;5260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1" name="Google Shape;5261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2" name="Google Shape;5262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3" name="Google Shape;5263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4" name="Google Shape;5264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5" name="Google Shape;5265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6" name="Google Shape;5266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7" name="Google Shape;5267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68" name="Google Shape;5268;p15"/>
                <p:cNvGrpSpPr/>
                <p:nvPr/>
              </p:nvGrpSpPr>
              <p:grpSpPr>
                <a:xfrm>
                  <a:off x="-89387" y="23754"/>
                  <a:ext cx="1379869" cy="1021283"/>
                  <a:chOff x="188" y="29"/>
                  <a:chExt cx="1379869" cy="1021283"/>
                </a:xfrm>
              </p:grpSpPr>
              <p:grpSp>
                <p:nvGrpSpPr>
                  <p:cNvPr id="5269" name="Google Shape;5269;p15"/>
                  <p:cNvGrpSpPr/>
                  <p:nvPr/>
                </p:nvGrpSpPr>
                <p:grpSpPr>
                  <a:xfrm>
                    <a:off x="188" y="29"/>
                    <a:ext cx="1240739" cy="665180"/>
                    <a:chOff x="5206900" y="826150"/>
                    <a:chExt cx="599275" cy="321250"/>
                  </a:xfrm>
                </p:grpSpPr>
                <p:sp>
                  <p:nvSpPr>
                    <p:cNvPr id="5270" name="Google Shape;5270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1" name="Google Shape;5271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2" name="Google Shape;5272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3" name="Google Shape;5273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4" name="Google Shape;5274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5" name="Google Shape;5275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6" name="Google Shape;5276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7" name="Google Shape;5277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8" name="Google Shape;5278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79" name="Google Shape;5279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80" name="Google Shape;5280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81" name="Google Shape;5281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82" name="Google Shape;5282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83" name="Google Shape;5283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284" name="Google Shape;5284;p15"/>
                  <p:cNvGrpSpPr/>
                  <p:nvPr/>
                </p:nvGrpSpPr>
                <p:grpSpPr>
                  <a:xfrm rot="-6299960" flipH="1">
                    <a:off x="553044" y="149914"/>
                    <a:ext cx="611876" cy="914967"/>
                    <a:chOff x="7920143" y="370462"/>
                    <a:chExt cx="611894" cy="914994"/>
                  </a:xfrm>
                </p:grpSpPr>
                <p:grpSp>
                  <p:nvGrpSpPr>
                    <p:cNvPr id="5285" name="Google Shape;5285;p15"/>
                    <p:cNvGrpSpPr/>
                    <p:nvPr/>
                  </p:nvGrpSpPr>
                  <p:grpSpPr>
                    <a:xfrm>
                      <a:off x="7925836" y="1010231"/>
                      <a:ext cx="262134" cy="275226"/>
                      <a:chOff x="1063586" y="401894"/>
                      <a:chExt cx="262134" cy="275226"/>
                    </a:xfrm>
                  </p:grpSpPr>
                  <p:sp>
                    <p:nvSpPr>
                      <p:cNvPr id="5286" name="Google Shape;5286;p15"/>
                      <p:cNvSpPr/>
                      <p:nvPr/>
                    </p:nvSpPr>
                    <p:spPr>
                      <a:xfrm>
                        <a:off x="1063586" y="548421"/>
                        <a:ext cx="82520" cy="8444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85" h="2850" extrusionOk="0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5287" name="Google Shape;5287;p15"/>
                      <p:cNvGrpSpPr/>
                      <p:nvPr/>
                    </p:nvGrpSpPr>
                    <p:grpSpPr>
                      <a:xfrm>
                        <a:off x="1241304" y="608348"/>
                        <a:ext cx="84416" cy="68771"/>
                        <a:chOff x="1241304" y="608348"/>
                        <a:chExt cx="84416" cy="68771"/>
                      </a:xfrm>
                    </p:grpSpPr>
                    <p:sp>
                      <p:nvSpPr>
                        <p:cNvPr id="5288" name="Google Shape;5288;p15"/>
                        <p:cNvSpPr/>
                        <p:nvPr/>
                      </p:nvSpPr>
                      <p:spPr>
                        <a:xfrm>
                          <a:off x="1241304" y="608348"/>
                          <a:ext cx="84416" cy="687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49" h="2321" extrusionOk="0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289" name="Google Shape;5289;p15"/>
                        <p:cNvSpPr/>
                        <p:nvPr/>
                      </p:nvSpPr>
                      <p:spPr>
                        <a:xfrm rot="1446749">
                          <a:off x="1253704" y="622868"/>
                          <a:ext cx="53594" cy="436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49" h="2321" extrusionOk="0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  <p:sp>
                    <p:nvSpPr>
                      <p:cNvPr id="5290" name="Google Shape;5290;p15"/>
                      <p:cNvSpPr/>
                      <p:nvPr/>
                    </p:nvSpPr>
                    <p:spPr>
                      <a:xfrm>
                        <a:off x="1146109" y="401894"/>
                        <a:ext cx="171173" cy="14652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77" h="4945" extrusionOk="0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grpSp>
                  <p:nvGrpSpPr>
                    <p:cNvPr id="5291" name="Google Shape;5291;p15"/>
                    <p:cNvGrpSpPr/>
                    <p:nvPr/>
                  </p:nvGrpSpPr>
                  <p:grpSpPr>
                    <a:xfrm>
                      <a:off x="7920143" y="370462"/>
                      <a:ext cx="611894" cy="654549"/>
                      <a:chOff x="7920143" y="370462"/>
                      <a:chExt cx="611894" cy="654549"/>
                    </a:xfrm>
                  </p:grpSpPr>
                  <p:sp>
                    <p:nvSpPr>
                      <p:cNvPr id="5292" name="Google Shape;5292;p15"/>
                      <p:cNvSpPr/>
                      <p:nvPr/>
                    </p:nvSpPr>
                    <p:spPr>
                      <a:xfrm rot="-3261661">
                        <a:off x="8416538" y="639068"/>
                        <a:ext cx="95677" cy="9791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785" h="2850" extrusionOk="0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293" name="Google Shape;5293;p15"/>
                      <p:cNvSpPr/>
                      <p:nvPr/>
                    </p:nvSpPr>
                    <p:spPr>
                      <a:xfrm>
                        <a:off x="7962805" y="370462"/>
                        <a:ext cx="421673" cy="38099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2274" h="11090" extrusionOk="0">
                            <a:moveTo>
                              <a:pt x="624" y="7825"/>
                            </a:moveTo>
                            <a:cubicBezTo>
                              <a:pt x="960" y="8417"/>
                              <a:pt x="1520" y="8817"/>
                              <a:pt x="2016" y="9297"/>
                            </a:cubicBezTo>
                            <a:cubicBezTo>
                              <a:pt x="2465" y="9729"/>
                              <a:pt x="2865" y="10241"/>
                              <a:pt x="3425" y="10529"/>
                            </a:cubicBezTo>
                            <a:cubicBezTo>
                              <a:pt x="3825" y="10689"/>
                              <a:pt x="4241" y="10801"/>
                              <a:pt x="4657" y="10833"/>
                            </a:cubicBezTo>
                            <a:cubicBezTo>
                              <a:pt x="5521" y="10961"/>
                              <a:pt x="6417" y="11089"/>
                              <a:pt x="7265" y="10881"/>
                            </a:cubicBezTo>
                            <a:cubicBezTo>
                              <a:pt x="8193" y="10641"/>
                              <a:pt x="8961" y="10017"/>
                              <a:pt x="9681" y="9393"/>
                            </a:cubicBezTo>
                            <a:cubicBezTo>
                              <a:pt x="10753" y="8481"/>
                              <a:pt x="11873" y="7425"/>
                              <a:pt x="12081" y="6033"/>
                            </a:cubicBezTo>
                            <a:cubicBezTo>
                              <a:pt x="12273" y="4849"/>
                              <a:pt x="11761" y="3665"/>
                              <a:pt x="10993" y="2752"/>
                            </a:cubicBezTo>
                            <a:cubicBezTo>
                              <a:pt x="10225" y="1840"/>
                              <a:pt x="9233" y="1184"/>
                              <a:pt x="8241" y="528"/>
                            </a:cubicBezTo>
                            <a:cubicBezTo>
                              <a:pt x="7841" y="272"/>
                              <a:pt x="7393" y="0"/>
                              <a:pt x="6913" y="32"/>
                            </a:cubicBezTo>
                            <a:cubicBezTo>
                              <a:pt x="6257" y="64"/>
                              <a:pt x="5793" y="656"/>
                              <a:pt x="5345" y="1136"/>
                            </a:cubicBezTo>
                            <a:cubicBezTo>
                              <a:pt x="4209" y="2352"/>
                              <a:pt x="2561" y="2544"/>
                              <a:pt x="1424" y="3553"/>
                            </a:cubicBezTo>
                            <a:cubicBezTo>
                              <a:pt x="448" y="4449"/>
                              <a:pt x="0" y="6673"/>
                              <a:pt x="624" y="7825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5294" name="Google Shape;5294;p15"/>
                      <p:cNvSpPr/>
                      <p:nvPr/>
                    </p:nvSpPr>
                    <p:spPr>
                      <a:xfrm>
                        <a:off x="7920143" y="760581"/>
                        <a:ext cx="198469" cy="16988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77" h="4945" extrusionOk="0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5295" name="Google Shape;5295;p15"/>
                      <p:cNvGrpSpPr/>
                      <p:nvPr/>
                    </p:nvGrpSpPr>
                    <p:grpSpPr>
                      <a:xfrm>
                        <a:off x="8207076" y="945274"/>
                        <a:ext cx="97879" cy="79738"/>
                        <a:chOff x="8207076" y="945274"/>
                        <a:chExt cx="97879" cy="79738"/>
                      </a:xfrm>
                    </p:grpSpPr>
                    <p:sp>
                      <p:nvSpPr>
                        <p:cNvPr id="5296" name="Google Shape;5296;p15"/>
                        <p:cNvSpPr/>
                        <p:nvPr/>
                      </p:nvSpPr>
                      <p:spPr>
                        <a:xfrm>
                          <a:off x="8207076" y="945274"/>
                          <a:ext cx="97877" cy="797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849" h="2321" extrusionOk="0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5297" name="Google Shape;5297;p15"/>
                        <p:cNvSpPr/>
                        <p:nvPr/>
                      </p:nvSpPr>
                      <p:spPr>
                        <a:xfrm rot="2700000">
                          <a:off x="8245618" y="956203"/>
                          <a:ext cx="45547" cy="5786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777" h="4945" extrusionOk="0">
                              <a:moveTo>
                                <a:pt x="512" y="2352"/>
                              </a:moveTo>
                              <a:cubicBezTo>
                                <a:pt x="976" y="3104"/>
                                <a:pt x="1536" y="3792"/>
                                <a:pt x="2160" y="4400"/>
                              </a:cubicBezTo>
                              <a:cubicBezTo>
                                <a:pt x="2320" y="4576"/>
                                <a:pt x="2512" y="4704"/>
                                <a:pt x="2736" y="4800"/>
                              </a:cubicBezTo>
                              <a:cubicBezTo>
                                <a:pt x="3152" y="4944"/>
                                <a:pt x="3616" y="4752"/>
                                <a:pt x="4032" y="4560"/>
                              </a:cubicBezTo>
                              <a:lnTo>
                                <a:pt x="5008" y="4096"/>
                              </a:lnTo>
                              <a:cubicBezTo>
                                <a:pt x="5185" y="4016"/>
                                <a:pt x="5345" y="3920"/>
                                <a:pt x="5473" y="3792"/>
                              </a:cubicBezTo>
                              <a:cubicBezTo>
                                <a:pt x="5729" y="3536"/>
                                <a:pt x="5761" y="3136"/>
                                <a:pt x="5761" y="2784"/>
                              </a:cubicBezTo>
                              <a:cubicBezTo>
                                <a:pt x="5777" y="2288"/>
                                <a:pt x="5777" y="1728"/>
                                <a:pt x="5457" y="1360"/>
                              </a:cubicBezTo>
                              <a:cubicBezTo>
                                <a:pt x="5249" y="1136"/>
                                <a:pt x="4992" y="976"/>
                                <a:pt x="4704" y="880"/>
                              </a:cubicBezTo>
                              <a:cubicBezTo>
                                <a:pt x="3680" y="416"/>
                                <a:pt x="2528" y="0"/>
                                <a:pt x="1408" y="432"/>
                              </a:cubicBezTo>
                              <a:cubicBezTo>
                                <a:pt x="592" y="752"/>
                                <a:pt x="0" y="1520"/>
                                <a:pt x="512" y="2352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5298" name="Google Shape;5298;p15"/>
              <p:cNvGrpSpPr/>
              <p:nvPr/>
            </p:nvGrpSpPr>
            <p:grpSpPr>
              <a:xfrm rot="-125449">
                <a:off x="1244692" y="4230232"/>
                <a:ext cx="1075393" cy="934820"/>
                <a:chOff x="547563" y="1049250"/>
                <a:chExt cx="413863" cy="359750"/>
              </a:xfrm>
            </p:grpSpPr>
            <p:sp>
              <p:nvSpPr>
                <p:cNvPr id="5299" name="Google Shape;5299;p15"/>
                <p:cNvSpPr/>
                <p:nvPr/>
              </p:nvSpPr>
              <p:spPr>
                <a:xfrm>
                  <a:off x="591375" y="1170250"/>
                  <a:ext cx="23625" cy="2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29" extrusionOk="0">
                      <a:moveTo>
                        <a:pt x="929" y="384"/>
                      </a:moveTo>
                      <a:cubicBezTo>
                        <a:pt x="945" y="736"/>
                        <a:pt x="513" y="928"/>
                        <a:pt x="256" y="688"/>
                      </a:cubicBezTo>
                      <a:cubicBezTo>
                        <a:pt x="0" y="432"/>
                        <a:pt x="176" y="0"/>
                        <a:pt x="529" y="0"/>
                      </a:cubicBezTo>
                      <a:cubicBezTo>
                        <a:pt x="753" y="0"/>
                        <a:pt x="929" y="160"/>
                        <a:pt x="929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15"/>
                <p:cNvSpPr/>
                <p:nvPr/>
              </p:nvSpPr>
              <p:spPr>
                <a:xfrm>
                  <a:off x="920975" y="1278175"/>
                  <a:ext cx="23225" cy="2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45" extrusionOk="0">
                      <a:moveTo>
                        <a:pt x="928" y="401"/>
                      </a:moveTo>
                      <a:cubicBezTo>
                        <a:pt x="928" y="769"/>
                        <a:pt x="496" y="945"/>
                        <a:pt x="240" y="689"/>
                      </a:cubicBezTo>
                      <a:cubicBezTo>
                        <a:pt x="0" y="433"/>
                        <a:pt x="192" y="1"/>
                        <a:pt x="544" y="1"/>
                      </a:cubicBezTo>
                      <a:cubicBezTo>
                        <a:pt x="768" y="17"/>
                        <a:pt x="928" y="193"/>
                        <a:pt x="928" y="40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15"/>
                <p:cNvSpPr/>
                <p:nvPr/>
              </p:nvSpPr>
              <p:spPr>
                <a:xfrm>
                  <a:off x="612363" y="1273175"/>
                  <a:ext cx="23625" cy="2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5" h="945" extrusionOk="0">
                      <a:moveTo>
                        <a:pt x="945" y="401"/>
                      </a:moveTo>
                      <a:cubicBezTo>
                        <a:pt x="945" y="769"/>
                        <a:pt x="513" y="945"/>
                        <a:pt x="257" y="689"/>
                      </a:cubicBezTo>
                      <a:cubicBezTo>
                        <a:pt x="1" y="433"/>
                        <a:pt x="193" y="1"/>
                        <a:pt x="561" y="17"/>
                      </a:cubicBezTo>
                      <a:cubicBezTo>
                        <a:pt x="769" y="17"/>
                        <a:pt x="945" y="193"/>
                        <a:pt x="945" y="40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15"/>
                <p:cNvSpPr/>
                <p:nvPr/>
              </p:nvSpPr>
              <p:spPr>
                <a:xfrm>
                  <a:off x="755950" y="1247675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8" y="80"/>
                      </a:moveTo>
                      <a:cubicBezTo>
                        <a:pt x="208" y="208"/>
                        <a:pt x="0" y="0"/>
                        <a:pt x="128" y="0"/>
                      </a:cubicBezTo>
                      <a:cubicBezTo>
                        <a:pt x="176" y="0"/>
                        <a:pt x="208" y="32"/>
                        <a:pt x="208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15"/>
                <p:cNvSpPr/>
                <p:nvPr/>
              </p:nvSpPr>
              <p:spPr>
                <a:xfrm>
                  <a:off x="956200" y="1187050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32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15"/>
                <p:cNvSpPr/>
                <p:nvPr/>
              </p:nvSpPr>
              <p:spPr>
                <a:xfrm>
                  <a:off x="868950" y="1306975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77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5" name="Google Shape;5305;p15"/>
                <p:cNvSpPr/>
                <p:nvPr/>
              </p:nvSpPr>
              <p:spPr>
                <a:xfrm>
                  <a:off x="547563" y="1123975"/>
                  <a:ext cx="4425" cy="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" h="177" extrusionOk="0">
                      <a:moveTo>
                        <a:pt x="160" y="96"/>
                      </a:moveTo>
                      <a:cubicBezTo>
                        <a:pt x="160" y="128"/>
                        <a:pt x="128" y="176"/>
                        <a:pt x="80" y="176"/>
                      </a:cubicBezTo>
                      <a:cubicBezTo>
                        <a:pt x="48" y="176"/>
                        <a:pt x="0" y="128"/>
                        <a:pt x="0" y="96"/>
                      </a:cubicBezTo>
                      <a:cubicBezTo>
                        <a:pt x="0" y="48"/>
                        <a:pt x="48" y="0"/>
                        <a:pt x="80" y="16"/>
                      </a:cubicBezTo>
                      <a:cubicBezTo>
                        <a:pt x="128" y="0"/>
                        <a:pt x="176" y="48"/>
                        <a:pt x="16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6" name="Google Shape;5306;p15"/>
                <p:cNvSpPr/>
                <p:nvPr/>
              </p:nvSpPr>
              <p:spPr>
                <a:xfrm>
                  <a:off x="777950" y="1049250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15"/>
                <p:cNvSpPr/>
                <p:nvPr/>
              </p:nvSpPr>
              <p:spPr>
                <a:xfrm>
                  <a:off x="739150" y="1336475"/>
                  <a:ext cx="52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" h="209" extrusionOk="0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60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8" name="Google Shape;5308;p15"/>
                <p:cNvSpPr/>
                <p:nvPr/>
              </p:nvSpPr>
              <p:spPr>
                <a:xfrm>
                  <a:off x="699775" y="1195850"/>
                  <a:ext cx="4025" cy="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161" extrusionOk="0">
                      <a:moveTo>
                        <a:pt x="161" y="80"/>
                      </a:moveTo>
                      <a:cubicBezTo>
                        <a:pt x="161" y="128"/>
                        <a:pt x="113" y="160"/>
                        <a:pt x="81" y="160"/>
                      </a:cubicBezTo>
                      <a:cubicBezTo>
                        <a:pt x="33" y="160"/>
                        <a:pt x="1" y="128"/>
                        <a:pt x="1" y="80"/>
                      </a:cubicBezTo>
                      <a:cubicBezTo>
                        <a:pt x="1" y="48"/>
                        <a:pt x="33" y="0"/>
                        <a:pt x="81" y="0"/>
                      </a:cubicBezTo>
                      <a:cubicBezTo>
                        <a:pt x="113" y="0"/>
                        <a:pt x="161" y="48"/>
                        <a:pt x="161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9" name="Google Shape;5309;p15"/>
                <p:cNvSpPr/>
                <p:nvPr/>
              </p:nvSpPr>
              <p:spPr>
                <a:xfrm>
                  <a:off x="926975" y="1357775"/>
                  <a:ext cx="40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" h="225" extrusionOk="0">
                      <a:moveTo>
                        <a:pt x="160" y="113"/>
                      </a:moveTo>
                      <a:cubicBezTo>
                        <a:pt x="160" y="225"/>
                        <a:pt x="0" y="225"/>
                        <a:pt x="0" y="113"/>
                      </a:cubicBezTo>
                      <a:cubicBezTo>
                        <a:pt x="0" y="1"/>
                        <a:pt x="160" y="1"/>
                        <a:pt x="160" y="11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0" name="Google Shape;5310;p15"/>
                <p:cNvSpPr/>
                <p:nvPr/>
              </p:nvSpPr>
              <p:spPr>
                <a:xfrm>
                  <a:off x="891775" y="1339775"/>
                  <a:ext cx="482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209" extrusionOk="0">
                      <a:moveTo>
                        <a:pt x="192" y="97"/>
                      </a:moveTo>
                      <a:cubicBezTo>
                        <a:pt x="192" y="209"/>
                        <a:pt x="0" y="17"/>
                        <a:pt x="112" y="17"/>
                      </a:cubicBezTo>
                      <a:cubicBezTo>
                        <a:pt x="160" y="1"/>
                        <a:pt x="192" y="49"/>
                        <a:pt x="192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1" name="Google Shape;5311;p15"/>
                <p:cNvSpPr/>
                <p:nvPr/>
              </p:nvSpPr>
              <p:spPr>
                <a:xfrm>
                  <a:off x="580363" y="1174375"/>
                  <a:ext cx="6425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" h="193" extrusionOk="0">
                      <a:moveTo>
                        <a:pt x="225" y="81"/>
                      </a:moveTo>
                      <a:cubicBezTo>
                        <a:pt x="257" y="193"/>
                        <a:pt x="1" y="48"/>
                        <a:pt x="129" y="16"/>
                      </a:cubicBezTo>
                      <a:cubicBezTo>
                        <a:pt x="177" y="0"/>
                        <a:pt x="209" y="32"/>
                        <a:pt x="225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2" name="Google Shape;5312;p15"/>
                <p:cNvSpPr/>
                <p:nvPr/>
              </p:nvSpPr>
              <p:spPr>
                <a:xfrm>
                  <a:off x="689963" y="1316775"/>
                  <a:ext cx="10825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3" y="193"/>
                      </a:moveTo>
                      <a:cubicBezTo>
                        <a:pt x="433" y="353"/>
                        <a:pt x="241" y="433"/>
                        <a:pt x="129" y="321"/>
                      </a:cubicBezTo>
                      <a:cubicBezTo>
                        <a:pt x="1" y="209"/>
                        <a:pt x="81" y="1"/>
                        <a:pt x="257" y="1"/>
                      </a:cubicBezTo>
                      <a:cubicBezTo>
                        <a:pt x="353" y="1"/>
                        <a:pt x="433" y="81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15"/>
                <p:cNvSpPr/>
                <p:nvPr/>
              </p:nvSpPr>
              <p:spPr>
                <a:xfrm>
                  <a:off x="886550" y="1398175"/>
                  <a:ext cx="10850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4" h="433" extrusionOk="0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7"/>
                      </a:cubicBezTo>
                      <a:cubicBezTo>
                        <a:pt x="353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4" name="Google Shape;5314;p15"/>
                <p:cNvSpPr/>
                <p:nvPr/>
              </p:nvSpPr>
              <p:spPr>
                <a:xfrm>
                  <a:off x="712550" y="1307375"/>
                  <a:ext cx="10825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33" extrusionOk="0">
                      <a:moveTo>
                        <a:pt x="432" y="193"/>
                      </a:moveTo>
                      <a:cubicBezTo>
                        <a:pt x="432" y="353"/>
                        <a:pt x="224" y="433"/>
                        <a:pt x="112" y="321"/>
                      </a:cubicBezTo>
                      <a:cubicBezTo>
                        <a:pt x="0" y="209"/>
                        <a:pt x="80" y="17"/>
                        <a:pt x="240" y="17"/>
                      </a:cubicBezTo>
                      <a:cubicBezTo>
                        <a:pt x="336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5" name="Google Shape;5315;p15"/>
                <p:cNvSpPr/>
                <p:nvPr/>
              </p:nvSpPr>
              <p:spPr>
                <a:xfrm>
                  <a:off x="866150" y="1242575"/>
                  <a:ext cx="10425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17" extrusionOk="0">
                      <a:moveTo>
                        <a:pt x="417" y="176"/>
                      </a:moveTo>
                      <a:cubicBezTo>
                        <a:pt x="417" y="336"/>
                        <a:pt x="225" y="416"/>
                        <a:pt x="113" y="304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6" name="Google Shape;5316;p15"/>
                <p:cNvSpPr/>
                <p:nvPr/>
              </p:nvSpPr>
              <p:spPr>
                <a:xfrm>
                  <a:off x="634550" y="1356175"/>
                  <a:ext cx="10825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7" name="Google Shape;5317;p15"/>
                <p:cNvSpPr/>
                <p:nvPr/>
              </p:nvSpPr>
              <p:spPr>
                <a:xfrm>
                  <a:off x="659963" y="1141575"/>
                  <a:ext cx="10425" cy="1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33" extrusionOk="0">
                      <a:moveTo>
                        <a:pt x="417" y="192"/>
                      </a:moveTo>
                      <a:cubicBezTo>
                        <a:pt x="417" y="352"/>
                        <a:pt x="225" y="432"/>
                        <a:pt x="113" y="320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15"/>
                <p:cNvSpPr/>
                <p:nvPr/>
              </p:nvSpPr>
              <p:spPr>
                <a:xfrm>
                  <a:off x="709775" y="1234250"/>
                  <a:ext cx="10825" cy="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17" extrusionOk="0">
                      <a:moveTo>
                        <a:pt x="433" y="177"/>
                      </a:moveTo>
                      <a:cubicBezTo>
                        <a:pt x="433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9" name="Google Shape;5319;p15"/>
                <p:cNvSpPr/>
                <p:nvPr/>
              </p:nvSpPr>
              <p:spPr>
                <a:xfrm>
                  <a:off x="930000" y="1296950"/>
                  <a:ext cx="104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57"/>
                      </a:moveTo>
                      <a:cubicBezTo>
                        <a:pt x="368" y="481"/>
                        <a:pt x="48" y="481"/>
                        <a:pt x="32" y="257"/>
                      </a:cubicBezTo>
                      <a:cubicBezTo>
                        <a:pt x="0" y="1"/>
                        <a:pt x="416" y="1"/>
                        <a:pt x="400" y="25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0" name="Google Shape;5320;p15"/>
                <p:cNvSpPr/>
                <p:nvPr/>
              </p:nvSpPr>
              <p:spPr>
                <a:xfrm>
                  <a:off x="802350" y="1341275"/>
                  <a:ext cx="104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385" y="209"/>
                      </a:moveTo>
                      <a:cubicBezTo>
                        <a:pt x="417" y="481"/>
                        <a:pt x="0" y="481"/>
                        <a:pt x="32" y="209"/>
                      </a:cubicBezTo>
                      <a:cubicBezTo>
                        <a:pt x="48" y="1"/>
                        <a:pt x="369" y="1"/>
                        <a:pt x="38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1" name="Google Shape;5321;p15"/>
                <p:cNvSpPr/>
                <p:nvPr/>
              </p:nvSpPr>
              <p:spPr>
                <a:xfrm>
                  <a:off x="842200" y="1279050"/>
                  <a:ext cx="104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" h="481" extrusionOk="0">
                      <a:moveTo>
                        <a:pt x="400" y="209"/>
                      </a:moveTo>
                      <a:cubicBezTo>
                        <a:pt x="416" y="481"/>
                        <a:pt x="0" y="481"/>
                        <a:pt x="32" y="209"/>
                      </a:cubicBezTo>
                      <a:cubicBezTo>
                        <a:pt x="48" y="1"/>
                        <a:pt x="368" y="1"/>
                        <a:pt x="400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15"/>
                <p:cNvSpPr/>
                <p:nvPr/>
              </p:nvSpPr>
              <p:spPr>
                <a:xfrm>
                  <a:off x="842550" y="1337375"/>
                  <a:ext cx="10825" cy="1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481" extrusionOk="0">
                      <a:moveTo>
                        <a:pt x="401" y="273"/>
                      </a:moveTo>
                      <a:cubicBezTo>
                        <a:pt x="369" y="481"/>
                        <a:pt x="65" y="481"/>
                        <a:pt x="33" y="273"/>
                      </a:cubicBezTo>
                      <a:cubicBezTo>
                        <a:pt x="1" y="1"/>
                        <a:pt x="433" y="1"/>
                        <a:pt x="401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15"/>
                <p:cNvSpPr/>
                <p:nvPr/>
              </p:nvSpPr>
              <p:spPr>
                <a:xfrm>
                  <a:off x="809350" y="1152575"/>
                  <a:ext cx="38825" cy="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53" extrusionOk="0">
                      <a:moveTo>
                        <a:pt x="769" y="1552"/>
                      </a:moveTo>
                      <a:lnTo>
                        <a:pt x="769" y="1552"/>
                      </a:lnTo>
                      <a:cubicBezTo>
                        <a:pt x="769" y="1120"/>
                        <a:pt x="417" y="784"/>
                        <a:pt x="1" y="784"/>
                      </a:cubicBezTo>
                      <a:lnTo>
                        <a:pt x="1" y="784"/>
                      </a:lnTo>
                      <a:cubicBezTo>
                        <a:pt x="417" y="784"/>
                        <a:pt x="769" y="432"/>
                        <a:pt x="769" y="0"/>
                      </a:cubicBezTo>
                      <a:lnTo>
                        <a:pt x="769" y="0"/>
                      </a:lnTo>
                      <a:cubicBezTo>
                        <a:pt x="769" y="432"/>
                        <a:pt x="1121" y="784"/>
                        <a:pt x="1553" y="784"/>
                      </a:cubicBezTo>
                      <a:lnTo>
                        <a:pt x="1553" y="784"/>
                      </a:lnTo>
                      <a:cubicBezTo>
                        <a:pt x="1121" y="784"/>
                        <a:pt x="769" y="1120"/>
                        <a:pt x="769" y="15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4" name="Google Shape;5324;p15"/>
                <p:cNvSpPr/>
                <p:nvPr/>
              </p:nvSpPr>
              <p:spPr>
                <a:xfrm>
                  <a:off x="615963" y="1208375"/>
                  <a:ext cx="38825" cy="3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3" h="1537" extrusionOk="0">
                      <a:moveTo>
                        <a:pt x="769" y="1537"/>
                      </a:moveTo>
                      <a:lnTo>
                        <a:pt x="769" y="1537"/>
                      </a:lnTo>
                      <a:cubicBezTo>
                        <a:pt x="769" y="1121"/>
                        <a:pt x="417" y="769"/>
                        <a:pt x="1" y="769"/>
                      </a:cubicBezTo>
                      <a:lnTo>
                        <a:pt x="1" y="769"/>
                      </a:lnTo>
                      <a:cubicBezTo>
                        <a:pt x="417" y="769"/>
                        <a:pt x="769" y="417"/>
                        <a:pt x="769" y="1"/>
                      </a:cubicBezTo>
                      <a:lnTo>
                        <a:pt x="769" y="1"/>
                      </a:lnTo>
                      <a:cubicBezTo>
                        <a:pt x="769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21" y="769"/>
                        <a:pt x="769" y="1121"/>
                        <a:pt x="769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25" name="Google Shape;5325;p15"/>
            <p:cNvGrpSpPr/>
            <p:nvPr/>
          </p:nvGrpSpPr>
          <p:grpSpPr>
            <a:xfrm>
              <a:off x="7444910" y="59729"/>
              <a:ext cx="3286285" cy="2539537"/>
              <a:chOff x="7444910" y="59729"/>
              <a:chExt cx="3286285" cy="2539537"/>
            </a:xfrm>
          </p:grpSpPr>
          <p:grpSp>
            <p:nvGrpSpPr>
              <p:cNvPr id="5326" name="Google Shape;5326;p15"/>
              <p:cNvGrpSpPr/>
              <p:nvPr/>
            </p:nvGrpSpPr>
            <p:grpSpPr>
              <a:xfrm>
                <a:off x="7444910" y="59729"/>
                <a:ext cx="1699100" cy="2145071"/>
                <a:chOff x="7444910" y="59729"/>
                <a:chExt cx="1699100" cy="2145071"/>
              </a:xfrm>
            </p:grpSpPr>
            <p:grpSp>
              <p:nvGrpSpPr>
                <p:cNvPr id="5327" name="Google Shape;5327;p15"/>
                <p:cNvGrpSpPr/>
                <p:nvPr/>
              </p:nvGrpSpPr>
              <p:grpSpPr>
                <a:xfrm flipH="1">
                  <a:off x="7444910" y="59729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5328" name="Google Shape;5328;p15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5329" name="Google Shape;5329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0" name="Google Shape;5330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1" name="Google Shape;5331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2" name="Google Shape;5332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3" name="Google Shape;5333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4" name="Google Shape;5334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5" name="Google Shape;5335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6" name="Google Shape;5336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7" name="Google Shape;5337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8" name="Google Shape;5338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39" name="Google Shape;5339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0" name="Google Shape;5340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1" name="Google Shape;5341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2" name="Google Shape;5342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343" name="Google Shape;5343;p15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5344" name="Google Shape;5344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5" name="Google Shape;5345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6" name="Google Shape;5346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7" name="Google Shape;5347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8" name="Google Shape;5348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49" name="Google Shape;5349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0" name="Google Shape;5350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1" name="Google Shape;5351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2" name="Google Shape;5352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3" name="Google Shape;5353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4" name="Google Shape;5354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5" name="Google Shape;5355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6" name="Google Shape;5356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57" name="Google Shape;5357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358" name="Google Shape;5358;p15"/>
                  <p:cNvGrpSpPr/>
                  <p:nvPr/>
                </p:nvGrpSpPr>
                <p:grpSpPr>
                  <a:xfrm rot="7120513" flipH="1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5359" name="Google Shape;5359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09" h="1025" extrusionOk="0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0" name="Google Shape;5360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09" extrusionOk="0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1" name="Google Shape;5361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25" h="1026" extrusionOk="0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2" name="Google Shape;5362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7" h="177" extrusionOk="0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3" name="Google Shape;5363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4" name="Google Shape;5364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41" extrusionOk="0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5" name="Google Shape;5365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1" h="225" extrusionOk="0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6" name="Google Shape;5366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7" name="Google Shape;5367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8" name="Google Shape;5368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81" extrusionOk="0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69" name="Google Shape;5369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65" extrusionOk="0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0" name="Google Shape;5370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1" h="481" extrusionOk="0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1" name="Google Shape;5371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5" h="465" extrusionOk="0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372" name="Google Shape;5372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29" h="1729" extrusionOk="0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5373" name="Google Shape;5373;p15"/>
                <p:cNvGrpSpPr/>
                <p:nvPr/>
              </p:nvGrpSpPr>
              <p:grpSpPr>
                <a:xfrm>
                  <a:off x="7978287" y="476220"/>
                  <a:ext cx="632335" cy="373478"/>
                  <a:chOff x="7473525" y="1204375"/>
                  <a:chExt cx="827771" cy="488910"/>
                </a:xfrm>
              </p:grpSpPr>
              <p:sp>
                <p:nvSpPr>
                  <p:cNvPr id="5374" name="Google Shape;5374;p15"/>
                  <p:cNvSpPr/>
                  <p:nvPr/>
                </p:nvSpPr>
                <p:spPr>
                  <a:xfrm>
                    <a:off x="7650038" y="1204375"/>
                    <a:ext cx="442286" cy="4433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53" h="13284" extrusionOk="0">
                        <a:moveTo>
                          <a:pt x="13253" y="6627"/>
                        </a:moveTo>
                        <a:cubicBezTo>
                          <a:pt x="13253" y="10305"/>
                          <a:pt x="10274" y="13283"/>
                          <a:pt x="6627" y="13283"/>
                        </a:cubicBezTo>
                        <a:cubicBezTo>
                          <a:pt x="2949" y="13283"/>
                          <a:pt x="0" y="10305"/>
                          <a:pt x="0" y="6627"/>
                        </a:cubicBezTo>
                        <a:cubicBezTo>
                          <a:pt x="0" y="2979"/>
                          <a:pt x="2949" y="0"/>
                          <a:pt x="6627" y="0"/>
                        </a:cubicBezTo>
                        <a:cubicBezTo>
                          <a:pt x="10274" y="0"/>
                          <a:pt x="13253" y="2979"/>
                          <a:pt x="13253" y="662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5" name="Google Shape;5375;p15"/>
                  <p:cNvSpPr/>
                  <p:nvPr/>
                </p:nvSpPr>
                <p:spPr>
                  <a:xfrm>
                    <a:off x="7473525" y="1216557"/>
                    <a:ext cx="827771" cy="4767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804" h="14284" extrusionOk="0">
                        <a:moveTo>
                          <a:pt x="24803" y="0"/>
                        </a:moveTo>
                        <a:lnTo>
                          <a:pt x="24803" y="0"/>
                        </a:lnTo>
                        <a:cubicBezTo>
                          <a:pt x="22159" y="335"/>
                          <a:pt x="19666" y="1338"/>
                          <a:pt x="17508" y="2949"/>
                        </a:cubicBezTo>
                        <a:cubicBezTo>
                          <a:pt x="18238" y="2493"/>
                          <a:pt x="19028" y="2189"/>
                          <a:pt x="19879" y="2098"/>
                        </a:cubicBezTo>
                        <a:lnTo>
                          <a:pt x="19879" y="2098"/>
                        </a:lnTo>
                        <a:cubicBezTo>
                          <a:pt x="19059" y="3040"/>
                          <a:pt x="17995" y="3648"/>
                          <a:pt x="16931" y="4256"/>
                        </a:cubicBezTo>
                        <a:cubicBezTo>
                          <a:pt x="12463" y="6870"/>
                          <a:pt x="7934" y="9362"/>
                          <a:pt x="3405" y="11885"/>
                        </a:cubicBezTo>
                        <a:cubicBezTo>
                          <a:pt x="3101" y="12098"/>
                          <a:pt x="2706" y="12219"/>
                          <a:pt x="2341" y="12219"/>
                        </a:cubicBezTo>
                        <a:cubicBezTo>
                          <a:pt x="3344" y="11034"/>
                          <a:pt x="4529" y="10061"/>
                          <a:pt x="5593" y="8937"/>
                        </a:cubicBezTo>
                        <a:lnTo>
                          <a:pt x="5593" y="8937"/>
                        </a:lnTo>
                        <a:cubicBezTo>
                          <a:pt x="3496" y="10274"/>
                          <a:pt x="1642" y="11915"/>
                          <a:pt x="122" y="13861"/>
                        </a:cubicBezTo>
                        <a:cubicBezTo>
                          <a:pt x="61" y="13921"/>
                          <a:pt x="31" y="14013"/>
                          <a:pt x="0" y="14104"/>
                        </a:cubicBezTo>
                        <a:cubicBezTo>
                          <a:pt x="19" y="14232"/>
                          <a:pt x="137" y="14283"/>
                          <a:pt x="275" y="14283"/>
                        </a:cubicBezTo>
                        <a:cubicBezTo>
                          <a:pt x="365" y="14283"/>
                          <a:pt x="463" y="14261"/>
                          <a:pt x="548" y="14225"/>
                        </a:cubicBezTo>
                        <a:cubicBezTo>
                          <a:pt x="7782" y="11703"/>
                          <a:pt x="14256" y="7447"/>
                          <a:pt x="20639" y="3222"/>
                        </a:cubicBezTo>
                        <a:cubicBezTo>
                          <a:pt x="22129" y="2310"/>
                          <a:pt x="23527" y="1216"/>
                          <a:pt x="2480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376" name="Google Shape;5376;p15"/>
              <p:cNvGrpSpPr/>
              <p:nvPr/>
            </p:nvGrpSpPr>
            <p:grpSpPr>
              <a:xfrm rot="-7145290" flipH="1">
                <a:off x="8531468" y="262924"/>
                <a:ext cx="1699093" cy="2144961"/>
                <a:chOff x="146217" y="2712579"/>
                <a:chExt cx="1552966" cy="1960401"/>
              </a:xfrm>
            </p:grpSpPr>
            <p:grpSp>
              <p:nvGrpSpPr>
                <p:cNvPr id="5377" name="Google Shape;5377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378" name="Google Shape;537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9" name="Google Shape;537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0" name="Google Shape;538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1" name="Google Shape;538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2" name="Google Shape;538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3" name="Google Shape;538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4" name="Google Shape;538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5" name="Google Shape;538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6" name="Google Shape;538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7" name="Google Shape;538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8" name="Google Shape;538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9" name="Google Shape;538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0" name="Google Shape;539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1" name="Google Shape;539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92" name="Google Shape;5392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393" name="Google Shape;5393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4" name="Google Shape;5394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5" name="Google Shape;5395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6" name="Google Shape;5396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7" name="Google Shape;5397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8" name="Google Shape;5398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99" name="Google Shape;5399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0" name="Google Shape;5400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1" name="Google Shape;5401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2" name="Google Shape;5402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3" name="Google Shape;5403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4" name="Google Shape;5404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5" name="Google Shape;5405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6" name="Google Shape;5406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07" name="Google Shape;5407;p15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408" name="Google Shape;540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9" name="Google Shape;540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0" name="Google Shape;541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1" name="Google Shape;541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2" name="Google Shape;541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3" name="Google Shape;541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4" name="Google Shape;541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5" name="Google Shape;541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6" name="Google Shape;541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7" name="Google Shape;541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8" name="Google Shape;541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9" name="Google Shape;541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0" name="Google Shape;542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1" name="Google Shape;542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2">
  <p:cSld name="CUSTOM_1_1">
    <p:spTree>
      <p:nvGrpSpPr>
        <p:cNvPr id="1" name="Shape 5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5" name="Google Shape;5685;p1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686" name="Google Shape;5686;p1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87" name="Google Shape;5687;p1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688" name="Google Shape;5688;p17"/>
              <p:cNvSpPr/>
              <p:nvPr/>
            </p:nvSpPr>
            <p:spPr>
              <a:xfrm rot="5400000" flipH="1">
                <a:off x="1356823" y="353957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9" name="Google Shape;5689;p17"/>
              <p:cNvSpPr/>
              <p:nvPr/>
            </p:nvSpPr>
            <p:spPr>
              <a:xfrm rot="5400000" flipH="1">
                <a:off x="368247" y="3804694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0" name="Google Shape;5690;p17"/>
              <p:cNvSpPr/>
              <p:nvPr/>
            </p:nvSpPr>
            <p:spPr>
              <a:xfrm rot="5400000" flipH="1">
                <a:off x="1212834" y="4945234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1" name="Google Shape;5691;p17"/>
              <p:cNvSpPr/>
              <p:nvPr/>
            </p:nvSpPr>
            <p:spPr>
              <a:xfrm rot="5400000" flipH="1">
                <a:off x="1889810" y="3456082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2" name="Google Shape;5692;p17"/>
              <p:cNvSpPr/>
              <p:nvPr/>
            </p:nvSpPr>
            <p:spPr>
              <a:xfrm rot="5400000" flipH="1">
                <a:off x="871337" y="4472741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3" name="Google Shape;5693;p17"/>
              <p:cNvSpPr/>
              <p:nvPr/>
            </p:nvSpPr>
            <p:spPr>
              <a:xfrm rot="5400000" flipH="1">
                <a:off x="1458022" y="2595443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4" name="Google Shape;5694;p17"/>
              <p:cNvSpPr/>
              <p:nvPr/>
            </p:nvSpPr>
            <p:spPr>
              <a:xfrm rot="5400000" flipH="1">
                <a:off x="373906" y="24622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5" name="Google Shape;5695;p17"/>
              <p:cNvSpPr/>
              <p:nvPr/>
            </p:nvSpPr>
            <p:spPr>
              <a:xfrm rot="5400000" flipH="1">
                <a:off x="573665" y="420799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6" name="Google Shape;5696;p17"/>
              <p:cNvSpPr/>
              <p:nvPr/>
            </p:nvSpPr>
            <p:spPr>
              <a:xfrm rot="5400000" flipH="1">
                <a:off x="368214" y="3290320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7" name="Google Shape;5697;p17"/>
              <p:cNvSpPr/>
              <p:nvPr/>
            </p:nvSpPr>
            <p:spPr>
              <a:xfrm rot="5400000" flipH="1">
                <a:off x="149520" y="294366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8" name="Google Shape;5698;p17"/>
              <p:cNvSpPr/>
              <p:nvPr/>
            </p:nvSpPr>
            <p:spPr>
              <a:xfrm rot="5400000" flipH="1">
                <a:off x="1558343" y="306837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9" name="Google Shape;5699;p17"/>
              <p:cNvSpPr/>
              <p:nvPr/>
            </p:nvSpPr>
            <p:spPr>
              <a:xfrm rot="5400000" flipH="1">
                <a:off x="130236" y="3708247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0" name="Google Shape;5700;p17"/>
              <p:cNvSpPr/>
              <p:nvPr/>
            </p:nvSpPr>
            <p:spPr>
              <a:xfrm rot="5400000" flipH="1">
                <a:off x="400364" y="4926212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1" name="Google Shape;5701;p17"/>
              <p:cNvSpPr/>
              <p:nvPr/>
            </p:nvSpPr>
            <p:spPr>
              <a:xfrm rot="5400000" flipH="1">
                <a:off x="799823" y="3303605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2" name="Google Shape;5702;p17"/>
              <p:cNvSpPr/>
              <p:nvPr/>
            </p:nvSpPr>
            <p:spPr>
              <a:xfrm rot="5400000" flipH="1">
                <a:off x="1234010" y="4104986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3" name="Google Shape;5703;p17"/>
              <p:cNvSpPr/>
              <p:nvPr/>
            </p:nvSpPr>
            <p:spPr>
              <a:xfrm rot="5400000" flipH="1">
                <a:off x="379148" y="2080743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4" name="Google Shape;5704;p17"/>
              <p:cNvSpPr/>
              <p:nvPr/>
            </p:nvSpPr>
            <p:spPr>
              <a:xfrm rot="5400000" flipH="1">
                <a:off x="891672" y="3760348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5" name="Google Shape;5705;p1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6" name="Google Shape;5706;p1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7" name="Google Shape;5707;p1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8" name="Google Shape;5708;p1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9" name="Google Shape;5709;p1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0" name="Google Shape;5710;p1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1" name="Google Shape;5711;p1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2" name="Google Shape;5712;p1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3" name="Google Shape;5713;p1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714" name="Google Shape;5714;p1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5" name="Google Shape;5715;p1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6" name="Google Shape;5716;p1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7" name="Google Shape;5717;p1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8" name="Google Shape;5718;p1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9" name="Google Shape;5719;p1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0" name="Google Shape;5720;p1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1" name="Google Shape;5721;p1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2" name="Google Shape;5722;p1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17"/>
              <p:cNvSpPr/>
              <p:nvPr/>
            </p:nvSpPr>
            <p:spPr>
              <a:xfrm rot="10800000" flipH="1">
                <a:off x="5542101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1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1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1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1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1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9" name="Google Shape;5729;p1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0" name="Google Shape;5730;p1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1" name="Google Shape;5731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2" name="Google Shape;5732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3" name="Google Shape;5733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4" name="Google Shape;5734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5" name="Google Shape;5735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6" name="Google Shape;5736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7" name="Google Shape;5737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8" name="Google Shape;5738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9" name="Google Shape;5739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40" name="Google Shape;5740;p1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1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1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1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1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1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1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1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1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1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1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1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17"/>
            <p:cNvSpPr/>
            <p:nvPr/>
          </p:nvSpPr>
          <p:spPr>
            <a:xfrm rot="10800000" flipH="1">
              <a:off x="2379646" y="1608191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17"/>
            <p:cNvSpPr/>
            <p:nvPr/>
          </p:nvSpPr>
          <p:spPr>
            <a:xfrm rot="10800000" flipH="1">
              <a:off x="2845296" y="2160906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17"/>
            <p:cNvSpPr/>
            <p:nvPr/>
          </p:nvSpPr>
          <p:spPr>
            <a:xfrm rot="10800000" flipH="1">
              <a:off x="1555075" y="19177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17"/>
            <p:cNvSpPr/>
            <p:nvPr/>
          </p:nvSpPr>
          <p:spPr>
            <a:xfrm rot="10800000" flipH="1">
              <a:off x="3472169" y="201385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17"/>
            <p:cNvSpPr/>
            <p:nvPr/>
          </p:nvSpPr>
          <p:spPr>
            <a:xfrm rot="10800000" flipH="1">
              <a:off x="2801524" y="179093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17"/>
            <p:cNvSpPr/>
            <p:nvPr/>
          </p:nvSpPr>
          <p:spPr>
            <a:xfrm rot="10800000" flipH="1">
              <a:off x="2007089" y="1854122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17"/>
            <p:cNvSpPr/>
            <p:nvPr/>
          </p:nvSpPr>
          <p:spPr>
            <a:xfrm rot="10800000" flipH="1">
              <a:off x="2379655" y="22472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17"/>
            <p:cNvSpPr/>
            <p:nvPr/>
          </p:nvSpPr>
          <p:spPr>
            <a:xfrm rot="10800000" flipH="1">
              <a:off x="3188821" y="1835070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1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1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1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1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1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1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1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1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1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1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1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1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1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1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1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1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17"/>
            <p:cNvSpPr/>
            <p:nvPr/>
          </p:nvSpPr>
          <p:spPr>
            <a:xfrm rot="-5400000" flipH="1">
              <a:off x="6867546" y="170195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17"/>
            <p:cNvSpPr/>
            <p:nvPr/>
          </p:nvSpPr>
          <p:spPr>
            <a:xfrm rot="-5400000" flipH="1">
              <a:off x="6728032" y="2081749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17"/>
            <p:cNvSpPr/>
            <p:nvPr/>
          </p:nvSpPr>
          <p:spPr>
            <a:xfrm rot="-5400000" flipH="1">
              <a:off x="6580720" y="2418065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17"/>
            <p:cNvSpPr/>
            <p:nvPr/>
          </p:nvSpPr>
          <p:spPr>
            <a:xfrm rot="-5400000" flipH="1">
              <a:off x="7106104" y="203783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17"/>
            <p:cNvSpPr/>
            <p:nvPr/>
          </p:nvSpPr>
          <p:spPr>
            <a:xfrm rot="-5400000" flipH="1">
              <a:off x="5855819" y="285569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17"/>
            <p:cNvSpPr/>
            <p:nvPr/>
          </p:nvSpPr>
          <p:spPr>
            <a:xfrm rot="-5400000" flipH="1">
              <a:off x="8557992" y="4224196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17"/>
            <p:cNvSpPr/>
            <p:nvPr/>
          </p:nvSpPr>
          <p:spPr>
            <a:xfrm rot="-5400000" flipH="1">
              <a:off x="7075119" y="2427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17"/>
            <p:cNvSpPr/>
            <p:nvPr/>
          </p:nvSpPr>
          <p:spPr>
            <a:xfrm rot="-5400000" flipH="1">
              <a:off x="6923371" y="255804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17"/>
            <p:cNvSpPr/>
            <p:nvPr/>
          </p:nvSpPr>
          <p:spPr>
            <a:xfrm rot="-5400000" flipH="1">
              <a:off x="7452482" y="411755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1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17"/>
            <p:cNvSpPr/>
            <p:nvPr/>
          </p:nvSpPr>
          <p:spPr>
            <a:xfrm>
              <a:off x="2963692" y="4896893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17"/>
            <p:cNvSpPr/>
            <p:nvPr/>
          </p:nvSpPr>
          <p:spPr>
            <a:xfrm>
              <a:off x="471112" y="4574671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17"/>
            <p:cNvSpPr/>
            <p:nvPr/>
          </p:nvSpPr>
          <p:spPr>
            <a:xfrm>
              <a:off x="2753463" y="4668875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17"/>
            <p:cNvSpPr/>
            <p:nvPr/>
          </p:nvSpPr>
          <p:spPr>
            <a:xfrm>
              <a:off x="6655795" y="4840317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17"/>
            <p:cNvSpPr/>
            <p:nvPr/>
          </p:nvSpPr>
          <p:spPr>
            <a:xfrm>
              <a:off x="4825185" y="4561639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17"/>
            <p:cNvSpPr/>
            <p:nvPr/>
          </p:nvSpPr>
          <p:spPr>
            <a:xfrm>
              <a:off x="4222013" y="4852496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17"/>
            <p:cNvSpPr/>
            <p:nvPr/>
          </p:nvSpPr>
          <p:spPr>
            <a:xfrm>
              <a:off x="2394971" y="4710131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17"/>
            <p:cNvSpPr/>
            <p:nvPr/>
          </p:nvSpPr>
          <p:spPr>
            <a:xfrm>
              <a:off x="261895" y="4144797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17"/>
            <p:cNvSpPr/>
            <p:nvPr/>
          </p:nvSpPr>
          <p:spPr>
            <a:xfrm>
              <a:off x="1147839" y="4589456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17"/>
            <p:cNvSpPr/>
            <p:nvPr/>
          </p:nvSpPr>
          <p:spPr>
            <a:xfrm>
              <a:off x="1651262" y="4079205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17"/>
            <p:cNvSpPr/>
            <p:nvPr/>
          </p:nvSpPr>
          <p:spPr>
            <a:xfrm>
              <a:off x="5460560" y="4603603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17"/>
            <p:cNvSpPr/>
            <p:nvPr/>
          </p:nvSpPr>
          <p:spPr>
            <a:xfrm>
              <a:off x="1698183" y="481064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17"/>
            <p:cNvSpPr/>
            <p:nvPr/>
          </p:nvSpPr>
          <p:spPr>
            <a:xfrm>
              <a:off x="201799" y="4466009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17"/>
            <p:cNvSpPr/>
            <p:nvPr/>
          </p:nvSpPr>
          <p:spPr>
            <a:xfrm>
              <a:off x="3465751" y="481683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17"/>
            <p:cNvSpPr/>
            <p:nvPr/>
          </p:nvSpPr>
          <p:spPr>
            <a:xfrm>
              <a:off x="2625602" y="5006428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17"/>
            <p:cNvSpPr/>
            <p:nvPr/>
          </p:nvSpPr>
          <p:spPr>
            <a:xfrm>
              <a:off x="2785939" y="4360921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17"/>
            <p:cNvSpPr/>
            <p:nvPr/>
          </p:nvSpPr>
          <p:spPr>
            <a:xfrm>
              <a:off x="189850" y="4847376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1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1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1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1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1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1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1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1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1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17"/>
            <p:cNvSpPr/>
            <p:nvPr/>
          </p:nvSpPr>
          <p:spPr>
            <a:xfrm rot="10800000" flipH="1">
              <a:off x="4535130" y="4810639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17"/>
            <p:cNvSpPr/>
            <p:nvPr/>
          </p:nvSpPr>
          <p:spPr>
            <a:xfrm rot="10800000" flipH="1">
              <a:off x="7364662" y="4897030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17"/>
            <p:cNvSpPr/>
            <p:nvPr/>
          </p:nvSpPr>
          <p:spPr>
            <a:xfrm rot="10800000" flipH="1">
              <a:off x="3162438" y="4666650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17"/>
            <p:cNvSpPr/>
            <p:nvPr/>
          </p:nvSpPr>
          <p:spPr>
            <a:xfrm rot="10800000" flipH="1">
              <a:off x="7867920" y="4559015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17"/>
            <p:cNvSpPr/>
            <p:nvPr/>
          </p:nvSpPr>
          <p:spPr>
            <a:xfrm rot="10800000" flipH="1">
              <a:off x="3602098" y="4325302"/>
              <a:ext cx="85022" cy="84723"/>
            </a:xfrm>
            <a:custGeom>
              <a:avLst/>
              <a:gdLst/>
              <a:ahLst/>
              <a:cxnLst/>
              <a:rect l="l" t="t" r="r" b="b"/>
              <a:pathLst>
                <a:path w="5671" h="5651" extrusionOk="0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17"/>
            <p:cNvSpPr/>
            <p:nvPr/>
          </p:nvSpPr>
          <p:spPr>
            <a:xfrm rot="10800000" flipH="1">
              <a:off x="5530138" y="4911830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17"/>
            <p:cNvSpPr/>
            <p:nvPr/>
          </p:nvSpPr>
          <p:spPr>
            <a:xfrm rot="10800000" flipH="1">
              <a:off x="8747946" y="4902554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17"/>
            <p:cNvSpPr/>
            <p:nvPr/>
          </p:nvSpPr>
          <p:spPr>
            <a:xfrm rot="10800000" flipH="1">
              <a:off x="3920145" y="4027480"/>
              <a:ext cx="31574" cy="31574"/>
            </a:xfrm>
            <a:custGeom>
              <a:avLst/>
              <a:gdLst/>
              <a:ahLst/>
              <a:cxnLst/>
              <a:rect l="l" t="t" r="r" b="b"/>
              <a:pathLst>
                <a:path w="2106" h="2106" extrusionOk="0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17"/>
            <p:cNvSpPr/>
            <p:nvPr/>
          </p:nvSpPr>
          <p:spPr>
            <a:xfrm rot="10800000" flipH="1">
              <a:off x="7908601" y="4897013"/>
              <a:ext cx="55172" cy="55157"/>
            </a:xfrm>
            <a:custGeom>
              <a:avLst/>
              <a:gdLst/>
              <a:ahLst/>
              <a:cxnLst/>
              <a:rect l="l" t="t" r="r" b="b"/>
              <a:pathLst>
                <a:path w="3680" h="3679" extrusionOk="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17"/>
            <p:cNvSpPr/>
            <p:nvPr/>
          </p:nvSpPr>
          <p:spPr>
            <a:xfrm rot="10800000" flipH="1">
              <a:off x="8263362" y="4678160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17"/>
            <p:cNvSpPr/>
            <p:nvPr/>
          </p:nvSpPr>
          <p:spPr>
            <a:xfrm rot="10800000" flipH="1">
              <a:off x="5062260" y="501437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17"/>
            <p:cNvSpPr/>
            <p:nvPr/>
          </p:nvSpPr>
          <p:spPr>
            <a:xfrm rot="10800000" flipH="1">
              <a:off x="7008383" y="4595115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17"/>
            <p:cNvSpPr/>
            <p:nvPr/>
          </p:nvSpPr>
          <p:spPr>
            <a:xfrm rot="10800000" flipH="1">
              <a:off x="6522899" y="50118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17"/>
            <p:cNvSpPr/>
            <p:nvPr/>
          </p:nvSpPr>
          <p:spPr>
            <a:xfrm rot="10800000" flipH="1">
              <a:off x="4825176" y="4255993"/>
              <a:ext cx="33283" cy="28576"/>
            </a:xfrm>
            <a:custGeom>
              <a:avLst/>
              <a:gdLst/>
              <a:ahLst/>
              <a:cxnLst/>
              <a:rect l="l" t="t" r="r" b="b"/>
              <a:pathLst>
                <a:path w="2220" h="1906" extrusionOk="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17"/>
            <p:cNvSpPr/>
            <p:nvPr/>
          </p:nvSpPr>
          <p:spPr>
            <a:xfrm rot="10800000" flipH="1">
              <a:off x="3801114" y="4644633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17"/>
            <p:cNvSpPr/>
            <p:nvPr/>
          </p:nvSpPr>
          <p:spPr>
            <a:xfrm rot="10800000" flipH="1">
              <a:off x="6242864" y="3650405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17"/>
            <p:cNvSpPr/>
            <p:nvPr/>
          </p:nvSpPr>
          <p:spPr>
            <a:xfrm rot="10800000" flipH="1">
              <a:off x="4355000" y="4345488"/>
              <a:ext cx="44363" cy="44363"/>
            </a:xfrm>
            <a:custGeom>
              <a:avLst/>
              <a:gdLst/>
              <a:ahLst/>
              <a:cxnLst/>
              <a:rect l="l" t="t" r="r" b="b"/>
              <a:pathLst>
                <a:path w="2959" h="2959" extrusionOk="0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1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avLst/>
              <a:gdLst/>
              <a:ahLst/>
              <a:cxnLst/>
              <a:rect l="l" t="t" r="r" b="b"/>
              <a:pathLst>
                <a:path w="5670" h="5671" extrusionOk="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1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1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avLst/>
              <a:gdLst/>
              <a:ahLst/>
              <a:cxnLst/>
              <a:rect l="l" t="t" r="r" b="b"/>
              <a:pathLst>
                <a:path w="2713" h="2731" extrusionOk="0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1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avLst/>
              <a:gdLst/>
              <a:ahLst/>
              <a:cxnLst/>
              <a:rect l="l" t="t" r="r" b="b"/>
              <a:pathLst>
                <a:path w="2276" h="2277" extrusionOk="0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1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avLst/>
              <a:gdLst/>
              <a:ahLst/>
              <a:cxnLst/>
              <a:rect l="l" t="t" r="r" b="b"/>
              <a:pathLst>
                <a:path w="2921" h="2940" extrusionOk="0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1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1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1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1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avLst/>
              <a:gdLst/>
              <a:ahLst/>
              <a:cxnLst/>
              <a:rect l="l" t="t" r="r" b="b"/>
              <a:pathLst>
                <a:path w="2219" h="1888" extrusionOk="0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17"/>
            <p:cNvSpPr/>
            <p:nvPr/>
          </p:nvSpPr>
          <p:spPr>
            <a:xfrm rot="10800000" flipH="1">
              <a:off x="1874423" y="1457649"/>
              <a:ext cx="28456" cy="28441"/>
            </a:xfrm>
            <a:custGeom>
              <a:avLst/>
              <a:gdLst/>
              <a:ahLst/>
              <a:cxnLst/>
              <a:rect l="l" t="t" r="r" b="b"/>
              <a:pathLst>
                <a:path w="1898" h="1897" extrusionOk="0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1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avLst/>
              <a:gdLst/>
              <a:ahLst/>
              <a:cxnLst/>
              <a:rect l="l" t="t" r="r" b="b"/>
              <a:pathLst>
                <a:path w="2220" h="1896" extrusionOk="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40" name="Google Shape;5840;p1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841" name="Google Shape;5841;p1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1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1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1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1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1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1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1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1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1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1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1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1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1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1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1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1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67" name="Google Shape;5867;p17"/>
            <p:cNvSpPr/>
            <p:nvPr/>
          </p:nvSpPr>
          <p:spPr>
            <a:xfrm rot="-5400000" flipH="1">
              <a:off x="6408804" y="1645169"/>
              <a:ext cx="31289" cy="26867"/>
            </a:xfrm>
            <a:custGeom>
              <a:avLst/>
              <a:gdLst/>
              <a:ahLst/>
              <a:cxnLst/>
              <a:rect l="l" t="t" r="r" b="b"/>
              <a:pathLst>
                <a:path w="2087" h="1792" extrusionOk="0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1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avLst/>
              <a:gdLst/>
              <a:ahLst/>
              <a:cxnLst/>
              <a:rect l="l" t="t" r="r" b="b"/>
              <a:pathLst>
                <a:path w="1367" h="1185" extrusionOk="0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1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avLst/>
              <a:gdLst/>
              <a:ahLst/>
              <a:cxnLst/>
              <a:rect l="l" t="t" r="r" b="b"/>
              <a:pathLst>
                <a:path w="1366" h="1172" extrusionOk="0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1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avLst/>
              <a:gdLst/>
              <a:ahLst/>
              <a:cxnLst/>
              <a:rect l="l" t="t" r="r" b="b"/>
              <a:pathLst>
                <a:path w="5651" h="5652" extrusionOk="0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1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avLst/>
              <a:gdLst/>
              <a:ahLst/>
              <a:cxnLst/>
              <a:rect l="l" t="t" r="r" b="b"/>
              <a:pathLst>
                <a:path w="5670" h="5670" extrusionOk="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72" name="Google Shape;5872;p1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873" name="Google Shape;5873;p1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1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1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1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1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1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1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1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1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1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1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1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1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1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1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1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1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1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1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1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1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1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1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1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1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1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99" name="Google Shape;5899;p1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avLst/>
              <a:gdLst/>
              <a:ahLst/>
              <a:cxnLst/>
              <a:rect l="l" t="t" r="r" b="b"/>
              <a:pathLst>
                <a:path w="3129" h="3149" extrusionOk="0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00" name="Google Shape;5900;p1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901" name="Google Shape;5901;p17"/>
              <p:cNvSpPr/>
              <p:nvPr/>
            </p:nvSpPr>
            <p:spPr>
              <a:xfrm rot="10800000" flipH="1">
                <a:off x="4341237" y="377380"/>
                <a:ext cx="84723" cy="84738"/>
              </a:xfrm>
              <a:custGeom>
                <a:avLst/>
                <a:gdLst/>
                <a:ahLst/>
                <a:cxnLst/>
                <a:rect l="l" t="t" r="r" b="b"/>
                <a:pathLst>
                  <a:path w="5651" h="5652" extrusionOk="0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17"/>
              <p:cNvSpPr/>
              <p:nvPr/>
            </p:nvSpPr>
            <p:spPr>
              <a:xfrm rot="10800000" flipH="1">
                <a:off x="3673048" y="880627"/>
                <a:ext cx="85022" cy="84723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651" extrusionOk="0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17"/>
              <p:cNvSpPr/>
              <p:nvPr/>
            </p:nvSpPr>
            <p:spPr>
              <a:xfrm rot="10800000" flipH="1">
                <a:off x="5601088" y="1467155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17"/>
              <p:cNvSpPr/>
              <p:nvPr/>
            </p:nvSpPr>
            <p:spPr>
              <a:xfrm rot="10800000" flipH="1">
                <a:off x="5724521" y="382904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17"/>
              <p:cNvSpPr/>
              <p:nvPr/>
            </p:nvSpPr>
            <p:spPr>
              <a:xfrm rot="10800000" flipH="1">
                <a:off x="3991095" y="582805"/>
                <a:ext cx="31574" cy="31574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06" extrusionOk="0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17"/>
              <p:cNvSpPr/>
              <p:nvPr/>
            </p:nvSpPr>
            <p:spPr>
              <a:xfrm rot="10800000" flipH="1">
                <a:off x="4885176" y="377363"/>
                <a:ext cx="55172" cy="5515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3679" extrusionOk="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17"/>
              <p:cNvSpPr/>
              <p:nvPr/>
            </p:nvSpPr>
            <p:spPr>
              <a:xfrm rot="10800000" flipH="1">
                <a:off x="5239937" y="158510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17"/>
              <p:cNvSpPr/>
              <p:nvPr/>
            </p:nvSpPr>
            <p:spPr>
              <a:xfrm rot="10800000" flipH="1">
                <a:off x="5133210" y="1569695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17"/>
              <p:cNvSpPr/>
              <p:nvPr/>
            </p:nvSpPr>
            <p:spPr>
              <a:xfrm rot="10800000" flipH="1">
                <a:off x="4503283" y="140740"/>
                <a:ext cx="20495" cy="17766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185" extrusionOk="0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17"/>
              <p:cNvSpPr/>
              <p:nvPr/>
            </p:nvSpPr>
            <p:spPr>
              <a:xfrm rot="10800000" flipH="1">
                <a:off x="3285424" y="410959"/>
                <a:ext cx="20480" cy="17571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172" extrusionOk="0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17"/>
              <p:cNvSpPr/>
              <p:nvPr/>
            </p:nvSpPr>
            <p:spPr>
              <a:xfrm rot="10800000" flipH="1">
                <a:off x="4896126" y="811318"/>
                <a:ext cx="33283" cy="2857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90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17"/>
              <p:cNvSpPr/>
              <p:nvPr/>
            </p:nvSpPr>
            <p:spPr>
              <a:xfrm rot="10800000" flipH="1">
                <a:off x="6313814" y="205730"/>
                <a:ext cx="33283" cy="28426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896" extrusionOk="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17"/>
              <p:cNvSpPr/>
              <p:nvPr/>
            </p:nvSpPr>
            <p:spPr>
              <a:xfrm rot="10800000" flipH="1">
                <a:off x="4425950" y="900813"/>
                <a:ext cx="44363" cy="44363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1" extrusionOk="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277" extrusionOk="0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940" extrusionOk="0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149" extrusionOk="0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888" extrusionOk="0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1792" extrusionOk="0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17"/>
              <p:cNvSpPr/>
              <p:nvPr/>
            </p:nvSpPr>
            <p:spPr>
              <a:xfrm rot="10800000" flipH="1">
                <a:off x="6920595" y="1365965"/>
                <a:ext cx="40675" cy="40945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731" extrusionOk="0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17"/>
              <p:cNvSpPr/>
              <p:nvPr/>
            </p:nvSpPr>
            <p:spPr>
              <a:xfrm rot="10800000" flipH="1">
                <a:off x="4606080" y="1365964"/>
                <a:ext cx="85007" cy="85007"/>
              </a:xfrm>
              <a:custGeom>
                <a:avLst/>
                <a:gdLst/>
                <a:ahLst/>
                <a:cxnLst/>
                <a:rect l="l" t="t" r="r" b="b"/>
                <a:pathLst>
                  <a:path w="5670" h="5670" extrusionOk="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17"/>
              <p:cNvSpPr/>
              <p:nvPr/>
            </p:nvSpPr>
            <p:spPr>
              <a:xfrm rot="10800000" flipH="1">
                <a:off x="4097227" y="1243158"/>
                <a:ext cx="28456" cy="28441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897" extrusionOk="0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17"/>
              <p:cNvSpPr/>
              <p:nvPr/>
            </p:nvSpPr>
            <p:spPr>
              <a:xfrm rot="10800000" flipH="1">
                <a:off x="3233388" y="1221975"/>
                <a:ext cx="52039" cy="52039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3471" extrusionOk="0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27" name="Google Shape;5927;p17"/>
          <p:cNvGrpSpPr/>
          <p:nvPr/>
        </p:nvGrpSpPr>
        <p:grpSpPr>
          <a:xfrm>
            <a:off x="713221" y="1350429"/>
            <a:ext cx="9109520" cy="4080466"/>
            <a:chOff x="713221" y="1350429"/>
            <a:chExt cx="9109520" cy="4080466"/>
          </a:xfrm>
        </p:grpSpPr>
        <p:grpSp>
          <p:nvGrpSpPr>
            <p:cNvPr id="5928" name="Google Shape;5928;p17"/>
            <p:cNvGrpSpPr/>
            <p:nvPr/>
          </p:nvGrpSpPr>
          <p:grpSpPr>
            <a:xfrm rot="483337">
              <a:off x="7665624" y="2847138"/>
              <a:ext cx="1994870" cy="2456099"/>
              <a:chOff x="713221" y="1350429"/>
              <a:chExt cx="2132339" cy="2725083"/>
            </a:xfrm>
          </p:grpSpPr>
          <p:grpSp>
            <p:nvGrpSpPr>
              <p:cNvPr id="5929" name="Google Shape;5929;p17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930" name="Google Shape;5930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931" name="Google Shape;5931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2" name="Google Shape;5932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3" name="Google Shape;5933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4" name="Google Shape;5934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5" name="Google Shape;5935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6" name="Google Shape;5936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7" name="Google Shape;5937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8" name="Google Shape;5938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39" name="Google Shape;5939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0" name="Google Shape;5940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1" name="Google Shape;5941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2" name="Google Shape;5942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3" name="Google Shape;5943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4" name="Google Shape;5944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945" name="Google Shape;5945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946" name="Google Shape;5946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7" name="Google Shape;5947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8" name="Google Shape;5948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9" name="Google Shape;5949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0" name="Google Shape;5950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1" name="Google Shape;5951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2" name="Google Shape;5952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3" name="Google Shape;5953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4" name="Google Shape;5954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5" name="Google Shape;5955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6" name="Google Shape;5956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7" name="Google Shape;5957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8" name="Google Shape;5958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9" name="Google Shape;5959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960" name="Google Shape;5960;p17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961" name="Google Shape;5961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2" name="Google Shape;5962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3" name="Google Shape;5963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4" name="Google Shape;5964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5" name="Google Shape;5965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6" name="Google Shape;5966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7" name="Google Shape;5967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8" name="Google Shape;5968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9" name="Google Shape;5969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0" name="Google Shape;5970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1" name="Google Shape;5971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2" name="Google Shape;5972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3" name="Google Shape;5973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4" name="Google Shape;5974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975" name="Google Shape;5975;p17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976" name="Google Shape;5976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977" name="Google Shape;5977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8" name="Google Shape;5978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9" name="Google Shape;5979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0" name="Google Shape;5980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1" name="Google Shape;5981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2" name="Google Shape;5982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3" name="Google Shape;5983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4" name="Google Shape;5984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5" name="Google Shape;5985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6" name="Google Shape;5986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7" name="Google Shape;5987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8" name="Google Shape;5988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9" name="Google Shape;5989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0" name="Google Shape;5990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991" name="Google Shape;5991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992" name="Google Shape;5992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3" name="Google Shape;5993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4" name="Google Shape;5994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5" name="Google Shape;5995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6" name="Google Shape;5996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7" name="Google Shape;5997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8" name="Google Shape;5998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9" name="Google Shape;5999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0" name="Google Shape;6000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1" name="Google Shape;6001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2" name="Google Shape;6002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3" name="Google Shape;6003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4" name="Google Shape;6004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5" name="Google Shape;6005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06" name="Google Shape;6006;p17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007" name="Google Shape;6007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8" name="Google Shape;6008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9" name="Google Shape;6009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0" name="Google Shape;6010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1" name="Google Shape;6011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2" name="Google Shape;6012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3" name="Google Shape;6013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4" name="Google Shape;6014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5" name="Google Shape;6015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6" name="Google Shape;6016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7" name="Google Shape;6017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8" name="Google Shape;6018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9" name="Google Shape;6019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0" name="Google Shape;6020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6021" name="Google Shape;6021;p17"/>
            <p:cNvGrpSpPr/>
            <p:nvPr/>
          </p:nvGrpSpPr>
          <p:grpSpPr>
            <a:xfrm>
              <a:off x="713221" y="1350429"/>
              <a:ext cx="2132339" cy="2725083"/>
              <a:chOff x="713221" y="1350429"/>
              <a:chExt cx="2132339" cy="2725083"/>
            </a:xfrm>
          </p:grpSpPr>
          <p:grpSp>
            <p:nvGrpSpPr>
              <p:cNvPr id="6022" name="Google Shape;6022;p17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6023" name="Google Shape;6023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6024" name="Google Shape;6024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5" name="Google Shape;6025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6" name="Google Shape;6026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7" name="Google Shape;6027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8" name="Google Shape;6028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9" name="Google Shape;6029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0" name="Google Shape;6030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1" name="Google Shape;6031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2" name="Google Shape;6032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3" name="Google Shape;6033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4" name="Google Shape;6034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5" name="Google Shape;6035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6" name="Google Shape;6036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37" name="Google Shape;6037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38" name="Google Shape;6038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6039" name="Google Shape;6039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0" name="Google Shape;6040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1" name="Google Shape;6041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2" name="Google Shape;6042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3" name="Google Shape;6043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4" name="Google Shape;6044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5" name="Google Shape;6045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6" name="Google Shape;6046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7" name="Google Shape;6047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8" name="Google Shape;6048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9" name="Google Shape;6049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0" name="Google Shape;6050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1" name="Google Shape;6051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2" name="Google Shape;6052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53" name="Google Shape;6053;p17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054" name="Google Shape;6054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5" name="Google Shape;6055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6" name="Google Shape;6056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7" name="Google Shape;6057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8" name="Google Shape;6058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59" name="Google Shape;6059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0" name="Google Shape;6060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1" name="Google Shape;6061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2" name="Google Shape;6062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3" name="Google Shape;6063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4" name="Google Shape;6064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5" name="Google Shape;6065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6" name="Google Shape;6066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67" name="Google Shape;6067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068" name="Google Shape;6068;p17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6069" name="Google Shape;6069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6070" name="Google Shape;6070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1" name="Google Shape;6071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2" name="Google Shape;6072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3" name="Google Shape;6073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4" name="Google Shape;6074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5" name="Google Shape;6075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6" name="Google Shape;6076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7" name="Google Shape;6077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8" name="Google Shape;6078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9" name="Google Shape;6079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0" name="Google Shape;6080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1" name="Google Shape;6081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2" name="Google Shape;6082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3" name="Google Shape;6083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84" name="Google Shape;6084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6085" name="Google Shape;6085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6" name="Google Shape;6086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7" name="Google Shape;6087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8" name="Google Shape;6088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89" name="Google Shape;6089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0" name="Google Shape;6090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1" name="Google Shape;6091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2" name="Google Shape;6092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3" name="Google Shape;6093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4" name="Google Shape;6094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5" name="Google Shape;6095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6" name="Google Shape;6096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7" name="Google Shape;6097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98" name="Google Shape;6098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99" name="Google Shape;6099;p17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100" name="Google Shape;6100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1" name="Google Shape;6101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2" name="Google Shape;6102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3" name="Google Shape;6103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4" name="Google Shape;6104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5" name="Google Shape;6105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6" name="Google Shape;6106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7" name="Google Shape;6107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8" name="Google Shape;6108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09" name="Google Shape;6109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0" name="Google Shape;6110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1" name="Google Shape;6111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2" name="Google Shape;6112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13" name="Google Shape;6113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6114" name="Google Shape;6114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15" name="Google Shape;6115;p17"/>
          <p:cNvSpPr txBox="1">
            <a:spLocks noGrp="1"/>
          </p:cNvSpPr>
          <p:nvPr>
            <p:ph type="body" idx="1"/>
          </p:nvPr>
        </p:nvSpPr>
        <p:spPr>
          <a:xfrm>
            <a:off x="4862275" y="2402625"/>
            <a:ext cx="2775000" cy="8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ig Shoulders Text"/>
              <a:buNone/>
              <a:defRPr sz="3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541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  <a:defRPr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5" r:id="rId4"/>
    <p:sldLayoutId id="2147483657" r:id="rId5"/>
    <p:sldLayoutId id="2147483658" r:id="rId6"/>
    <p:sldLayoutId id="2147483659" r:id="rId7"/>
    <p:sldLayoutId id="2147483661" r:id="rId8"/>
    <p:sldLayoutId id="2147483663" r:id="rId9"/>
    <p:sldLayoutId id="2147483669" r:id="rId10"/>
    <p:sldLayoutId id="2147483673" r:id="rId11"/>
    <p:sldLayoutId id="2147483680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2" name="Google Shape;25282;p64"/>
          <p:cNvSpPr txBox="1">
            <a:spLocks noGrp="1"/>
          </p:cNvSpPr>
          <p:nvPr>
            <p:ph type="ctrTitle"/>
          </p:nvPr>
        </p:nvSpPr>
        <p:spPr>
          <a:xfrm>
            <a:off x="713250" y="539500"/>
            <a:ext cx="7717500" cy="11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dirty="0"/>
              <a:t>Exoplanets and Habitability</a:t>
            </a:r>
            <a:endParaRPr dirty="0"/>
          </a:p>
        </p:txBody>
      </p:sp>
      <p:sp>
        <p:nvSpPr>
          <p:cNvPr id="25283" name="Google Shape;25283;p64"/>
          <p:cNvSpPr txBox="1">
            <a:spLocks noGrp="1"/>
          </p:cNvSpPr>
          <p:nvPr>
            <p:ph type="subTitle" idx="1"/>
          </p:nvPr>
        </p:nvSpPr>
        <p:spPr>
          <a:xfrm>
            <a:off x="2856900" y="1772617"/>
            <a:ext cx="3467208" cy="6252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dirty="0"/>
              <a:t>By: Jannah </a:t>
            </a:r>
            <a:r>
              <a:rPr lang="en-US"/>
              <a:t>A</a:t>
            </a:r>
            <a:r>
              <a:rPr lang="en-AS"/>
              <a:t>lshazly</a:t>
            </a:r>
            <a:r>
              <a:rPr lang="en-AS" dirty="0"/>
              <a:t>, Konouz Abdelaziz, and Zeinab Donia</a:t>
            </a:r>
            <a:endParaRPr dirty="0"/>
          </a:p>
        </p:txBody>
      </p:sp>
      <p:cxnSp>
        <p:nvCxnSpPr>
          <p:cNvPr id="25284" name="Google Shape;25284;p64"/>
          <p:cNvCxnSpPr/>
          <p:nvPr/>
        </p:nvCxnSpPr>
        <p:spPr>
          <a:xfrm>
            <a:off x="1488900" y="1654775"/>
            <a:ext cx="6169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285" name="Google Shape;25285;p64"/>
          <p:cNvGrpSpPr/>
          <p:nvPr/>
        </p:nvGrpSpPr>
        <p:grpSpPr>
          <a:xfrm rot="727086">
            <a:off x="440215" y="2268807"/>
            <a:ext cx="10233532" cy="5739700"/>
            <a:chOff x="631945" y="2033412"/>
            <a:chExt cx="10469287" cy="5871929"/>
          </a:xfrm>
        </p:grpSpPr>
        <p:grpSp>
          <p:nvGrpSpPr>
            <p:cNvPr id="25286" name="Google Shape;25286;p64"/>
            <p:cNvGrpSpPr/>
            <p:nvPr/>
          </p:nvGrpSpPr>
          <p:grpSpPr>
            <a:xfrm rot="-369367">
              <a:off x="862079" y="2556147"/>
              <a:ext cx="10009019" cy="4826460"/>
              <a:chOff x="-1565187" y="1087515"/>
              <a:chExt cx="11286493" cy="6271018"/>
            </a:xfrm>
          </p:grpSpPr>
          <p:sp>
            <p:nvSpPr>
              <p:cNvPr id="25287" name="Google Shape;25287;p64"/>
              <p:cNvSpPr/>
              <p:nvPr/>
            </p:nvSpPr>
            <p:spPr>
              <a:xfrm>
                <a:off x="-1565187" y="1087515"/>
                <a:ext cx="11286493" cy="6271018"/>
              </a:xfrm>
              <a:custGeom>
                <a:avLst/>
                <a:gdLst/>
                <a:ahLst/>
                <a:cxnLst/>
                <a:rect l="l" t="t" r="r" b="b"/>
                <a:pathLst>
                  <a:path w="344810" h="206114" extrusionOk="0">
                    <a:moveTo>
                      <a:pt x="91917" y="34621"/>
                    </a:moveTo>
                    <a:cubicBezTo>
                      <a:pt x="82282" y="48603"/>
                      <a:pt x="78482" y="64470"/>
                      <a:pt x="79029" y="80093"/>
                    </a:cubicBezTo>
                    <a:cubicBezTo>
                      <a:pt x="79273" y="87084"/>
                      <a:pt x="80397" y="94105"/>
                      <a:pt x="83832" y="100610"/>
                    </a:cubicBezTo>
                    <a:cubicBezTo>
                      <a:pt x="89790" y="111948"/>
                      <a:pt x="102920" y="122161"/>
                      <a:pt x="117602" y="127936"/>
                    </a:cubicBezTo>
                    <a:cubicBezTo>
                      <a:pt x="132283" y="133680"/>
                      <a:pt x="147116" y="138392"/>
                      <a:pt x="163681" y="139972"/>
                    </a:cubicBezTo>
                    <a:cubicBezTo>
                      <a:pt x="189791" y="142434"/>
                      <a:pt x="220065" y="138240"/>
                      <a:pt x="240431" y="126021"/>
                    </a:cubicBezTo>
                    <a:cubicBezTo>
                      <a:pt x="248698" y="121066"/>
                      <a:pt x="255081" y="114440"/>
                      <a:pt x="258668" y="107115"/>
                    </a:cubicBezTo>
                    <a:cubicBezTo>
                      <a:pt x="262468" y="99303"/>
                      <a:pt x="263045" y="90428"/>
                      <a:pt x="258273" y="82920"/>
                    </a:cubicBezTo>
                    <a:cubicBezTo>
                      <a:pt x="253501" y="75443"/>
                      <a:pt x="242832" y="69759"/>
                      <a:pt x="231464" y="70032"/>
                    </a:cubicBezTo>
                    <a:cubicBezTo>
                      <a:pt x="220065" y="70306"/>
                      <a:pt x="209275" y="77540"/>
                      <a:pt x="209579" y="85807"/>
                    </a:cubicBezTo>
                    <a:cubicBezTo>
                      <a:pt x="204868" y="80093"/>
                      <a:pt x="208941" y="71613"/>
                      <a:pt x="217512" y="69242"/>
                    </a:cubicBezTo>
                    <a:cubicBezTo>
                      <a:pt x="220765" y="68360"/>
                      <a:pt x="224412" y="68239"/>
                      <a:pt x="227482" y="67023"/>
                    </a:cubicBezTo>
                    <a:cubicBezTo>
                      <a:pt x="229944" y="66050"/>
                      <a:pt x="231798" y="64439"/>
                      <a:pt x="234139" y="63284"/>
                    </a:cubicBezTo>
                    <a:cubicBezTo>
                      <a:pt x="242498" y="59272"/>
                      <a:pt x="255720" y="64075"/>
                      <a:pt x="256236" y="71339"/>
                    </a:cubicBezTo>
                    <a:cubicBezTo>
                      <a:pt x="256328" y="72433"/>
                      <a:pt x="256176" y="73619"/>
                      <a:pt x="256905" y="74591"/>
                    </a:cubicBezTo>
                    <a:cubicBezTo>
                      <a:pt x="259367" y="77965"/>
                      <a:pt x="266480" y="74774"/>
                      <a:pt x="271708" y="75351"/>
                    </a:cubicBezTo>
                    <a:cubicBezTo>
                      <a:pt x="277118" y="75929"/>
                      <a:pt x="279519" y="80549"/>
                      <a:pt x="280279" y="84470"/>
                    </a:cubicBezTo>
                    <a:cubicBezTo>
                      <a:pt x="281860" y="92677"/>
                      <a:pt x="280918" y="101157"/>
                      <a:pt x="277574" y="108817"/>
                    </a:cubicBezTo>
                    <a:cubicBezTo>
                      <a:pt x="283927" y="105899"/>
                      <a:pt x="288547" y="100185"/>
                      <a:pt x="290097" y="93346"/>
                    </a:cubicBezTo>
                    <a:cubicBezTo>
                      <a:pt x="291435" y="87266"/>
                      <a:pt x="290432" y="81066"/>
                      <a:pt x="289428" y="74956"/>
                    </a:cubicBezTo>
                    <a:cubicBezTo>
                      <a:pt x="296085" y="81370"/>
                      <a:pt x="298942" y="89789"/>
                      <a:pt x="297058" y="97722"/>
                    </a:cubicBezTo>
                    <a:cubicBezTo>
                      <a:pt x="306298" y="76719"/>
                      <a:pt x="302347" y="53983"/>
                      <a:pt x="296176" y="32463"/>
                    </a:cubicBezTo>
                    <a:cubicBezTo>
                      <a:pt x="295021" y="28542"/>
                      <a:pt x="293866" y="24560"/>
                      <a:pt x="294565" y="20579"/>
                    </a:cubicBezTo>
                    <a:cubicBezTo>
                      <a:pt x="295264" y="16627"/>
                      <a:pt x="298274" y="12615"/>
                      <a:pt x="303380" y="11095"/>
                    </a:cubicBezTo>
                    <a:cubicBezTo>
                      <a:pt x="313168" y="8177"/>
                      <a:pt x="322833" y="15533"/>
                      <a:pt x="327180" y="22493"/>
                    </a:cubicBezTo>
                    <a:cubicBezTo>
                      <a:pt x="332925" y="31642"/>
                      <a:pt x="335782" y="41582"/>
                      <a:pt x="338031" y="51521"/>
                    </a:cubicBezTo>
                    <a:cubicBezTo>
                      <a:pt x="342013" y="69151"/>
                      <a:pt x="344202" y="87175"/>
                      <a:pt x="344536" y="105261"/>
                    </a:cubicBezTo>
                    <a:cubicBezTo>
                      <a:pt x="344809" y="119182"/>
                      <a:pt x="343928" y="133316"/>
                      <a:pt x="338426" y="146659"/>
                    </a:cubicBezTo>
                    <a:cubicBezTo>
                      <a:pt x="332894" y="160003"/>
                      <a:pt x="322347" y="172648"/>
                      <a:pt x="306450" y="180459"/>
                    </a:cubicBezTo>
                    <a:cubicBezTo>
                      <a:pt x="294140" y="186508"/>
                      <a:pt x="279459" y="189365"/>
                      <a:pt x="265142" y="192101"/>
                    </a:cubicBezTo>
                    <a:cubicBezTo>
                      <a:pt x="239184" y="197025"/>
                      <a:pt x="213105" y="202040"/>
                      <a:pt x="186448" y="204077"/>
                    </a:cubicBezTo>
                    <a:cubicBezTo>
                      <a:pt x="159791" y="206113"/>
                      <a:pt x="132283" y="205110"/>
                      <a:pt x="107145" y="198393"/>
                    </a:cubicBezTo>
                    <a:cubicBezTo>
                      <a:pt x="96385" y="195505"/>
                      <a:pt x="83224" y="191888"/>
                      <a:pt x="74531" y="197359"/>
                    </a:cubicBezTo>
                    <a:cubicBezTo>
                      <a:pt x="72008" y="198970"/>
                      <a:pt x="70123" y="201250"/>
                      <a:pt x="66962" y="202010"/>
                    </a:cubicBezTo>
                    <a:cubicBezTo>
                      <a:pt x="63528" y="202830"/>
                      <a:pt x="59941" y="201584"/>
                      <a:pt x="56780" y="200368"/>
                    </a:cubicBezTo>
                    <a:lnTo>
                      <a:pt x="27813" y="189183"/>
                    </a:lnTo>
                    <a:cubicBezTo>
                      <a:pt x="23010" y="187359"/>
                      <a:pt x="17995" y="185353"/>
                      <a:pt x="15198" y="181949"/>
                    </a:cubicBezTo>
                    <a:cubicBezTo>
                      <a:pt x="10548" y="176234"/>
                      <a:pt x="13071" y="167693"/>
                      <a:pt x="5867" y="163650"/>
                    </a:cubicBezTo>
                    <a:cubicBezTo>
                      <a:pt x="7934" y="160672"/>
                      <a:pt x="1" y="161036"/>
                      <a:pt x="4560" y="160884"/>
                    </a:cubicBezTo>
                    <a:cubicBezTo>
                      <a:pt x="7204" y="132495"/>
                      <a:pt x="3131" y="107267"/>
                      <a:pt x="18816" y="73649"/>
                    </a:cubicBezTo>
                    <a:cubicBezTo>
                      <a:pt x="24530" y="61369"/>
                      <a:pt x="34925" y="50488"/>
                      <a:pt x="46688" y="40700"/>
                    </a:cubicBezTo>
                    <a:cubicBezTo>
                      <a:pt x="71370" y="20183"/>
                      <a:pt x="104531" y="2524"/>
                      <a:pt x="142860" y="1"/>
                    </a:cubicBezTo>
                    <a:cubicBezTo>
                      <a:pt x="120854" y="5259"/>
                      <a:pt x="102069" y="19910"/>
                      <a:pt x="91917" y="3462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8" name="Google Shape;25288;p64"/>
              <p:cNvSpPr/>
              <p:nvPr/>
            </p:nvSpPr>
            <p:spPr>
              <a:xfrm>
                <a:off x="-158454" y="1585956"/>
                <a:ext cx="5860132" cy="5066006"/>
              </a:xfrm>
              <a:custGeom>
                <a:avLst/>
                <a:gdLst/>
                <a:ahLst/>
                <a:cxnLst/>
                <a:rect l="l" t="t" r="r" b="b"/>
                <a:pathLst>
                  <a:path w="179031" h="166508" extrusionOk="0">
                    <a:moveTo>
                      <a:pt x="26505" y="22767"/>
                    </a:moveTo>
                    <a:cubicBezTo>
                      <a:pt x="28420" y="20670"/>
                      <a:pt x="30913" y="18907"/>
                      <a:pt x="33405" y="17174"/>
                    </a:cubicBezTo>
                    <a:cubicBezTo>
                      <a:pt x="43648" y="10031"/>
                      <a:pt x="51308" y="7144"/>
                      <a:pt x="61551" y="1"/>
                    </a:cubicBezTo>
                    <a:cubicBezTo>
                      <a:pt x="50579" y="9059"/>
                      <a:pt x="43800" y="14925"/>
                      <a:pt x="36749" y="25928"/>
                    </a:cubicBezTo>
                    <a:cubicBezTo>
                      <a:pt x="26505" y="41856"/>
                      <a:pt x="18481" y="60093"/>
                      <a:pt x="22432" y="77479"/>
                    </a:cubicBezTo>
                    <a:cubicBezTo>
                      <a:pt x="22706" y="78634"/>
                      <a:pt x="23040" y="79820"/>
                      <a:pt x="23891" y="80792"/>
                    </a:cubicBezTo>
                    <a:cubicBezTo>
                      <a:pt x="25077" y="82160"/>
                      <a:pt x="27174" y="82981"/>
                      <a:pt x="28207" y="84409"/>
                    </a:cubicBezTo>
                    <a:cubicBezTo>
                      <a:pt x="29180" y="85716"/>
                      <a:pt x="29089" y="87297"/>
                      <a:pt x="29150" y="88786"/>
                    </a:cubicBezTo>
                    <a:cubicBezTo>
                      <a:pt x="29666" y="101097"/>
                      <a:pt x="41855" y="111340"/>
                      <a:pt x="54560" y="119212"/>
                    </a:cubicBezTo>
                    <a:cubicBezTo>
                      <a:pt x="64287" y="125231"/>
                      <a:pt x="74470" y="130459"/>
                      <a:pt x="85017" y="134927"/>
                    </a:cubicBezTo>
                    <a:cubicBezTo>
                      <a:pt x="70792" y="127571"/>
                      <a:pt x="56232" y="119972"/>
                      <a:pt x="46445" y="109334"/>
                    </a:cubicBezTo>
                    <a:cubicBezTo>
                      <a:pt x="58664" y="118088"/>
                      <a:pt x="74318" y="124197"/>
                      <a:pt x="90944" y="126720"/>
                    </a:cubicBezTo>
                    <a:cubicBezTo>
                      <a:pt x="97266" y="127693"/>
                      <a:pt x="104622" y="128574"/>
                      <a:pt x="107966" y="132708"/>
                    </a:cubicBezTo>
                    <a:cubicBezTo>
                      <a:pt x="109030" y="134015"/>
                      <a:pt x="109546" y="135535"/>
                      <a:pt x="110640" y="136842"/>
                    </a:cubicBezTo>
                    <a:cubicBezTo>
                      <a:pt x="114014" y="140763"/>
                      <a:pt x="121522" y="141219"/>
                      <a:pt x="127662" y="140428"/>
                    </a:cubicBezTo>
                    <a:cubicBezTo>
                      <a:pt x="133832" y="139638"/>
                      <a:pt x="140185" y="137997"/>
                      <a:pt x="146203" y="139273"/>
                    </a:cubicBezTo>
                    <a:cubicBezTo>
                      <a:pt x="149395" y="139973"/>
                      <a:pt x="152191" y="141432"/>
                      <a:pt x="155109" y="142678"/>
                    </a:cubicBezTo>
                    <a:cubicBezTo>
                      <a:pt x="162678" y="145778"/>
                      <a:pt x="170824" y="147267"/>
                      <a:pt x="179031" y="147085"/>
                    </a:cubicBezTo>
                    <a:cubicBezTo>
                      <a:pt x="157055" y="150307"/>
                      <a:pt x="136538" y="157632"/>
                      <a:pt x="114683" y="161341"/>
                    </a:cubicBezTo>
                    <a:cubicBezTo>
                      <a:pt x="99364" y="163955"/>
                      <a:pt x="83558" y="164715"/>
                      <a:pt x="67874" y="165505"/>
                    </a:cubicBezTo>
                    <a:cubicBezTo>
                      <a:pt x="57600" y="165991"/>
                      <a:pt x="47235" y="166508"/>
                      <a:pt x="37052" y="165322"/>
                    </a:cubicBezTo>
                    <a:cubicBezTo>
                      <a:pt x="46779" y="163134"/>
                      <a:pt x="55837" y="159304"/>
                      <a:pt x="63375" y="154258"/>
                    </a:cubicBezTo>
                    <a:cubicBezTo>
                      <a:pt x="53649" y="148149"/>
                      <a:pt x="44378" y="141371"/>
                      <a:pt x="35624" y="133924"/>
                    </a:cubicBezTo>
                    <a:cubicBezTo>
                      <a:pt x="21125" y="121522"/>
                      <a:pt x="8389" y="106781"/>
                      <a:pt x="7265" y="90367"/>
                    </a:cubicBezTo>
                    <a:cubicBezTo>
                      <a:pt x="6231" y="88634"/>
                      <a:pt x="6414" y="86446"/>
                      <a:pt x="7751" y="84957"/>
                    </a:cubicBezTo>
                    <a:cubicBezTo>
                      <a:pt x="8481" y="90823"/>
                      <a:pt x="10517" y="96476"/>
                      <a:pt x="13709" y="101461"/>
                    </a:cubicBezTo>
                    <a:cubicBezTo>
                      <a:pt x="16687" y="98209"/>
                      <a:pt x="14377" y="93893"/>
                      <a:pt x="13283" y="90063"/>
                    </a:cubicBezTo>
                    <a:cubicBezTo>
                      <a:pt x="12432" y="87084"/>
                      <a:pt x="12341" y="84014"/>
                      <a:pt x="12280" y="80975"/>
                    </a:cubicBezTo>
                    <a:lnTo>
                      <a:pt x="11733" y="53406"/>
                    </a:lnTo>
                    <a:cubicBezTo>
                      <a:pt x="5836" y="62859"/>
                      <a:pt x="4407" y="73832"/>
                      <a:pt x="7751" y="83923"/>
                    </a:cubicBezTo>
                    <a:cubicBezTo>
                      <a:pt x="3921" y="77753"/>
                      <a:pt x="0" y="70792"/>
                      <a:pt x="2857" y="64318"/>
                    </a:cubicBezTo>
                    <a:cubicBezTo>
                      <a:pt x="3982" y="61734"/>
                      <a:pt x="6201" y="59363"/>
                      <a:pt x="6687" y="56689"/>
                    </a:cubicBezTo>
                    <a:cubicBezTo>
                      <a:pt x="7082" y="54379"/>
                      <a:pt x="6201" y="52038"/>
                      <a:pt x="6383" y="49698"/>
                    </a:cubicBezTo>
                    <a:cubicBezTo>
                      <a:pt x="6687" y="44804"/>
                      <a:pt x="10791" y="37843"/>
                      <a:pt x="14651" y="33801"/>
                    </a:cubicBezTo>
                    <a:cubicBezTo>
                      <a:pt x="16019" y="32403"/>
                      <a:pt x="17873" y="31308"/>
                      <a:pt x="19514" y="30062"/>
                    </a:cubicBezTo>
                    <a:cubicBezTo>
                      <a:pt x="21216" y="28755"/>
                      <a:pt x="26748" y="24713"/>
                      <a:pt x="26505" y="2276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9" name="Google Shape;25289;p64"/>
              <p:cNvSpPr/>
              <p:nvPr/>
            </p:nvSpPr>
            <p:spPr>
              <a:xfrm>
                <a:off x="-1473674" y="3228350"/>
                <a:ext cx="2139134" cy="3539188"/>
              </a:xfrm>
              <a:custGeom>
                <a:avLst/>
                <a:gdLst/>
                <a:ahLst/>
                <a:cxnLst/>
                <a:rect l="l" t="t" r="r" b="b"/>
                <a:pathLst>
                  <a:path w="65352" h="116325" extrusionOk="0">
                    <a:moveTo>
                      <a:pt x="11369" y="33223"/>
                    </a:moveTo>
                    <a:cubicBezTo>
                      <a:pt x="11460" y="29180"/>
                      <a:pt x="12676" y="25229"/>
                      <a:pt x="13861" y="21277"/>
                    </a:cubicBezTo>
                    <a:cubicBezTo>
                      <a:pt x="14895" y="17903"/>
                      <a:pt x="15928" y="14499"/>
                      <a:pt x="17479" y="11216"/>
                    </a:cubicBezTo>
                    <a:cubicBezTo>
                      <a:pt x="19424" y="6839"/>
                      <a:pt x="22403" y="3010"/>
                      <a:pt x="26141" y="0"/>
                    </a:cubicBezTo>
                    <a:cubicBezTo>
                      <a:pt x="19697" y="17721"/>
                      <a:pt x="21035" y="36445"/>
                      <a:pt x="22433" y="54773"/>
                    </a:cubicBezTo>
                    <a:cubicBezTo>
                      <a:pt x="22950" y="61703"/>
                      <a:pt x="23558" y="68816"/>
                      <a:pt x="27631" y="75078"/>
                    </a:cubicBezTo>
                    <a:cubicBezTo>
                      <a:pt x="28299" y="76081"/>
                      <a:pt x="29059" y="77084"/>
                      <a:pt x="29333" y="78208"/>
                    </a:cubicBezTo>
                    <a:cubicBezTo>
                      <a:pt x="29758" y="79910"/>
                      <a:pt x="28968" y="81643"/>
                      <a:pt x="28147" y="83284"/>
                    </a:cubicBezTo>
                    <a:cubicBezTo>
                      <a:pt x="27205" y="85230"/>
                      <a:pt x="26263" y="87175"/>
                      <a:pt x="25321" y="89090"/>
                    </a:cubicBezTo>
                    <a:cubicBezTo>
                      <a:pt x="24804" y="90154"/>
                      <a:pt x="24287" y="91278"/>
                      <a:pt x="24622" y="92373"/>
                    </a:cubicBezTo>
                    <a:cubicBezTo>
                      <a:pt x="25077" y="93862"/>
                      <a:pt x="26962" y="94804"/>
                      <a:pt x="28391" y="95868"/>
                    </a:cubicBezTo>
                    <a:cubicBezTo>
                      <a:pt x="31765" y="98300"/>
                      <a:pt x="33345" y="101917"/>
                      <a:pt x="36901" y="104196"/>
                    </a:cubicBezTo>
                    <a:cubicBezTo>
                      <a:pt x="42768" y="107905"/>
                      <a:pt x="51583" y="106811"/>
                      <a:pt x="58969" y="105230"/>
                    </a:cubicBezTo>
                    <a:cubicBezTo>
                      <a:pt x="54865" y="102342"/>
                      <a:pt x="50184" y="100306"/>
                      <a:pt x="45230" y="99303"/>
                    </a:cubicBezTo>
                    <a:cubicBezTo>
                      <a:pt x="42585" y="98756"/>
                      <a:pt x="39728" y="98391"/>
                      <a:pt x="37692" y="97023"/>
                    </a:cubicBezTo>
                    <a:lnTo>
                      <a:pt x="43254" y="93406"/>
                    </a:lnTo>
                    <a:cubicBezTo>
                      <a:pt x="43862" y="93011"/>
                      <a:pt x="44531" y="92555"/>
                      <a:pt x="44683" y="91917"/>
                    </a:cubicBezTo>
                    <a:cubicBezTo>
                      <a:pt x="44956" y="90944"/>
                      <a:pt x="43832" y="90123"/>
                      <a:pt x="42889" y="89424"/>
                    </a:cubicBezTo>
                    <a:cubicBezTo>
                      <a:pt x="36871" y="85017"/>
                      <a:pt x="33983" y="78786"/>
                      <a:pt x="32008" y="72676"/>
                    </a:cubicBezTo>
                    <a:cubicBezTo>
                      <a:pt x="28786" y="62889"/>
                      <a:pt x="27418" y="52615"/>
                      <a:pt x="27935" y="42372"/>
                    </a:cubicBezTo>
                    <a:cubicBezTo>
                      <a:pt x="27661" y="49606"/>
                      <a:pt x="30154" y="56749"/>
                      <a:pt x="32889" y="63710"/>
                    </a:cubicBezTo>
                    <a:cubicBezTo>
                      <a:pt x="37935" y="76628"/>
                      <a:pt x="44926" y="90306"/>
                      <a:pt x="60215" y="97509"/>
                    </a:cubicBezTo>
                    <a:cubicBezTo>
                      <a:pt x="61340" y="98026"/>
                      <a:pt x="62525" y="98573"/>
                      <a:pt x="63254" y="99424"/>
                    </a:cubicBezTo>
                    <a:cubicBezTo>
                      <a:pt x="64561" y="101005"/>
                      <a:pt x="63619" y="103072"/>
                      <a:pt x="63832" y="104926"/>
                    </a:cubicBezTo>
                    <a:cubicBezTo>
                      <a:pt x="64014" y="106719"/>
                      <a:pt x="65352" y="108452"/>
                      <a:pt x="64926" y="110184"/>
                    </a:cubicBezTo>
                    <a:cubicBezTo>
                      <a:pt x="64470" y="112039"/>
                      <a:pt x="62251" y="113376"/>
                      <a:pt x="59941" y="114136"/>
                    </a:cubicBezTo>
                    <a:cubicBezTo>
                      <a:pt x="53406" y="116324"/>
                      <a:pt x="45868" y="115412"/>
                      <a:pt x="38847" y="114470"/>
                    </a:cubicBezTo>
                    <a:cubicBezTo>
                      <a:pt x="33254" y="113710"/>
                      <a:pt x="27540" y="112950"/>
                      <a:pt x="22494" y="110975"/>
                    </a:cubicBezTo>
                    <a:cubicBezTo>
                      <a:pt x="15746" y="108391"/>
                      <a:pt x="10731" y="103923"/>
                      <a:pt x="5837" y="99576"/>
                    </a:cubicBezTo>
                    <a:cubicBezTo>
                      <a:pt x="4621" y="98513"/>
                      <a:pt x="3375" y="97418"/>
                      <a:pt x="3071" y="96050"/>
                    </a:cubicBezTo>
                    <a:cubicBezTo>
                      <a:pt x="2828" y="94956"/>
                      <a:pt x="3193" y="93862"/>
                      <a:pt x="3405" y="92768"/>
                    </a:cubicBezTo>
                    <a:cubicBezTo>
                      <a:pt x="3922" y="90154"/>
                      <a:pt x="3497" y="87449"/>
                      <a:pt x="3193" y="84835"/>
                    </a:cubicBezTo>
                    <a:cubicBezTo>
                      <a:pt x="2038" y="75442"/>
                      <a:pt x="1" y="62707"/>
                      <a:pt x="4834" y="53740"/>
                    </a:cubicBezTo>
                    <a:cubicBezTo>
                      <a:pt x="6323" y="51035"/>
                      <a:pt x="9758" y="49424"/>
                      <a:pt x="11247" y="46779"/>
                    </a:cubicBezTo>
                    <a:cubicBezTo>
                      <a:pt x="13466" y="42767"/>
                      <a:pt x="11247" y="37417"/>
                      <a:pt x="11369" y="332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90" name="Google Shape;25290;p64"/>
              <p:cNvGrpSpPr/>
              <p:nvPr/>
            </p:nvGrpSpPr>
            <p:grpSpPr>
              <a:xfrm>
                <a:off x="77300" y="1193696"/>
                <a:ext cx="2052449" cy="1692547"/>
                <a:chOff x="77300" y="1193696"/>
                <a:chExt cx="2052449" cy="1692547"/>
              </a:xfrm>
            </p:grpSpPr>
            <p:sp>
              <p:nvSpPr>
                <p:cNvPr id="25291" name="Google Shape;25291;p64"/>
                <p:cNvSpPr/>
                <p:nvPr/>
              </p:nvSpPr>
              <p:spPr>
                <a:xfrm>
                  <a:off x="1879967" y="1193696"/>
                  <a:ext cx="249782" cy="399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1" h="13122" extrusionOk="0">
                      <a:moveTo>
                        <a:pt x="4463" y="1"/>
                      </a:moveTo>
                      <a:cubicBezTo>
                        <a:pt x="4142" y="1"/>
                        <a:pt x="3817" y="214"/>
                        <a:pt x="3861" y="523"/>
                      </a:cubicBezTo>
                      <a:cubicBezTo>
                        <a:pt x="3478" y="276"/>
                        <a:pt x="3045" y="154"/>
                        <a:pt x="2614" y="154"/>
                      </a:cubicBezTo>
                      <a:cubicBezTo>
                        <a:pt x="1986" y="154"/>
                        <a:pt x="1364" y="413"/>
                        <a:pt x="913" y="918"/>
                      </a:cubicBezTo>
                      <a:cubicBezTo>
                        <a:pt x="457" y="1465"/>
                        <a:pt x="1" y="3562"/>
                        <a:pt x="1034" y="3866"/>
                      </a:cubicBezTo>
                      <a:cubicBezTo>
                        <a:pt x="1137" y="3900"/>
                        <a:pt x="1229" y="3915"/>
                        <a:pt x="1311" y="3915"/>
                      </a:cubicBezTo>
                      <a:cubicBezTo>
                        <a:pt x="2208" y="3915"/>
                        <a:pt x="2002" y="2095"/>
                        <a:pt x="2281" y="1678"/>
                      </a:cubicBezTo>
                      <a:cubicBezTo>
                        <a:pt x="2474" y="1372"/>
                        <a:pt x="2864" y="1194"/>
                        <a:pt x="3219" y="1194"/>
                      </a:cubicBezTo>
                      <a:cubicBezTo>
                        <a:pt x="3534" y="1194"/>
                        <a:pt x="3822" y="1333"/>
                        <a:pt x="3922" y="1648"/>
                      </a:cubicBezTo>
                      <a:cubicBezTo>
                        <a:pt x="4067" y="1586"/>
                        <a:pt x="4218" y="1555"/>
                        <a:pt x="4368" y="1555"/>
                      </a:cubicBezTo>
                      <a:cubicBezTo>
                        <a:pt x="4660" y="1555"/>
                        <a:pt x="4947" y="1670"/>
                        <a:pt x="5168" y="1891"/>
                      </a:cubicBezTo>
                      <a:cubicBezTo>
                        <a:pt x="5472" y="2225"/>
                        <a:pt x="5715" y="2620"/>
                        <a:pt x="5837" y="3076"/>
                      </a:cubicBezTo>
                      <a:cubicBezTo>
                        <a:pt x="6840" y="6025"/>
                        <a:pt x="6749" y="9246"/>
                        <a:pt x="5563" y="12134"/>
                      </a:cubicBezTo>
                      <a:cubicBezTo>
                        <a:pt x="5492" y="12101"/>
                        <a:pt x="5419" y="12086"/>
                        <a:pt x="5349" y="12086"/>
                      </a:cubicBezTo>
                      <a:cubicBezTo>
                        <a:pt x="5030" y="12086"/>
                        <a:pt x="4754" y="12394"/>
                        <a:pt x="4803" y="12742"/>
                      </a:cubicBezTo>
                      <a:cubicBezTo>
                        <a:pt x="4873" y="12987"/>
                        <a:pt x="5135" y="13121"/>
                        <a:pt x="5403" y="13121"/>
                      </a:cubicBezTo>
                      <a:cubicBezTo>
                        <a:pt x="5599" y="13121"/>
                        <a:pt x="5799" y="13049"/>
                        <a:pt x="5928" y="12894"/>
                      </a:cubicBezTo>
                      <a:cubicBezTo>
                        <a:pt x="6202" y="12529"/>
                        <a:pt x="6232" y="12012"/>
                        <a:pt x="5958" y="11617"/>
                      </a:cubicBezTo>
                      <a:cubicBezTo>
                        <a:pt x="6749" y="11496"/>
                        <a:pt x="7114" y="10553"/>
                        <a:pt x="7235" y="9763"/>
                      </a:cubicBezTo>
                      <a:cubicBezTo>
                        <a:pt x="7630" y="7028"/>
                        <a:pt x="7326" y="4231"/>
                        <a:pt x="6354" y="1648"/>
                      </a:cubicBezTo>
                      <a:cubicBezTo>
                        <a:pt x="6171" y="1222"/>
                        <a:pt x="5898" y="766"/>
                        <a:pt x="5442" y="766"/>
                      </a:cubicBezTo>
                      <a:cubicBezTo>
                        <a:pt x="5442" y="918"/>
                        <a:pt x="5442" y="1070"/>
                        <a:pt x="5442" y="1222"/>
                      </a:cubicBezTo>
                      <a:cubicBezTo>
                        <a:pt x="5381" y="796"/>
                        <a:pt x="5168" y="371"/>
                        <a:pt x="4803" y="97"/>
                      </a:cubicBezTo>
                      <a:cubicBezTo>
                        <a:pt x="4704" y="31"/>
                        <a:pt x="4584" y="1"/>
                        <a:pt x="44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2" name="Google Shape;25292;p64"/>
                <p:cNvSpPr/>
                <p:nvPr/>
              </p:nvSpPr>
              <p:spPr>
                <a:xfrm>
                  <a:off x="77300" y="1957224"/>
                  <a:ext cx="845742" cy="269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38" h="8863" extrusionOk="0">
                      <a:moveTo>
                        <a:pt x="4465" y="0"/>
                      </a:moveTo>
                      <a:cubicBezTo>
                        <a:pt x="4017" y="0"/>
                        <a:pt x="3570" y="40"/>
                        <a:pt x="3132" y="139"/>
                      </a:cubicBezTo>
                      <a:cubicBezTo>
                        <a:pt x="1885" y="412"/>
                        <a:pt x="730" y="1354"/>
                        <a:pt x="791" y="2418"/>
                      </a:cubicBezTo>
                      <a:cubicBezTo>
                        <a:pt x="822" y="2965"/>
                        <a:pt x="1186" y="3452"/>
                        <a:pt x="1156" y="4029"/>
                      </a:cubicBezTo>
                      <a:cubicBezTo>
                        <a:pt x="1095" y="4394"/>
                        <a:pt x="974" y="4759"/>
                        <a:pt x="791" y="5123"/>
                      </a:cubicBezTo>
                      <a:cubicBezTo>
                        <a:pt x="244" y="6461"/>
                        <a:pt x="1" y="7555"/>
                        <a:pt x="548" y="8862"/>
                      </a:cubicBezTo>
                      <a:cubicBezTo>
                        <a:pt x="1642" y="7981"/>
                        <a:pt x="3436" y="6613"/>
                        <a:pt x="3436" y="6613"/>
                      </a:cubicBezTo>
                      <a:cubicBezTo>
                        <a:pt x="3436" y="6613"/>
                        <a:pt x="2615" y="4090"/>
                        <a:pt x="3952" y="3178"/>
                      </a:cubicBezTo>
                      <a:cubicBezTo>
                        <a:pt x="4408" y="2844"/>
                        <a:pt x="4925" y="2661"/>
                        <a:pt x="5472" y="2570"/>
                      </a:cubicBezTo>
                      <a:cubicBezTo>
                        <a:pt x="6213" y="2389"/>
                        <a:pt x="6966" y="2305"/>
                        <a:pt x="7716" y="2305"/>
                      </a:cubicBezTo>
                      <a:cubicBezTo>
                        <a:pt x="8226" y="2305"/>
                        <a:pt x="8736" y="2344"/>
                        <a:pt x="9241" y="2418"/>
                      </a:cubicBezTo>
                      <a:cubicBezTo>
                        <a:pt x="9819" y="2540"/>
                        <a:pt x="10427" y="2631"/>
                        <a:pt x="11004" y="2661"/>
                      </a:cubicBezTo>
                      <a:cubicBezTo>
                        <a:pt x="11794" y="2631"/>
                        <a:pt x="12554" y="2540"/>
                        <a:pt x="13314" y="2418"/>
                      </a:cubicBezTo>
                      <a:cubicBezTo>
                        <a:pt x="13535" y="2404"/>
                        <a:pt x="13756" y="2398"/>
                        <a:pt x="13977" y="2398"/>
                      </a:cubicBezTo>
                      <a:cubicBezTo>
                        <a:pt x="15221" y="2398"/>
                        <a:pt x="16469" y="2613"/>
                        <a:pt x="17630" y="3026"/>
                      </a:cubicBezTo>
                      <a:cubicBezTo>
                        <a:pt x="20609" y="3938"/>
                        <a:pt x="23406" y="5427"/>
                        <a:pt x="25837" y="7373"/>
                      </a:cubicBezTo>
                      <a:cubicBezTo>
                        <a:pt x="24044" y="5579"/>
                        <a:pt x="22159" y="3756"/>
                        <a:pt x="19637" y="2753"/>
                      </a:cubicBezTo>
                      <a:cubicBezTo>
                        <a:pt x="18056" y="2084"/>
                        <a:pt x="16293" y="1810"/>
                        <a:pt x="14560" y="1506"/>
                      </a:cubicBezTo>
                      <a:lnTo>
                        <a:pt x="6840" y="260"/>
                      </a:lnTo>
                      <a:cubicBezTo>
                        <a:pt x="6063" y="124"/>
                        <a:pt x="5261" y="0"/>
                        <a:pt x="44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3" name="Google Shape;25293;p64"/>
                <p:cNvSpPr/>
                <p:nvPr/>
              </p:nvSpPr>
              <p:spPr>
                <a:xfrm>
                  <a:off x="1088066" y="2303574"/>
                  <a:ext cx="322415" cy="582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0" h="19151" extrusionOk="0">
                      <a:moveTo>
                        <a:pt x="366" y="1"/>
                      </a:moveTo>
                      <a:lnTo>
                        <a:pt x="366" y="1"/>
                      </a:lnTo>
                      <a:cubicBezTo>
                        <a:pt x="383" y="13"/>
                        <a:pt x="401" y="25"/>
                        <a:pt x="419" y="37"/>
                      </a:cubicBezTo>
                      <a:lnTo>
                        <a:pt x="419" y="37"/>
                      </a:lnTo>
                      <a:cubicBezTo>
                        <a:pt x="401" y="25"/>
                        <a:pt x="384" y="13"/>
                        <a:pt x="366" y="1"/>
                      </a:cubicBezTo>
                      <a:close/>
                      <a:moveTo>
                        <a:pt x="419" y="37"/>
                      </a:moveTo>
                      <a:lnTo>
                        <a:pt x="419" y="37"/>
                      </a:lnTo>
                      <a:cubicBezTo>
                        <a:pt x="1850" y="1020"/>
                        <a:pt x="2874" y="2872"/>
                        <a:pt x="4196" y="3983"/>
                      </a:cubicBezTo>
                      <a:cubicBezTo>
                        <a:pt x="5563" y="5107"/>
                        <a:pt x="6566" y="6597"/>
                        <a:pt x="7114" y="8268"/>
                      </a:cubicBezTo>
                      <a:cubicBezTo>
                        <a:pt x="7296" y="8633"/>
                        <a:pt x="7326" y="9028"/>
                        <a:pt x="7205" y="9424"/>
                      </a:cubicBezTo>
                      <a:cubicBezTo>
                        <a:pt x="7048" y="9714"/>
                        <a:pt x="6760" y="9890"/>
                        <a:pt x="6450" y="9890"/>
                      </a:cubicBezTo>
                      <a:cubicBezTo>
                        <a:pt x="6338" y="9890"/>
                        <a:pt x="6223" y="9867"/>
                        <a:pt x="6110" y="9819"/>
                      </a:cubicBezTo>
                      <a:lnTo>
                        <a:pt x="6110" y="9819"/>
                      </a:lnTo>
                      <a:cubicBezTo>
                        <a:pt x="7965" y="10943"/>
                        <a:pt x="7873" y="13740"/>
                        <a:pt x="5958" y="14925"/>
                      </a:cubicBezTo>
                      <a:cubicBezTo>
                        <a:pt x="5209" y="15396"/>
                        <a:pt x="4199" y="15537"/>
                        <a:pt x="3182" y="15537"/>
                      </a:cubicBezTo>
                      <a:cubicBezTo>
                        <a:pt x="2425" y="15537"/>
                        <a:pt x="1665" y="15459"/>
                        <a:pt x="1004" y="15381"/>
                      </a:cubicBezTo>
                      <a:cubicBezTo>
                        <a:pt x="518" y="16901"/>
                        <a:pt x="274" y="17965"/>
                        <a:pt x="1" y="19150"/>
                      </a:cubicBezTo>
                      <a:cubicBezTo>
                        <a:pt x="2767" y="18998"/>
                        <a:pt x="5381" y="17843"/>
                        <a:pt x="7326" y="15867"/>
                      </a:cubicBezTo>
                      <a:cubicBezTo>
                        <a:pt x="7630" y="15442"/>
                        <a:pt x="8025" y="15138"/>
                        <a:pt x="8481" y="14895"/>
                      </a:cubicBezTo>
                      <a:cubicBezTo>
                        <a:pt x="8755" y="14834"/>
                        <a:pt x="9028" y="14743"/>
                        <a:pt x="9302" y="14621"/>
                      </a:cubicBezTo>
                      <a:cubicBezTo>
                        <a:pt x="9667" y="14378"/>
                        <a:pt x="9849" y="13952"/>
                        <a:pt x="9849" y="13527"/>
                      </a:cubicBezTo>
                      <a:cubicBezTo>
                        <a:pt x="9819" y="12311"/>
                        <a:pt x="9120" y="11247"/>
                        <a:pt x="8025" y="10791"/>
                      </a:cubicBezTo>
                      <a:cubicBezTo>
                        <a:pt x="8664" y="9971"/>
                        <a:pt x="8481" y="8876"/>
                        <a:pt x="8117" y="7995"/>
                      </a:cubicBezTo>
                      <a:cubicBezTo>
                        <a:pt x="6817" y="4640"/>
                        <a:pt x="3593" y="2186"/>
                        <a:pt x="419" y="3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4" name="Google Shape;25294;p64"/>
                <p:cNvSpPr/>
                <p:nvPr/>
              </p:nvSpPr>
              <p:spPr>
                <a:xfrm>
                  <a:off x="1057235" y="2223132"/>
                  <a:ext cx="149293" cy="96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1" h="3178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65" y="639"/>
                        <a:pt x="821" y="1186"/>
                        <a:pt x="1368" y="1703"/>
                      </a:cubicBezTo>
                      <a:cubicBezTo>
                        <a:pt x="1460" y="1794"/>
                        <a:pt x="1551" y="1885"/>
                        <a:pt x="1703" y="1946"/>
                      </a:cubicBezTo>
                      <a:cubicBezTo>
                        <a:pt x="1794" y="1976"/>
                        <a:pt x="1916" y="1976"/>
                        <a:pt x="2007" y="2007"/>
                      </a:cubicBezTo>
                      <a:cubicBezTo>
                        <a:pt x="2098" y="2037"/>
                        <a:pt x="2220" y="2098"/>
                        <a:pt x="2311" y="2159"/>
                      </a:cubicBezTo>
                      <a:cubicBezTo>
                        <a:pt x="2537" y="2300"/>
                        <a:pt x="3736" y="3177"/>
                        <a:pt x="4147" y="3177"/>
                      </a:cubicBezTo>
                      <a:cubicBezTo>
                        <a:pt x="4178" y="3177"/>
                        <a:pt x="4204" y="3172"/>
                        <a:pt x="4226" y="3162"/>
                      </a:cubicBezTo>
                      <a:cubicBezTo>
                        <a:pt x="4560" y="3040"/>
                        <a:pt x="4165" y="2584"/>
                        <a:pt x="4074" y="2402"/>
                      </a:cubicBezTo>
                      <a:cubicBezTo>
                        <a:pt x="3314" y="1307"/>
                        <a:pt x="2189" y="517"/>
                        <a:pt x="882" y="244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295" name="Google Shape;25295;p64"/>
              <p:cNvSpPr/>
              <p:nvPr/>
            </p:nvSpPr>
            <p:spPr>
              <a:xfrm>
                <a:off x="4510375" y="3618603"/>
                <a:ext cx="3459367" cy="1960557"/>
              </a:xfrm>
              <a:custGeom>
                <a:avLst/>
                <a:gdLst/>
                <a:ahLst/>
                <a:cxnLst/>
                <a:rect l="l" t="t" r="r" b="b"/>
                <a:pathLst>
                  <a:path w="105686" h="64439" extrusionOk="0">
                    <a:moveTo>
                      <a:pt x="78026" y="15988"/>
                    </a:moveTo>
                    <a:cubicBezTo>
                      <a:pt x="79303" y="10608"/>
                      <a:pt x="79485" y="4742"/>
                      <a:pt x="75837" y="0"/>
                    </a:cubicBezTo>
                    <a:cubicBezTo>
                      <a:pt x="78907" y="912"/>
                      <a:pt x="81886" y="2098"/>
                      <a:pt x="84743" y="3587"/>
                    </a:cubicBezTo>
                    <a:cubicBezTo>
                      <a:pt x="86142" y="4317"/>
                      <a:pt x="87570" y="5168"/>
                      <a:pt x="88208" y="6383"/>
                    </a:cubicBezTo>
                    <a:cubicBezTo>
                      <a:pt x="89151" y="8177"/>
                      <a:pt x="88117" y="10183"/>
                      <a:pt x="86689" y="11794"/>
                    </a:cubicBezTo>
                    <a:cubicBezTo>
                      <a:pt x="85291" y="13405"/>
                      <a:pt x="83497" y="14864"/>
                      <a:pt x="82676" y="16688"/>
                    </a:cubicBezTo>
                    <a:cubicBezTo>
                      <a:pt x="82190" y="17751"/>
                      <a:pt x="82129" y="18998"/>
                      <a:pt x="82889" y="20001"/>
                    </a:cubicBezTo>
                    <a:cubicBezTo>
                      <a:pt x="83558" y="20913"/>
                      <a:pt x="84865" y="21520"/>
                      <a:pt x="85442" y="22463"/>
                    </a:cubicBezTo>
                    <a:cubicBezTo>
                      <a:pt x="86446" y="24134"/>
                      <a:pt x="84804" y="26019"/>
                      <a:pt x="82889" y="27174"/>
                    </a:cubicBezTo>
                    <a:cubicBezTo>
                      <a:pt x="81005" y="28299"/>
                      <a:pt x="78664" y="29150"/>
                      <a:pt x="77479" y="30730"/>
                    </a:cubicBezTo>
                    <a:cubicBezTo>
                      <a:pt x="77205" y="31095"/>
                      <a:pt x="77023" y="31551"/>
                      <a:pt x="77357" y="31885"/>
                    </a:cubicBezTo>
                    <a:cubicBezTo>
                      <a:pt x="77692" y="32220"/>
                      <a:pt x="78178" y="32159"/>
                      <a:pt x="78603" y="32159"/>
                    </a:cubicBezTo>
                    <a:cubicBezTo>
                      <a:pt x="80427" y="32098"/>
                      <a:pt x="82190" y="31855"/>
                      <a:pt x="83923" y="31399"/>
                    </a:cubicBezTo>
                    <a:lnTo>
                      <a:pt x="81765" y="33588"/>
                    </a:lnTo>
                    <a:cubicBezTo>
                      <a:pt x="90063" y="31460"/>
                      <a:pt x="98087" y="28420"/>
                      <a:pt x="105686" y="24469"/>
                    </a:cubicBezTo>
                    <a:cubicBezTo>
                      <a:pt x="98209" y="31338"/>
                      <a:pt x="90519" y="38086"/>
                      <a:pt x="82676" y="44712"/>
                    </a:cubicBezTo>
                    <a:cubicBezTo>
                      <a:pt x="81886" y="45472"/>
                      <a:pt x="80974" y="46050"/>
                      <a:pt x="79971" y="46445"/>
                    </a:cubicBezTo>
                    <a:cubicBezTo>
                      <a:pt x="78543" y="46931"/>
                      <a:pt x="76871" y="46840"/>
                      <a:pt x="75321" y="46870"/>
                    </a:cubicBezTo>
                    <a:cubicBezTo>
                      <a:pt x="70123" y="46992"/>
                      <a:pt x="65077" y="49150"/>
                      <a:pt x="62281" y="52372"/>
                    </a:cubicBezTo>
                    <a:cubicBezTo>
                      <a:pt x="61278" y="53557"/>
                      <a:pt x="60488" y="54895"/>
                      <a:pt x="58998" y="55776"/>
                    </a:cubicBezTo>
                    <a:cubicBezTo>
                      <a:pt x="57874" y="56445"/>
                      <a:pt x="56445" y="56749"/>
                      <a:pt x="55047" y="57053"/>
                    </a:cubicBezTo>
                    <a:lnTo>
                      <a:pt x="19788" y="64439"/>
                    </a:lnTo>
                    <a:cubicBezTo>
                      <a:pt x="31916" y="61825"/>
                      <a:pt x="43709" y="57904"/>
                      <a:pt x="55016" y="52767"/>
                    </a:cubicBezTo>
                    <a:lnTo>
                      <a:pt x="40670" y="54196"/>
                    </a:lnTo>
                    <a:cubicBezTo>
                      <a:pt x="38390" y="54348"/>
                      <a:pt x="36110" y="54712"/>
                      <a:pt x="33891" y="55229"/>
                    </a:cubicBezTo>
                    <a:cubicBezTo>
                      <a:pt x="31976" y="55746"/>
                      <a:pt x="30213" y="56536"/>
                      <a:pt x="28390" y="57174"/>
                    </a:cubicBezTo>
                    <a:cubicBezTo>
                      <a:pt x="19666" y="60336"/>
                      <a:pt x="9696" y="60761"/>
                      <a:pt x="0" y="61096"/>
                    </a:cubicBezTo>
                    <a:cubicBezTo>
                      <a:pt x="7356" y="60822"/>
                      <a:pt x="15928" y="58026"/>
                      <a:pt x="22858" y="56323"/>
                    </a:cubicBezTo>
                    <a:cubicBezTo>
                      <a:pt x="30183" y="54500"/>
                      <a:pt x="37265" y="52311"/>
                      <a:pt x="44499" y="50335"/>
                    </a:cubicBezTo>
                    <a:cubicBezTo>
                      <a:pt x="56171" y="47174"/>
                      <a:pt x="65229" y="39454"/>
                      <a:pt x="70913" y="31429"/>
                    </a:cubicBezTo>
                    <a:cubicBezTo>
                      <a:pt x="74257" y="26779"/>
                      <a:pt x="76658" y="21551"/>
                      <a:pt x="78026" y="159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96" name="Google Shape;25296;p64"/>
            <p:cNvGrpSpPr/>
            <p:nvPr/>
          </p:nvGrpSpPr>
          <p:grpSpPr>
            <a:xfrm rot="-254958">
              <a:off x="4001620" y="2473396"/>
              <a:ext cx="980024" cy="535772"/>
              <a:chOff x="2447046" y="857325"/>
              <a:chExt cx="979976" cy="535745"/>
            </a:xfrm>
          </p:grpSpPr>
          <p:sp>
            <p:nvSpPr>
              <p:cNvPr id="25297" name="Google Shape;25297;p64"/>
              <p:cNvSpPr/>
              <p:nvPr/>
            </p:nvSpPr>
            <p:spPr>
              <a:xfrm>
                <a:off x="2447046" y="952979"/>
                <a:ext cx="357210" cy="197458"/>
              </a:xfrm>
              <a:custGeom>
                <a:avLst/>
                <a:gdLst/>
                <a:ahLst/>
                <a:cxnLst/>
                <a:rect l="l" t="t" r="r" b="b"/>
                <a:pathLst>
                  <a:path w="10913" h="6490" extrusionOk="0">
                    <a:moveTo>
                      <a:pt x="7615" y="0"/>
                    </a:moveTo>
                    <a:cubicBezTo>
                      <a:pt x="7539" y="0"/>
                      <a:pt x="7463" y="15"/>
                      <a:pt x="7387" y="46"/>
                    </a:cubicBezTo>
                    <a:cubicBezTo>
                      <a:pt x="4438" y="593"/>
                      <a:pt x="1915" y="2569"/>
                      <a:pt x="152" y="5000"/>
                    </a:cubicBezTo>
                    <a:cubicBezTo>
                      <a:pt x="92" y="5091"/>
                      <a:pt x="31" y="5183"/>
                      <a:pt x="0" y="5304"/>
                    </a:cubicBezTo>
                    <a:cubicBezTo>
                      <a:pt x="0" y="5426"/>
                      <a:pt x="0" y="5547"/>
                      <a:pt x="61" y="5669"/>
                    </a:cubicBezTo>
                    <a:cubicBezTo>
                      <a:pt x="183" y="5942"/>
                      <a:pt x="335" y="6216"/>
                      <a:pt x="517" y="6490"/>
                    </a:cubicBezTo>
                    <a:cubicBezTo>
                      <a:pt x="1216" y="5395"/>
                      <a:pt x="2250" y="4575"/>
                      <a:pt x="3496" y="4210"/>
                    </a:cubicBezTo>
                    <a:cubicBezTo>
                      <a:pt x="3946" y="4048"/>
                      <a:pt x="4418" y="3960"/>
                      <a:pt x="4892" y="3960"/>
                    </a:cubicBezTo>
                    <a:cubicBezTo>
                      <a:pt x="5218" y="3960"/>
                      <a:pt x="5545" y="4002"/>
                      <a:pt x="5867" y="4088"/>
                    </a:cubicBezTo>
                    <a:cubicBezTo>
                      <a:pt x="6657" y="4271"/>
                      <a:pt x="7326" y="4848"/>
                      <a:pt x="7630" y="5608"/>
                    </a:cubicBezTo>
                    <a:cubicBezTo>
                      <a:pt x="8207" y="5061"/>
                      <a:pt x="8785" y="4514"/>
                      <a:pt x="9302" y="3967"/>
                    </a:cubicBezTo>
                    <a:cubicBezTo>
                      <a:pt x="9545" y="3693"/>
                      <a:pt x="9788" y="3420"/>
                      <a:pt x="10061" y="3146"/>
                    </a:cubicBezTo>
                    <a:cubicBezTo>
                      <a:pt x="10305" y="2903"/>
                      <a:pt x="10761" y="2569"/>
                      <a:pt x="10821" y="2295"/>
                    </a:cubicBezTo>
                    <a:cubicBezTo>
                      <a:pt x="10913" y="1869"/>
                      <a:pt x="9879" y="1717"/>
                      <a:pt x="9545" y="1535"/>
                    </a:cubicBezTo>
                    <a:cubicBezTo>
                      <a:pt x="9028" y="1201"/>
                      <a:pt x="8542" y="806"/>
                      <a:pt x="8177" y="319"/>
                    </a:cubicBezTo>
                    <a:cubicBezTo>
                      <a:pt x="8086" y="198"/>
                      <a:pt x="7964" y="107"/>
                      <a:pt x="7843" y="46"/>
                    </a:cubicBezTo>
                    <a:cubicBezTo>
                      <a:pt x="7767" y="15"/>
                      <a:pt x="7691" y="0"/>
                      <a:pt x="7615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8" name="Google Shape;25298;p64"/>
              <p:cNvSpPr/>
              <p:nvPr/>
            </p:nvSpPr>
            <p:spPr>
              <a:xfrm>
                <a:off x="2552502" y="1212377"/>
                <a:ext cx="346277" cy="180694"/>
              </a:xfrm>
              <a:custGeom>
                <a:avLst/>
                <a:gdLst/>
                <a:ahLst/>
                <a:cxnLst/>
                <a:rect l="l" t="t" r="r" b="b"/>
                <a:pathLst>
                  <a:path w="10579" h="5939" extrusionOk="0">
                    <a:moveTo>
                      <a:pt x="7964" y="0"/>
                    </a:moveTo>
                    <a:cubicBezTo>
                      <a:pt x="7204" y="0"/>
                      <a:pt x="6414" y="0"/>
                      <a:pt x="5624" y="30"/>
                    </a:cubicBezTo>
                    <a:cubicBezTo>
                      <a:pt x="5958" y="790"/>
                      <a:pt x="5897" y="1641"/>
                      <a:pt x="5472" y="2341"/>
                    </a:cubicBezTo>
                    <a:cubicBezTo>
                      <a:pt x="5046" y="3040"/>
                      <a:pt x="4438" y="3587"/>
                      <a:pt x="3709" y="3952"/>
                    </a:cubicBezTo>
                    <a:cubicBezTo>
                      <a:pt x="2922" y="4366"/>
                      <a:pt x="2065" y="4582"/>
                      <a:pt x="1204" y="4582"/>
                    </a:cubicBezTo>
                    <a:cubicBezTo>
                      <a:pt x="801" y="4582"/>
                      <a:pt x="398" y="4535"/>
                      <a:pt x="0" y="4438"/>
                    </a:cubicBezTo>
                    <a:lnTo>
                      <a:pt x="0" y="4438"/>
                    </a:lnTo>
                    <a:cubicBezTo>
                      <a:pt x="31" y="4772"/>
                      <a:pt x="122" y="5076"/>
                      <a:pt x="274" y="5350"/>
                    </a:cubicBezTo>
                    <a:cubicBezTo>
                      <a:pt x="304" y="5471"/>
                      <a:pt x="365" y="5562"/>
                      <a:pt x="456" y="5654"/>
                    </a:cubicBezTo>
                    <a:cubicBezTo>
                      <a:pt x="578" y="5684"/>
                      <a:pt x="669" y="5745"/>
                      <a:pt x="791" y="5745"/>
                    </a:cubicBezTo>
                    <a:cubicBezTo>
                      <a:pt x="1559" y="5872"/>
                      <a:pt x="2344" y="5938"/>
                      <a:pt x="3128" y="5938"/>
                    </a:cubicBezTo>
                    <a:cubicBezTo>
                      <a:pt x="5353" y="5938"/>
                      <a:pt x="7572" y="5400"/>
                      <a:pt x="9393" y="4164"/>
                    </a:cubicBezTo>
                    <a:cubicBezTo>
                      <a:pt x="9545" y="4073"/>
                      <a:pt x="9636" y="3952"/>
                      <a:pt x="9727" y="3830"/>
                    </a:cubicBezTo>
                    <a:cubicBezTo>
                      <a:pt x="9757" y="3678"/>
                      <a:pt x="9788" y="3526"/>
                      <a:pt x="9757" y="3404"/>
                    </a:cubicBezTo>
                    <a:cubicBezTo>
                      <a:pt x="9666" y="2766"/>
                      <a:pt x="9697" y="2158"/>
                      <a:pt x="9849" y="1550"/>
                    </a:cubicBezTo>
                    <a:cubicBezTo>
                      <a:pt x="9940" y="1186"/>
                      <a:pt x="10578" y="334"/>
                      <a:pt x="10213" y="122"/>
                    </a:cubicBezTo>
                    <a:cubicBezTo>
                      <a:pt x="10078" y="37"/>
                      <a:pt x="9821" y="18"/>
                      <a:pt x="9573" y="18"/>
                    </a:cubicBezTo>
                    <a:cubicBezTo>
                      <a:pt x="9374" y="18"/>
                      <a:pt x="9180" y="30"/>
                      <a:pt x="9058" y="30"/>
                    </a:cubicBezTo>
                    <a:cubicBezTo>
                      <a:pt x="8694" y="30"/>
                      <a:pt x="8329" y="0"/>
                      <a:pt x="7964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9" name="Google Shape;25299;p64"/>
              <p:cNvSpPr/>
              <p:nvPr/>
            </p:nvSpPr>
            <p:spPr>
              <a:xfrm>
                <a:off x="2631087" y="857325"/>
                <a:ext cx="794974" cy="389288"/>
              </a:xfrm>
              <a:custGeom>
                <a:avLst/>
                <a:gdLst/>
                <a:ahLst/>
                <a:cxnLst/>
                <a:rect l="l" t="t" r="r" b="b"/>
                <a:pathLst>
                  <a:path w="24287" h="12795" extrusionOk="0">
                    <a:moveTo>
                      <a:pt x="16571" y="0"/>
                    </a:moveTo>
                    <a:cubicBezTo>
                      <a:pt x="14872" y="0"/>
                      <a:pt x="13096" y="183"/>
                      <a:pt x="11490" y="697"/>
                    </a:cubicBezTo>
                    <a:cubicBezTo>
                      <a:pt x="7812" y="1913"/>
                      <a:pt x="4195" y="5196"/>
                      <a:pt x="1247" y="7992"/>
                    </a:cubicBezTo>
                    <a:lnTo>
                      <a:pt x="1" y="9178"/>
                    </a:lnTo>
                    <a:lnTo>
                      <a:pt x="761" y="11001"/>
                    </a:lnTo>
                    <a:lnTo>
                      <a:pt x="1520" y="12795"/>
                    </a:lnTo>
                    <a:lnTo>
                      <a:pt x="3223" y="12764"/>
                    </a:lnTo>
                    <a:cubicBezTo>
                      <a:pt x="7296" y="12643"/>
                      <a:pt x="12189" y="12430"/>
                      <a:pt x="15624" y="10606"/>
                    </a:cubicBezTo>
                    <a:cubicBezTo>
                      <a:pt x="18451" y="9147"/>
                      <a:pt x="20883" y="6412"/>
                      <a:pt x="22433" y="4284"/>
                    </a:cubicBezTo>
                    <a:cubicBezTo>
                      <a:pt x="23618" y="2643"/>
                      <a:pt x="24287" y="1336"/>
                      <a:pt x="24165" y="1244"/>
                    </a:cubicBezTo>
                    <a:cubicBezTo>
                      <a:pt x="24104" y="1092"/>
                      <a:pt x="22737" y="637"/>
                      <a:pt x="20761" y="333"/>
                    </a:cubicBezTo>
                    <a:cubicBezTo>
                      <a:pt x="19542" y="146"/>
                      <a:pt x="18087" y="0"/>
                      <a:pt x="165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0" name="Google Shape;25300;p64"/>
              <p:cNvSpPr/>
              <p:nvPr/>
            </p:nvSpPr>
            <p:spPr>
              <a:xfrm>
                <a:off x="2631087" y="1100476"/>
                <a:ext cx="105497" cy="146131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4803" extrusionOk="0">
                    <a:moveTo>
                      <a:pt x="1247" y="0"/>
                    </a:moveTo>
                    <a:lnTo>
                      <a:pt x="1" y="1186"/>
                    </a:lnTo>
                    <a:lnTo>
                      <a:pt x="761" y="3009"/>
                    </a:lnTo>
                    <a:lnTo>
                      <a:pt x="1520" y="4803"/>
                    </a:lnTo>
                    <a:lnTo>
                      <a:pt x="3223" y="4772"/>
                    </a:lnTo>
                    <a:lnTo>
                      <a:pt x="1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1" name="Google Shape;25301;p64"/>
              <p:cNvSpPr/>
              <p:nvPr/>
            </p:nvSpPr>
            <p:spPr>
              <a:xfrm>
                <a:off x="3311575" y="867462"/>
                <a:ext cx="115448" cy="121183"/>
              </a:xfrm>
              <a:custGeom>
                <a:avLst/>
                <a:gdLst/>
                <a:ahLst/>
                <a:cxnLst/>
                <a:rect l="l" t="t" r="r" b="b"/>
                <a:pathLst>
                  <a:path w="3527" h="3983" extrusionOk="0">
                    <a:moveTo>
                      <a:pt x="0" y="1"/>
                    </a:moveTo>
                    <a:lnTo>
                      <a:pt x="1672" y="3983"/>
                    </a:lnTo>
                    <a:cubicBezTo>
                      <a:pt x="2858" y="2311"/>
                      <a:pt x="3526" y="1034"/>
                      <a:pt x="3405" y="913"/>
                    </a:cubicBezTo>
                    <a:cubicBezTo>
                      <a:pt x="3344" y="761"/>
                      <a:pt x="1976" y="305"/>
                      <a:pt x="0" y="1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2" name="Google Shape;25302;p64"/>
              <p:cNvSpPr/>
              <p:nvPr/>
            </p:nvSpPr>
            <p:spPr>
              <a:xfrm>
                <a:off x="3045055" y="912059"/>
                <a:ext cx="218817" cy="174061"/>
              </a:xfrm>
              <a:custGeom>
                <a:avLst/>
                <a:gdLst/>
                <a:ahLst/>
                <a:cxnLst/>
                <a:rect l="l" t="t" r="r" b="b"/>
                <a:pathLst>
                  <a:path w="6685" h="5721" extrusionOk="0">
                    <a:moveTo>
                      <a:pt x="3447" y="0"/>
                    </a:moveTo>
                    <a:cubicBezTo>
                      <a:pt x="2376" y="0"/>
                      <a:pt x="1304" y="585"/>
                      <a:pt x="818" y="1755"/>
                    </a:cubicBezTo>
                    <a:cubicBezTo>
                      <a:pt x="0" y="3748"/>
                      <a:pt x="1524" y="5720"/>
                      <a:pt x="3439" y="5720"/>
                    </a:cubicBezTo>
                    <a:cubicBezTo>
                      <a:pt x="3802" y="5720"/>
                      <a:pt x="4179" y="5649"/>
                      <a:pt x="4557" y="5494"/>
                    </a:cubicBezTo>
                    <a:cubicBezTo>
                      <a:pt x="5985" y="4886"/>
                      <a:pt x="6684" y="3214"/>
                      <a:pt x="6076" y="1755"/>
                    </a:cubicBezTo>
                    <a:cubicBezTo>
                      <a:pt x="5590" y="585"/>
                      <a:pt x="4519" y="0"/>
                      <a:pt x="3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3" name="Google Shape;25303;p64"/>
              <p:cNvSpPr/>
              <p:nvPr/>
            </p:nvSpPr>
            <p:spPr>
              <a:xfrm>
                <a:off x="3090714" y="936794"/>
                <a:ext cx="134334" cy="124864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4104" extrusionOk="0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cubicBezTo>
                      <a:pt x="3192" y="4104"/>
                      <a:pt x="4104" y="3192"/>
                      <a:pt x="4104" y="2037"/>
                    </a:cubicBezTo>
                    <a:cubicBezTo>
                      <a:pt x="4104" y="912"/>
                      <a:pt x="3192" y="0"/>
                      <a:pt x="20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4" name="Google Shape;25304;p64"/>
              <p:cNvSpPr/>
              <p:nvPr/>
            </p:nvSpPr>
            <p:spPr>
              <a:xfrm>
                <a:off x="2845043" y="1015623"/>
                <a:ext cx="176068" cy="139134"/>
              </a:xfrm>
              <a:custGeom>
                <a:avLst/>
                <a:gdLst/>
                <a:ahLst/>
                <a:cxnLst/>
                <a:rect l="l" t="t" r="r" b="b"/>
                <a:pathLst>
                  <a:path w="5379" h="4573" extrusionOk="0">
                    <a:moveTo>
                      <a:pt x="2780" y="0"/>
                    </a:moveTo>
                    <a:cubicBezTo>
                      <a:pt x="1921" y="0"/>
                      <a:pt x="1063" y="464"/>
                      <a:pt x="667" y="1391"/>
                    </a:cubicBezTo>
                    <a:cubicBezTo>
                      <a:pt x="0" y="2982"/>
                      <a:pt x="1218" y="4573"/>
                      <a:pt x="2747" y="4573"/>
                    </a:cubicBezTo>
                    <a:cubicBezTo>
                      <a:pt x="3029" y="4573"/>
                      <a:pt x="3322" y="4519"/>
                      <a:pt x="3616" y="4400"/>
                    </a:cubicBezTo>
                    <a:cubicBezTo>
                      <a:pt x="4801" y="3914"/>
                      <a:pt x="5379" y="2576"/>
                      <a:pt x="4892" y="1391"/>
                    </a:cubicBezTo>
                    <a:cubicBezTo>
                      <a:pt x="4497" y="464"/>
                      <a:pt x="3639" y="0"/>
                      <a:pt x="27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5" name="Google Shape;25305;p64"/>
              <p:cNvSpPr/>
              <p:nvPr/>
            </p:nvSpPr>
            <p:spPr>
              <a:xfrm>
                <a:off x="2869754" y="1034821"/>
                <a:ext cx="126478" cy="100342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3298" extrusionOk="0">
                    <a:moveTo>
                      <a:pt x="1995" y="0"/>
                    </a:moveTo>
                    <a:cubicBezTo>
                      <a:pt x="1371" y="0"/>
                      <a:pt x="748" y="335"/>
                      <a:pt x="460" y="1003"/>
                    </a:cubicBezTo>
                    <a:cubicBezTo>
                      <a:pt x="1" y="2150"/>
                      <a:pt x="888" y="3297"/>
                      <a:pt x="1976" y="3297"/>
                    </a:cubicBezTo>
                    <a:cubicBezTo>
                      <a:pt x="2185" y="3297"/>
                      <a:pt x="2402" y="3255"/>
                      <a:pt x="2618" y="3161"/>
                    </a:cubicBezTo>
                    <a:cubicBezTo>
                      <a:pt x="3469" y="2827"/>
                      <a:pt x="3864" y="1854"/>
                      <a:pt x="3530" y="1003"/>
                    </a:cubicBezTo>
                    <a:cubicBezTo>
                      <a:pt x="3241" y="335"/>
                      <a:pt x="2618" y="0"/>
                      <a:pt x="19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5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5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400"/>
                                        <p:tgtEl>
                                          <p:spTgt spid="25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4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800"/>
                                        <p:tgtEl>
                                          <p:spTgt spid="25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99" name="Google Shape;26799;p8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dirty="0"/>
              <a:t>Data Quality Problems Faced</a:t>
            </a:r>
            <a:endParaRPr dirty="0"/>
          </a:p>
        </p:txBody>
      </p:sp>
      <p:sp>
        <p:nvSpPr>
          <p:cNvPr id="26800" name="Google Shape;26800;p80"/>
          <p:cNvSpPr txBox="1">
            <a:spLocks noGrp="1"/>
          </p:cNvSpPr>
          <p:nvPr>
            <p:ph type="body" idx="1"/>
          </p:nvPr>
        </p:nvSpPr>
        <p:spPr>
          <a:xfrm>
            <a:off x="3023937" y="1277623"/>
            <a:ext cx="3942347" cy="3093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dirty="0"/>
              <a:t>Unconverted Data (</a:t>
            </a:r>
            <a:r>
              <a:rPr dirty="0" err="1"/>
              <a:t>eg</a:t>
            </a:r>
            <a:r>
              <a:rPr dirty="0"/>
              <a:t> RA and D</a:t>
            </a:r>
            <a:r>
              <a:rPr lang="en-GB" dirty="0"/>
              <a:t>E</a:t>
            </a:r>
            <a:r>
              <a:rPr lang="en-AS" dirty="0"/>
              <a:t>C, mass, radius etc.</a:t>
            </a:r>
            <a:r>
              <a:rPr dirty="0"/>
              <a:t>)</a:t>
            </a:r>
          </a:p>
          <a:p>
            <a:pPr marL="285750" indent="-285750">
              <a:spcAft>
                <a:spcPts val="1600"/>
              </a:spcAft>
            </a:pPr>
            <a:r>
              <a:rPr lang="en-AS" dirty="0"/>
              <a:t>Missing Data</a:t>
            </a:r>
          </a:p>
          <a:p>
            <a:pPr marL="285750" indent="-285750">
              <a:spcAft>
                <a:spcPts val="1600"/>
              </a:spcAft>
            </a:pPr>
            <a:r>
              <a:rPr lang="en-AS" dirty="0"/>
              <a:t>Data Credibility</a:t>
            </a:r>
          </a:p>
          <a:p>
            <a:pPr marL="285750" indent="-285750">
              <a:spcAft>
                <a:spcPts val="1600"/>
              </a:spcAft>
            </a:pPr>
            <a:r>
              <a:rPr lang="en-AS" dirty="0"/>
              <a:t>Duplicate data</a:t>
            </a:r>
          </a:p>
          <a:p>
            <a:pPr marL="285750" indent="-285750">
              <a:spcAft>
                <a:spcPts val="1600"/>
              </a:spcAft>
            </a:pPr>
            <a:r>
              <a:rPr lang="en-AS" dirty="0"/>
              <a:t>Significantly distant data</a:t>
            </a:r>
          </a:p>
          <a:p>
            <a:pPr marL="285750" indent="-285750">
              <a:spcAft>
                <a:spcPts val="1600"/>
              </a:spcAft>
            </a:pPr>
            <a:r>
              <a:rPr lang="en-AS" dirty="0"/>
              <a:t>Data loss</a:t>
            </a:r>
          </a:p>
          <a:p>
            <a:pPr marL="285750" indent="-285750">
              <a:spcAft>
                <a:spcPts val="1600"/>
              </a:spcAft>
            </a:pPr>
            <a:r>
              <a:rPr lang="en-AS" dirty="0"/>
              <a:t>Inconsistent/undesirable format (including  typos)</a:t>
            </a:r>
          </a:p>
          <a:p>
            <a:pPr marL="285750" indent="-285750">
              <a:spcAft>
                <a:spcPts val="1600"/>
              </a:spcAft>
            </a:pPr>
            <a:endParaRPr dirty="0"/>
          </a:p>
        </p:txBody>
      </p:sp>
      <p:grpSp>
        <p:nvGrpSpPr>
          <p:cNvPr id="26803" name="Google Shape;26803;p80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804" name="Google Shape;26804;p80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805" name="Google Shape;26805;p80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06" name="Google Shape;26806;p80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807" name="Google Shape;26807;p80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808" name="Google Shape;26808;p80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09" name="Google Shape;26809;p80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0" name="Google Shape;26810;p80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11" name="Google Shape;26811;p80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812" name="Google Shape;26812;p80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813" name="Google Shape;26813;p80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4" name="Google Shape;26814;p80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5" name="Google Shape;26815;p80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6" name="Google Shape;26816;p80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7" name="Google Shape;26817;p80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818" name="Google Shape;26818;p80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819" name="Google Shape;26819;p80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6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8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8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68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68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68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68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3A2E7-1655-B750-3F27-2C27987B6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S" dirty="0"/>
              <a:t>Missing Data</a:t>
            </a:r>
            <a:br>
              <a:rPr lang="en-AS" dirty="0"/>
            </a:br>
            <a:endParaRPr lang="en-GB" dirty="0"/>
          </a:p>
        </p:txBody>
      </p:sp>
      <p:pic>
        <p:nvPicPr>
          <p:cNvPr id="4" name="Picture 3" descr="A black and white image of a bar code&#10;&#10;Description automatically generated">
            <a:extLst>
              <a:ext uri="{FF2B5EF4-FFF2-40B4-BE49-F238E27FC236}">
                <a16:creationId xmlns:a16="http://schemas.microsoft.com/office/drawing/2014/main" id="{BEEDF9B0-E571-25B7-EA0D-1871F70B42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605" y="895454"/>
            <a:ext cx="6534490" cy="330489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9469F0-79C2-FC7D-73B8-E9A5F5C0E60E}"/>
              </a:ext>
            </a:extLst>
          </p:cNvPr>
          <p:cNvSpPr txBox="1"/>
          <p:nvPr/>
        </p:nvSpPr>
        <p:spPr>
          <a:xfrm>
            <a:off x="2451736" y="4322264"/>
            <a:ext cx="5211526" cy="728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r>
              <a:rPr lang="en-AS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Imputation using either calculation or prediction.</a:t>
            </a:r>
          </a:p>
          <a:p>
            <a:pPr marL="285750" indent="-285750"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r>
              <a:rPr lang="en-AS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Removal of records or columns.</a:t>
            </a:r>
            <a:endParaRPr lang="en-GB" dirty="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F2554F5-B409-5536-8BD2-1A5253EEE49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605" y="895455"/>
            <a:ext cx="6534490" cy="33048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5920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D39A3-845F-06C3-6870-33230DF4B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85750" indent="-285750">
              <a:spcAft>
                <a:spcPts val="1600"/>
              </a:spcAft>
            </a:pPr>
            <a:r>
              <a:rPr lang="en-AS" dirty="0"/>
              <a:t>Significantly distant data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D0BB8A9-A942-C5CD-FEF9-EE0822F2A8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371" y="1992677"/>
            <a:ext cx="4025332" cy="2807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8C7B6AB-6656-7213-7822-4BFAA8708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371" y="1992677"/>
            <a:ext cx="4125076" cy="2807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6C1EFF-15C9-79FC-1C25-44A82451ECCA}"/>
              </a:ext>
            </a:extLst>
          </p:cNvPr>
          <p:cNvSpPr txBox="1"/>
          <p:nvPr/>
        </p:nvSpPr>
        <p:spPr>
          <a:xfrm>
            <a:off x="3990572" y="1112200"/>
            <a:ext cx="1436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r>
              <a:rPr lang="en-AS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Box plots</a:t>
            </a:r>
            <a:endParaRPr lang="en-GB" dirty="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" name="Google Shape;28775;p97">
            <a:extLst>
              <a:ext uri="{FF2B5EF4-FFF2-40B4-BE49-F238E27FC236}">
                <a16:creationId xmlns:a16="http://schemas.microsoft.com/office/drawing/2014/main" id="{5C288F1E-82A0-6227-9325-C1E13909695D}"/>
              </a:ext>
            </a:extLst>
          </p:cNvPr>
          <p:cNvGrpSpPr/>
          <p:nvPr/>
        </p:nvGrpSpPr>
        <p:grpSpPr>
          <a:xfrm>
            <a:off x="19" y="479069"/>
            <a:ext cx="2288657" cy="1868351"/>
            <a:chOff x="19" y="77294"/>
            <a:chExt cx="2288657" cy="1868351"/>
          </a:xfrm>
        </p:grpSpPr>
        <p:sp>
          <p:nvSpPr>
            <p:cNvPr id="5" name="Google Shape;28776;p97">
              <a:extLst>
                <a:ext uri="{FF2B5EF4-FFF2-40B4-BE49-F238E27FC236}">
                  <a16:creationId xmlns:a16="http://schemas.microsoft.com/office/drawing/2014/main" id="{36CCE50F-C64C-37E4-69AD-A3F41E1D30A0}"/>
                </a:ext>
              </a:extLst>
            </p:cNvPr>
            <p:cNvSpPr/>
            <p:nvPr/>
          </p:nvSpPr>
          <p:spPr>
            <a:xfrm rot="5400000">
              <a:off x="74896" y="2418"/>
              <a:ext cx="1868351" cy="2018105"/>
            </a:xfrm>
            <a:custGeom>
              <a:avLst/>
              <a:gdLst/>
              <a:ahLst/>
              <a:cxnLst/>
              <a:rect l="l" t="t" r="r" b="b"/>
              <a:pathLst>
                <a:path w="68070" h="73526" extrusionOk="0">
                  <a:moveTo>
                    <a:pt x="68070" y="73510"/>
                  </a:moveTo>
                  <a:lnTo>
                    <a:pt x="68070" y="72998"/>
                  </a:lnTo>
                  <a:cubicBezTo>
                    <a:pt x="68054" y="71078"/>
                    <a:pt x="68022" y="68901"/>
                    <a:pt x="67126" y="66821"/>
                  </a:cubicBezTo>
                  <a:cubicBezTo>
                    <a:pt x="66374" y="65061"/>
                    <a:pt x="65157" y="63797"/>
                    <a:pt x="64085" y="62677"/>
                  </a:cubicBezTo>
                  <a:cubicBezTo>
                    <a:pt x="63365" y="61925"/>
                    <a:pt x="62677" y="61221"/>
                    <a:pt x="62261" y="60485"/>
                  </a:cubicBezTo>
                  <a:cubicBezTo>
                    <a:pt x="61365" y="58901"/>
                    <a:pt x="61269" y="56693"/>
                    <a:pt x="61173" y="54356"/>
                  </a:cubicBezTo>
                  <a:cubicBezTo>
                    <a:pt x="61045" y="51412"/>
                    <a:pt x="60901" y="48068"/>
                    <a:pt x="59013" y="45300"/>
                  </a:cubicBezTo>
                  <a:cubicBezTo>
                    <a:pt x="57829" y="43572"/>
                    <a:pt x="56261" y="42500"/>
                    <a:pt x="54869" y="41539"/>
                  </a:cubicBezTo>
                  <a:cubicBezTo>
                    <a:pt x="54277" y="41139"/>
                    <a:pt x="53701" y="40739"/>
                    <a:pt x="53221" y="40339"/>
                  </a:cubicBezTo>
                  <a:cubicBezTo>
                    <a:pt x="50868" y="38387"/>
                    <a:pt x="49396" y="35059"/>
                    <a:pt x="49396" y="31683"/>
                  </a:cubicBezTo>
                  <a:cubicBezTo>
                    <a:pt x="49396" y="31411"/>
                    <a:pt x="49396" y="31139"/>
                    <a:pt x="49428" y="30867"/>
                  </a:cubicBezTo>
                  <a:cubicBezTo>
                    <a:pt x="49460" y="30355"/>
                    <a:pt x="49540" y="29811"/>
                    <a:pt x="49604" y="29219"/>
                  </a:cubicBezTo>
                  <a:cubicBezTo>
                    <a:pt x="49748" y="28210"/>
                    <a:pt x="49844" y="27186"/>
                    <a:pt x="49860" y="26162"/>
                  </a:cubicBezTo>
                  <a:cubicBezTo>
                    <a:pt x="49860" y="24498"/>
                    <a:pt x="49524" y="23106"/>
                    <a:pt x="48852" y="21906"/>
                  </a:cubicBezTo>
                  <a:cubicBezTo>
                    <a:pt x="47444" y="19410"/>
                    <a:pt x="44996" y="18402"/>
                    <a:pt x="43044" y="17602"/>
                  </a:cubicBezTo>
                  <a:cubicBezTo>
                    <a:pt x="42660" y="17442"/>
                    <a:pt x="42308" y="17298"/>
                    <a:pt x="41988" y="17154"/>
                  </a:cubicBezTo>
                  <a:lnTo>
                    <a:pt x="41812" y="17074"/>
                  </a:lnTo>
                  <a:lnTo>
                    <a:pt x="41636" y="17010"/>
                  </a:lnTo>
                  <a:cubicBezTo>
                    <a:pt x="39235" y="16290"/>
                    <a:pt x="37379" y="12449"/>
                    <a:pt x="37379" y="8257"/>
                  </a:cubicBezTo>
                  <a:cubicBezTo>
                    <a:pt x="37379" y="7553"/>
                    <a:pt x="37427" y="6833"/>
                    <a:pt x="37539" y="6129"/>
                  </a:cubicBezTo>
                  <a:lnTo>
                    <a:pt x="38499" y="0"/>
                  </a:lnTo>
                  <a:lnTo>
                    <a:pt x="33171" y="3505"/>
                  </a:lnTo>
                  <a:cubicBezTo>
                    <a:pt x="30963" y="4961"/>
                    <a:pt x="29763" y="7633"/>
                    <a:pt x="29635" y="11457"/>
                  </a:cubicBezTo>
                  <a:cubicBezTo>
                    <a:pt x="29619" y="11921"/>
                    <a:pt x="29619" y="12401"/>
                    <a:pt x="29619" y="12881"/>
                  </a:cubicBezTo>
                  <a:cubicBezTo>
                    <a:pt x="29603" y="14450"/>
                    <a:pt x="29587" y="15922"/>
                    <a:pt x="29107" y="17026"/>
                  </a:cubicBezTo>
                  <a:cubicBezTo>
                    <a:pt x="28739" y="17906"/>
                    <a:pt x="27987" y="18690"/>
                    <a:pt x="27107" y="19586"/>
                  </a:cubicBezTo>
                  <a:cubicBezTo>
                    <a:pt x="26242" y="20482"/>
                    <a:pt x="25250" y="21538"/>
                    <a:pt x="24498" y="22866"/>
                  </a:cubicBezTo>
                  <a:cubicBezTo>
                    <a:pt x="22978" y="25538"/>
                    <a:pt x="22834" y="28627"/>
                    <a:pt x="22722" y="31363"/>
                  </a:cubicBezTo>
                  <a:cubicBezTo>
                    <a:pt x="22626" y="33811"/>
                    <a:pt x="22530" y="36147"/>
                    <a:pt x="21474" y="37667"/>
                  </a:cubicBezTo>
                  <a:cubicBezTo>
                    <a:pt x="20882" y="38547"/>
                    <a:pt x="19906" y="39219"/>
                    <a:pt x="18770" y="39987"/>
                  </a:cubicBezTo>
                  <a:cubicBezTo>
                    <a:pt x="18098" y="40451"/>
                    <a:pt x="17394" y="40931"/>
                    <a:pt x="16690" y="41507"/>
                  </a:cubicBezTo>
                  <a:cubicBezTo>
                    <a:pt x="13153" y="44468"/>
                    <a:pt x="10945" y="49348"/>
                    <a:pt x="10945" y="54244"/>
                  </a:cubicBezTo>
                  <a:cubicBezTo>
                    <a:pt x="10945" y="54644"/>
                    <a:pt x="10961" y="55044"/>
                    <a:pt x="10993" y="55444"/>
                  </a:cubicBezTo>
                  <a:cubicBezTo>
                    <a:pt x="11041" y="56100"/>
                    <a:pt x="11121" y="56741"/>
                    <a:pt x="11185" y="57365"/>
                  </a:cubicBezTo>
                  <a:cubicBezTo>
                    <a:pt x="11297" y="58165"/>
                    <a:pt x="11361" y="58965"/>
                    <a:pt x="11393" y="59781"/>
                  </a:cubicBezTo>
                  <a:cubicBezTo>
                    <a:pt x="11393" y="60517"/>
                    <a:pt x="11281" y="61045"/>
                    <a:pt x="11057" y="61445"/>
                  </a:cubicBezTo>
                  <a:cubicBezTo>
                    <a:pt x="10673" y="62117"/>
                    <a:pt x="9825" y="62501"/>
                    <a:pt x="8465" y="63093"/>
                  </a:cubicBezTo>
                  <a:cubicBezTo>
                    <a:pt x="7841" y="63365"/>
                    <a:pt x="7185" y="63653"/>
                    <a:pt x="6529" y="64005"/>
                  </a:cubicBezTo>
                  <a:cubicBezTo>
                    <a:pt x="3217" y="65797"/>
                    <a:pt x="784" y="69429"/>
                    <a:pt x="0" y="73526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8777;p97">
              <a:extLst>
                <a:ext uri="{FF2B5EF4-FFF2-40B4-BE49-F238E27FC236}">
                  <a16:creationId xmlns:a16="http://schemas.microsoft.com/office/drawing/2014/main" id="{374E4D46-EB3B-8EA9-E17D-CC1AE31FEC8A}"/>
                </a:ext>
              </a:extLst>
            </p:cNvPr>
            <p:cNvSpPr/>
            <p:nvPr/>
          </p:nvSpPr>
          <p:spPr>
            <a:xfrm rot="5400000">
              <a:off x="74236" y="82566"/>
              <a:ext cx="1712889" cy="1860446"/>
            </a:xfrm>
            <a:custGeom>
              <a:avLst/>
              <a:gdLst/>
              <a:ahLst/>
              <a:cxnLst/>
              <a:rect l="l" t="t" r="r" b="b"/>
              <a:pathLst>
                <a:path w="62406" h="67782" extrusionOk="0">
                  <a:moveTo>
                    <a:pt x="62373" y="67782"/>
                  </a:moveTo>
                  <a:cubicBezTo>
                    <a:pt x="62357" y="65846"/>
                    <a:pt x="62405" y="63861"/>
                    <a:pt x="61653" y="62133"/>
                  </a:cubicBezTo>
                  <a:cubicBezTo>
                    <a:pt x="60613" y="59701"/>
                    <a:pt x="58213" y="58325"/>
                    <a:pt x="56917" y="56037"/>
                  </a:cubicBezTo>
                  <a:cubicBezTo>
                    <a:pt x="54421" y="51637"/>
                    <a:pt x="56629" y="45188"/>
                    <a:pt x="53781" y="41044"/>
                  </a:cubicBezTo>
                  <a:cubicBezTo>
                    <a:pt x="52453" y="39092"/>
                    <a:pt x="50277" y="38116"/>
                    <a:pt x="48500" y="36643"/>
                  </a:cubicBezTo>
                  <a:cubicBezTo>
                    <a:pt x="45284" y="33971"/>
                    <a:pt x="43428" y="29395"/>
                    <a:pt x="43748" y="24947"/>
                  </a:cubicBezTo>
                  <a:cubicBezTo>
                    <a:pt x="43924" y="22402"/>
                    <a:pt x="44724" y="19618"/>
                    <a:pt x="43508" y="17474"/>
                  </a:cubicBezTo>
                  <a:cubicBezTo>
                    <a:pt x="42324" y="15410"/>
                    <a:pt x="39924" y="14770"/>
                    <a:pt x="37908" y="13858"/>
                  </a:cubicBezTo>
                  <a:cubicBezTo>
                    <a:pt x="33539" y="12530"/>
                    <a:pt x="30931" y="6065"/>
                    <a:pt x="31875" y="1"/>
                  </a:cubicBezTo>
                  <a:cubicBezTo>
                    <a:pt x="30163" y="1121"/>
                    <a:pt x="29651" y="3601"/>
                    <a:pt x="29571" y="5793"/>
                  </a:cubicBezTo>
                  <a:cubicBezTo>
                    <a:pt x="29491" y="8001"/>
                    <a:pt x="29683" y="10322"/>
                    <a:pt x="28819" y="12322"/>
                  </a:cubicBezTo>
                  <a:cubicBezTo>
                    <a:pt x="27779" y="14754"/>
                    <a:pt x="25379" y="16130"/>
                    <a:pt x="24083" y="18418"/>
                  </a:cubicBezTo>
                  <a:cubicBezTo>
                    <a:pt x="21586" y="22819"/>
                    <a:pt x="23794" y="29267"/>
                    <a:pt x="20946" y="33411"/>
                  </a:cubicBezTo>
                  <a:cubicBezTo>
                    <a:pt x="19618" y="35379"/>
                    <a:pt x="17442" y="36339"/>
                    <a:pt x="15666" y="37812"/>
                  </a:cubicBezTo>
                  <a:cubicBezTo>
                    <a:pt x="12450" y="40500"/>
                    <a:pt x="10593" y="45076"/>
                    <a:pt x="10913" y="49524"/>
                  </a:cubicBezTo>
                  <a:cubicBezTo>
                    <a:pt x="11106" y="52053"/>
                    <a:pt x="11890" y="54837"/>
                    <a:pt x="10673" y="56997"/>
                  </a:cubicBezTo>
                  <a:cubicBezTo>
                    <a:pt x="9505" y="59061"/>
                    <a:pt x="7041" y="59541"/>
                    <a:pt x="5073" y="60613"/>
                  </a:cubicBezTo>
                  <a:cubicBezTo>
                    <a:pt x="2513" y="62005"/>
                    <a:pt x="705" y="64741"/>
                    <a:pt x="1" y="67782"/>
                  </a:cubicBezTo>
                  <a:close/>
                </a:path>
              </a:pathLst>
            </a:custGeom>
            <a:solidFill>
              <a:schemeClr val="accent2">
                <a:alpha val="128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" name="Google Shape;28778;p97">
              <a:extLst>
                <a:ext uri="{FF2B5EF4-FFF2-40B4-BE49-F238E27FC236}">
                  <a16:creationId xmlns:a16="http://schemas.microsoft.com/office/drawing/2014/main" id="{7FA6E164-FF23-F7B3-1F5B-B762C8B20BB6}"/>
                </a:ext>
              </a:extLst>
            </p:cNvPr>
            <p:cNvGrpSpPr/>
            <p:nvPr/>
          </p:nvGrpSpPr>
          <p:grpSpPr>
            <a:xfrm>
              <a:off x="1263229" y="876398"/>
              <a:ext cx="1025447" cy="272773"/>
              <a:chOff x="1263229" y="907373"/>
              <a:chExt cx="1025447" cy="272773"/>
            </a:xfrm>
          </p:grpSpPr>
          <p:sp>
            <p:nvSpPr>
              <p:cNvPr id="8" name="Google Shape;28779;p97">
                <a:extLst>
                  <a:ext uri="{FF2B5EF4-FFF2-40B4-BE49-F238E27FC236}">
                    <a16:creationId xmlns:a16="http://schemas.microsoft.com/office/drawing/2014/main" id="{7DAE8C11-D8B6-7CD6-9A8B-5881C0538363}"/>
                  </a:ext>
                </a:extLst>
              </p:cNvPr>
              <p:cNvSpPr/>
              <p:nvPr/>
            </p:nvSpPr>
            <p:spPr>
              <a:xfrm rot="5400000">
                <a:off x="1569466" y="846112"/>
                <a:ext cx="157713" cy="404082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14722" extrusionOk="0">
                    <a:moveTo>
                      <a:pt x="2753" y="1"/>
                    </a:moveTo>
                    <a:lnTo>
                      <a:pt x="2753" y="1"/>
                    </a:lnTo>
                    <a:cubicBezTo>
                      <a:pt x="1" y="4097"/>
                      <a:pt x="97" y="10690"/>
                      <a:pt x="2977" y="14722"/>
                    </a:cubicBezTo>
                    <a:lnTo>
                      <a:pt x="2977" y="14722"/>
                    </a:lnTo>
                    <a:cubicBezTo>
                      <a:pt x="5745" y="10610"/>
                      <a:pt x="5649" y="4017"/>
                      <a:pt x="275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8780;p97">
                <a:extLst>
                  <a:ext uri="{FF2B5EF4-FFF2-40B4-BE49-F238E27FC236}">
                    <a16:creationId xmlns:a16="http://schemas.microsoft.com/office/drawing/2014/main" id="{53270D3B-E25D-DB56-94E2-7C9FAB0E27A1}"/>
                  </a:ext>
                </a:extLst>
              </p:cNvPr>
              <p:cNvSpPr/>
              <p:nvPr/>
            </p:nvSpPr>
            <p:spPr>
              <a:xfrm rot="5400000">
                <a:off x="1626336" y="906085"/>
                <a:ext cx="95325" cy="283286"/>
              </a:xfrm>
              <a:custGeom>
                <a:avLst/>
                <a:gdLst/>
                <a:ahLst/>
                <a:cxnLst/>
                <a:rect l="l" t="t" r="r" b="b"/>
                <a:pathLst>
                  <a:path w="3473" h="10321" extrusionOk="0">
                    <a:moveTo>
                      <a:pt x="1664" y="0"/>
                    </a:moveTo>
                    <a:lnTo>
                      <a:pt x="1664" y="0"/>
                    </a:lnTo>
                    <a:cubicBezTo>
                      <a:pt x="0" y="2880"/>
                      <a:pt x="64" y="7505"/>
                      <a:pt x="1808" y="10321"/>
                    </a:cubicBezTo>
                    <a:cubicBezTo>
                      <a:pt x="3472" y="7441"/>
                      <a:pt x="3408" y="2832"/>
                      <a:pt x="166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" name="Google Shape;28781;p97">
                <a:extLst>
                  <a:ext uri="{FF2B5EF4-FFF2-40B4-BE49-F238E27FC236}">
                    <a16:creationId xmlns:a16="http://schemas.microsoft.com/office/drawing/2014/main" id="{D69B48B6-8AC6-078B-4D13-1519ED9B5389}"/>
                  </a:ext>
                </a:extLst>
              </p:cNvPr>
              <p:cNvGrpSpPr/>
              <p:nvPr/>
            </p:nvGrpSpPr>
            <p:grpSpPr>
              <a:xfrm>
                <a:off x="1263229" y="964026"/>
                <a:ext cx="205034" cy="183928"/>
                <a:chOff x="1263229" y="964026"/>
                <a:chExt cx="205034" cy="183928"/>
              </a:xfrm>
            </p:grpSpPr>
            <p:sp>
              <p:nvSpPr>
                <p:cNvPr id="26" name="Google Shape;28782;p97">
                  <a:extLst>
                    <a:ext uri="{FF2B5EF4-FFF2-40B4-BE49-F238E27FC236}">
                      <a16:creationId xmlns:a16="http://schemas.microsoft.com/office/drawing/2014/main" id="{1F086261-B34F-3E7B-BEF7-FBF3FDF77FDD}"/>
                    </a:ext>
                  </a:extLst>
                </p:cNvPr>
                <p:cNvSpPr/>
                <p:nvPr/>
              </p:nvSpPr>
              <p:spPr>
                <a:xfrm rot="5400000">
                  <a:off x="1441969" y="966167"/>
                  <a:ext cx="28436" cy="24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" h="880" extrusionOk="0">
                      <a:moveTo>
                        <a:pt x="577" y="1"/>
                      </a:moveTo>
                      <a:cubicBezTo>
                        <a:pt x="193" y="17"/>
                        <a:pt x="1" y="481"/>
                        <a:pt x="289" y="753"/>
                      </a:cubicBezTo>
                      <a:cubicBezTo>
                        <a:pt x="376" y="840"/>
                        <a:pt x="485" y="880"/>
                        <a:pt x="593" y="880"/>
                      </a:cubicBezTo>
                      <a:cubicBezTo>
                        <a:pt x="818" y="880"/>
                        <a:pt x="1036" y="704"/>
                        <a:pt x="1025" y="433"/>
                      </a:cubicBezTo>
                      <a:cubicBezTo>
                        <a:pt x="1025" y="193"/>
                        <a:pt x="817" y="1"/>
                        <a:pt x="57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8783;p97">
                  <a:extLst>
                    <a:ext uri="{FF2B5EF4-FFF2-40B4-BE49-F238E27FC236}">
                      <a16:creationId xmlns:a16="http://schemas.microsoft.com/office/drawing/2014/main" id="{A02D507D-E83B-4B63-5E40-F1F7CBCA1106}"/>
                    </a:ext>
                  </a:extLst>
                </p:cNvPr>
                <p:cNvSpPr/>
                <p:nvPr/>
              </p:nvSpPr>
              <p:spPr>
                <a:xfrm rot="5400000">
                  <a:off x="1353216" y="1044489"/>
                  <a:ext cx="20229" cy="17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636" extrusionOk="0">
                      <a:moveTo>
                        <a:pt x="304" y="0"/>
                      </a:moveTo>
                      <a:cubicBezTo>
                        <a:pt x="128" y="16"/>
                        <a:pt x="0" y="144"/>
                        <a:pt x="0" y="320"/>
                      </a:cubicBezTo>
                      <a:cubicBezTo>
                        <a:pt x="0" y="514"/>
                        <a:pt x="152" y="635"/>
                        <a:pt x="316" y="635"/>
                      </a:cubicBezTo>
                      <a:cubicBezTo>
                        <a:pt x="395" y="635"/>
                        <a:pt x="476" y="607"/>
                        <a:pt x="544" y="544"/>
                      </a:cubicBezTo>
                      <a:cubicBezTo>
                        <a:pt x="736" y="336"/>
                        <a:pt x="592" y="0"/>
                        <a:pt x="30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8784;p97">
                  <a:extLst>
                    <a:ext uri="{FF2B5EF4-FFF2-40B4-BE49-F238E27FC236}">
                      <a16:creationId xmlns:a16="http://schemas.microsoft.com/office/drawing/2014/main" id="{EDB1164B-9CB9-CEBE-498D-A689C50C3718}"/>
                    </a:ext>
                  </a:extLst>
                </p:cNvPr>
                <p:cNvSpPr/>
                <p:nvPr/>
              </p:nvSpPr>
              <p:spPr>
                <a:xfrm rot="5400000">
                  <a:off x="1384026" y="1117322"/>
                  <a:ext cx="35737" cy="25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" h="930" extrusionOk="0">
                      <a:moveTo>
                        <a:pt x="645" y="0"/>
                      </a:moveTo>
                      <a:cubicBezTo>
                        <a:pt x="538" y="0"/>
                        <a:pt x="428" y="43"/>
                        <a:pt x="330" y="144"/>
                      </a:cubicBezTo>
                      <a:cubicBezTo>
                        <a:pt x="1" y="486"/>
                        <a:pt x="304" y="930"/>
                        <a:pt x="651" y="930"/>
                      </a:cubicBezTo>
                      <a:cubicBezTo>
                        <a:pt x="759" y="930"/>
                        <a:pt x="872" y="887"/>
                        <a:pt x="970" y="784"/>
                      </a:cubicBezTo>
                      <a:cubicBezTo>
                        <a:pt x="1301" y="453"/>
                        <a:pt x="994" y="0"/>
                        <a:pt x="6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8785;p97">
                  <a:extLst>
                    <a:ext uri="{FF2B5EF4-FFF2-40B4-BE49-F238E27FC236}">
                      <a16:creationId xmlns:a16="http://schemas.microsoft.com/office/drawing/2014/main" id="{8CC7F57C-BF7E-CE78-D319-2CF4859D11A0}"/>
                    </a:ext>
                  </a:extLst>
                </p:cNvPr>
                <p:cNvSpPr/>
                <p:nvPr/>
              </p:nvSpPr>
              <p:spPr>
                <a:xfrm rot="5400000">
                  <a:off x="1258480" y="1035747"/>
                  <a:ext cx="33898" cy="24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" h="889" extrusionOk="0">
                      <a:moveTo>
                        <a:pt x="596" y="0"/>
                      </a:moveTo>
                      <a:cubicBezTo>
                        <a:pt x="496" y="0"/>
                        <a:pt x="391" y="37"/>
                        <a:pt x="297" y="124"/>
                      </a:cubicBezTo>
                      <a:cubicBezTo>
                        <a:pt x="0" y="459"/>
                        <a:pt x="297" y="888"/>
                        <a:pt x="639" y="888"/>
                      </a:cubicBezTo>
                      <a:cubicBezTo>
                        <a:pt x="739" y="888"/>
                        <a:pt x="843" y="851"/>
                        <a:pt x="937" y="764"/>
                      </a:cubicBezTo>
                      <a:cubicBezTo>
                        <a:pt x="1234" y="430"/>
                        <a:pt x="938" y="0"/>
                        <a:pt x="59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" name="Google Shape;28786;p97">
                <a:extLst>
                  <a:ext uri="{FF2B5EF4-FFF2-40B4-BE49-F238E27FC236}">
                    <a16:creationId xmlns:a16="http://schemas.microsoft.com/office/drawing/2014/main" id="{CF54028D-3192-2201-60FC-72B927510C0B}"/>
                  </a:ext>
                </a:extLst>
              </p:cNvPr>
              <p:cNvSpPr/>
              <p:nvPr/>
            </p:nvSpPr>
            <p:spPr>
              <a:xfrm rot="5400000">
                <a:off x="1905303" y="796774"/>
                <a:ext cx="272773" cy="493973"/>
              </a:xfrm>
              <a:custGeom>
                <a:avLst/>
                <a:gdLst/>
                <a:ahLst/>
                <a:cxnLst/>
                <a:rect l="l" t="t" r="r" b="b"/>
                <a:pathLst>
                  <a:path w="9938" h="17997" extrusionOk="0">
                    <a:moveTo>
                      <a:pt x="4801" y="1"/>
                    </a:moveTo>
                    <a:cubicBezTo>
                      <a:pt x="929" y="4561"/>
                      <a:pt x="1" y="10946"/>
                      <a:pt x="2433" y="16434"/>
                    </a:cubicBezTo>
                    <a:lnTo>
                      <a:pt x="2865" y="17410"/>
                    </a:lnTo>
                    <a:cubicBezTo>
                      <a:pt x="3529" y="17800"/>
                      <a:pt x="4272" y="17996"/>
                      <a:pt x="5016" y="17996"/>
                    </a:cubicBezTo>
                    <a:cubicBezTo>
                      <a:pt x="5796" y="17996"/>
                      <a:pt x="6577" y="17780"/>
                      <a:pt x="7265" y="17346"/>
                    </a:cubicBezTo>
                    <a:cubicBezTo>
                      <a:pt x="7393" y="17010"/>
                      <a:pt x="7537" y="16674"/>
                      <a:pt x="7665" y="16354"/>
                    </a:cubicBezTo>
                    <a:cubicBezTo>
                      <a:pt x="9938" y="10802"/>
                      <a:pt x="8817" y="4449"/>
                      <a:pt x="48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8787;p97">
                <a:extLst>
                  <a:ext uri="{FF2B5EF4-FFF2-40B4-BE49-F238E27FC236}">
                    <a16:creationId xmlns:a16="http://schemas.microsoft.com/office/drawing/2014/main" id="{E7B9E7C3-86C2-DB65-2871-4EC6AF18E3B6}"/>
                  </a:ext>
                </a:extLst>
              </p:cNvPr>
              <p:cNvSpPr/>
              <p:nvPr/>
            </p:nvSpPr>
            <p:spPr>
              <a:xfrm rot="5400000">
                <a:off x="1746090" y="1020101"/>
                <a:ext cx="148930" cy="51711"/>
              </a:xfrm>
              <a:custGeom>
                <a:avLst/>
                <a:gdLst/>
                <a:ahLst/>
                <a:cxnLst/>
                <a:rect l="l" t="t" r="r" b="b"/>
                <a:pathLst>
                  <a:path w="5426" h="1884" extrusionOk="0">
                    <a:moveTo>
                      <a:pt x="5425" y="1"/>
                    </a:moveTo>
                    <a:lnTo>
                      <a:pt x="5425" y="1"/>
                    </a:lnTo>
                    <a:cubicBezTo>
                      <a:pt x="4570" y="519"/>
                      <a:pt x="3604" y="780"/>
                      <a:pt x="2639" y="780"/>
                    </a:cubicBezTo>
                    <a:cubicBezTo>
                      <a:pt x="1728" y="780"/>
                      <a:pt x="817" y="547"/>
                      <a:pt x="1" y="81"/>
                    </a:cubicBezTo>
                    <a:lnTo>
                      <a:pt x="1" y="81"/>
                    </a:lnTo>
                    <a:lnTo>
                      <a:pt x="97" y="321"/>
                    </a:lnTo>
                    <a:lnTo>
                      <a:pt x="529" y="1297"/>
                    </a:lnTo>
                    <a:cubicBezTo>
                      <a:pt x="1193" y="1687"/>
                      <a:pt x="1936" y="1883"/>
                      <a:pt x="2680" y="1883"/>
                    </a:cubicBezTo>
                    <a:cubicBezTo>
                      <a:pt x="3460" y="1883"/>
                      <a:pt x="4241" y="1667"/>
                      <a:pt x="4929" y="1233"/>
                    </a:cubicBezTo>
                    <a:cubicBezTo>
                      <a:pt x="5057" y="897"/>
                      <a:pt x="5201" y="561"/>
                      <a:pt x="5329" y="241"/>
                    </a:cubicBezTo>
                    <a:cubicBezTo>
                      <a:pt x="5361" y="161"/>
                      <a:pt x="5393" y="81"/>
                      <a:pt x="54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" name="Google Shape;28788;p97">
                <a:extLst>
                  <a:ext uri="{FF2B5EF4-FFF2-40B4-BE49-F238E27FC236}">
                    <a16:creationId xmlns:a16="http://schemas.microsoft.com/office/drawing/2014/main" id="{788E9869-1CD2-6FBB-7CBC-232ED75582FD}"/>
                  </a:ext>
                </a:extLst>
              </p:cNvPr>
              <p:cNvGrpSpPr/>
              <p:nvPr/>
            </p:nvGrpSpPr>
            <p:grpSpPr>
              <a:xfrm>
                <a:off x="2169608" y="974127"/>
                <a:ext cx="119068" cy="133120"/>
                <a:chOff x="2169608" y="974127"/>
                <a:chExt cx="119068" cy="133120"/>
              </a:xfrm>
            </p:grpSpPr>
            <p:sp>
              <p:nvSpPr>
                <p:cNvPr id="24" name="Google Shape;28789;p97">
                  <a:extLst>
                    <a:ext uri="{FF2B5EF4-FFF2-40B4-BE49-F238E27FC236}">
                      <a16:creationId xmlns:a16="http://schemas.microsoft.com/office/drawing/2014/main" id="{133C347E-7343-E98B-9AE6-9B79047193D9}"/>
                    </a:ext>
                  </a:extLst>
                </p:cNvPr>
                <p:cNvSpPr/>
                <p:nvPr/>
              </p:nvSpPr>
              <p:spPr>
                <a:xfrm rot="5400000">
                  <a:off x="2118652" y="1025083"/>
                  <a:ext cx="133120" cy="31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0" h="1137" extrusionOk="0">
                      <a:moveTo>
                        <a:pt x="4609" y="0"/>
                      </a:moveTo>
                      <a:cubicBezTo>
                        <a:pt x="3921" y="336"/>
                        <a:pt x="3185" y="512"/>
                        <a:pt x="2417" y="528"/>
                      </a:cubicBezTo>
                      <a:lnTo>
                        <a:pt x="2401" y="528"/>
                      </a:lnTo>
                      <a:cubicBezTo>
                        <a:pt x="2367" y="529"/>
                        <a:pt x="2333" y="529"/>
                        <a:pt x="2298" y="529"/>
                      </a:cubicBezTo>
                      <a:cubicBezTo>
                        <a:pt x="1582" y="529"/>
                        <a:pt x="882" y="370"/>
                        <a:pt x="225" y="80"/>
                      </a:cubicBezTo>
                      <a:cubicBezTo>
                        <a:pt x="145" y="240"/>
                        <a:pt x="65" y="400"/>
                        <a:pt x="1" y="576"/>
                      </a:cubicBezTo>
                      <a:cubicBezTo>
                        <a:pt x="738" y="949"/>
                        <a:pt x="1547" y="1137"/>
                        <a:pt x="2356" y="1137"/>
                      </a:cubicBezTo>
                      <a:cubicBezTo>
                        <a:pt x="3215" y="1137"/>
                        <a:pt x="4075" y="925"/>
                        <a:pt x="4849" y="496"/>
                      </a:cubicBezTo>
                      <a:cubicBezTo>
                        <a:pt x="4769" y="336"/>
                        <a:pt x="4689" y="176"/>
                        <a:pt x="460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8790;p97">
                  <a:extLst>
                    <a:ext uri="{FF2B5EF4-FFF2-40B4-BE49-F238E27FC236}">
                      <a16:creationId xmlns:a16="http://schemas.microsoft.com/office/drawing/2014/main" id="{41742B49-10A7-8334-7567-63D4A8F92587}"/>
                    </a:ext>
                  </a:extLst>
                </p:cNvPr>
                <p:cNvSpPr/>
                <p:nvPr/>
              </p:nvSpPr>
              <p:spPr>
                <a:xfrm rot="5400000">
                  <a:off x="2190483" y="995879"/>
                  <a:ext cx="107649" cy="88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2" h="3233" extrusionOk="0">
                      <a:moveTo>
                        <a:pt x="1921" y="1"/>
                      </a:moveTo>
                      <a:cubicBezTo>
                        <a:pt x="1169" y="865"/>
                        <a:pt x="529" y="1809"/>
                        <a:pt x="1" y="2833"/>
                      </a:cubicBezTo>
                      <a:cubicBezTo>
                        <a:pt x="609" y="3105"/>
                        <a:pt x="1281" y="3233"/>
                        <a:pt x="1953" y="3233"/>
                      </a:cubicBezTo>
                      <a:lnTo>
                        <a:pt x="1969" y="3233"/>
                      </a:lnTo>
                      <a:cubicBezTo>
                        <a:pt x="2641" y="3217"/>
                        <a:pt x="3313" y="3057"/>
                        <a:pt x="3921" y="2769"/>
                      </a:cubicBezTo>
                      <a:cubicBezTo>
                        <a:pt x="3345" y="1777"/>
                        <a:pt x="2689" y="849"/>
                        <a:pt x="19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" name="Google Shape;28791;p97">
                <a:extLst>
                  <a:ext uri="{FF2B5EF4-FFF2-40B4-BE49-F238E27FC236}">
                    <a16:creationId xmlns:a16="http://schemas.microsoft.com/office/drawing/2014/main" id="{6FE0212A-9A2F-D8F2-2873-B4B8721BF48A}"/>
                  </a:ext>
                </a:extLst>
              </p:cNvPr>
              <p:cNvGrpSpPr/>
              <p:nvPr/>
            </p:nvGrpSpPr>
            <p:grpSpPr>
              <a:xfrm>
                <a:off x="2015956" y="979397"/>
                <a:ext cx="92663" cy="110586"/>
                <a:chOff x="2015956" y="979397"/>
                <a:chExt cx="92663" cy="110586"/>
              </a:xfrm>
            </p:grpSpPr>
            <p:sp>
              <p:nvSpPr>
                <p:cNvPr id="22" name="Google Shape;28792;p97">
                  <a:extLst>
                    <a:ext uri="{FF2B5EF4-FFF2-40B4-BE49-F238E27FC236}">
                      <a16:creationId xmlns:a16="http://schemas.microsoft.com/office/drawing/2014/main" id="{90FA8BF2-1ECC-07ED-20AD-867C6A77A629}"/>
                    </a:ext>
                  </a:extLst>
                </p:cNvPr>
                <p:cNvSpPr/>
                <p:nvPr/>
              </p:nvSpPr>
              <p:spPr>
                <a:xfrm rot="5400000">
                  <a:off x="2006995" y="988358"/>
                  <a:ext cx="110586" cy="926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9" h="3376" extrusionOk="0">
                      <a:moveTo>
                        <a:pt x="2245" y="353"/>
                      </a:moveTo>
                      <a:cubicBezTo>
                        <a:pt x="3416" y="353"/>
                        <a:pt x="4029" y="1766"/>
                        <a:pt x="3201" y="2609"/>
                      </a:cubicBezTo>
                      <a:cubicBezTo>
                        <a:pt x="2932" y="2889"/>
                        <a:pt x="2596" y="3014"/>
                        <a:pt x="2265" y="3014"/>
                      </a:cubicBezTo>
                      <a:cubicBezTo>
                        <a:pt x="1591" y="3014"/>
                        <a:pt x="940" y="2497"/>
                        <a:pt x="929" y="1713"/>
                      </a:cubicBezTo>
                      <a:cubicBezTo>
                        <a:pt x="913" y="977"/>
                        <a:pt x="1489" y="369"/>
                        <a:pt x="2225" y="353"/>
                      </a:cubicBezTo>
                      <a:cubicBezTo>
                        <a:pt x="2232" y="353"/>
                        <a:pt x="2238" y="353"/>
                        <a:pt x="2245" y="353"/>
                      </a:cubicBezTo>
                      <a:close/>
                      <a:moveTo>
                        <a:pt x="2254" y="1"/>
                      </a:moveTo>
                      <a:cubicBezTo>
                        <a:pt x="2245" y="1"/>
                        <a:pt x="2235" y="1"/>
                        <a:pt x="2225" y="1"/>
                      </a:cubicBezTo>
                      <a:cubicBezTo>
                        <a:pt x="721" y="17"/>
                        <a:pt x="1" y="1857"/>
                        <a:pt x="1073" y="2897"/>
                      </a:cubicBezTo>
                      <a:cubicBezTo>
                        <a:pt x="1419" y="3228"/>
                        <a:pt x="1835" y="3376"/>
                        <a:pt x="2242" y="3376"/>
                      </a:cubicBezTo>
                      <a:cubicBezTo>
                        <a:pt x="3117" y="3376"/>
                        <a:pt x="3948" y="2692"/>
                        <a:pt x="3937" y="1665"/>
                      </a:cubicBezTo>
                      <a:cubicBezTo>
                        <a:pt x="3921" y="747"/>
                        <a:pt x="3169" y="1"/>
                        <a:pt x="225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8793;p97">
                  <a:extLst>
                    <a:ext uri="{FF2B5EF4-FFF2-40B4-BE49-F238E27FC236}">
                      <a16:creationId xmlns:a16="http://schemas.microsoft.com/office/drawing/2014/main" id="{5D6B6FD5-B0F0-C8FC-8810-76516D42FBA1}"/>
                    </a:ext>
                  </a:extLst>
                </p:cNvPr>
                <p:cNvSpPr/>
                <p:nvPr/>
              </p:nvSpPr>
              <p:spPr>
                <a:xfrm rot="5400000">
                  <a:off x="2035444" y="1014338"/>
                  <a:ext cx="61949" cy="61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2241" extrusionOk="0">
                      <a:moveTo>
                        <a:pt x="16" y="1296"/>
                      </a:moveTo>
                      <a:cubicBezTo>
                        <a:pt x="0" y="448"/>
                        <a:pt x="1024" y="0"/>
                        <a:pt x="1632" y="592"/>
                      </a:cubicBezTo>
                      <a:cubicBezTo>
                        <a:pt x="2256" y="1184"/>
                        <a:pt x="1840" y="2208"/>
                        <a:pt x="992" y="2224"/>
                      </a:cubicBezTo>
                      <a:cubicBezTo>
                        <a:pt x="464" y="2240"/>
                        <a:pt x="32" y="1824"/>
                        <a:pt x="16" y="129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5" name="Google Shape;28794;p97">
                <a:extLst>
                  <a:ext uri="{FF2B5EF4-FFF2-40B4-BE49-F238E27FC236}">
                    <a16:creationId xmlns:a16="http://schemas.microsoft.com/office/drawing/2014/main" id="{CDE3D63B-82C1-71FA-C069-AD060993CCF4}"/>
                  </a:ext>
                </a:extLst>
              </p:cNvPr>
              <p:cNvSpPr/>
              <p:nvPr/>
            </p:nvSpPr>
            <p:spPr>
              <a:xfrm rot="5400000">
                <a:off x="1791256" y="1024865"/>
                <a:ext cx="70732" cy="209973"/>
              </a:xfrm>
              <a:custGeom>
                <a:avLst/>
                <a:gdLst/>
                <a:ahLst/>
                <a:cxnLst/>
                <a:rect l="l" t="t" r="r" b="b"/>
                <a:pathLst>
                  <a:path w="2577" h="7650" extrusionOk="0">
                    <a:moveTo>
                      <a:pt x="960" y="1"/>
                    </a:moveTo>
                    <a:lnTo>
                      <a:pt x="0" y="4497"/>
                    </a:lnTo>
                    <a:lnTo>
                      <a:pt x="1760" y="7649"/>
                    </a:lnTo>
                    <a:lnTo>
                      <a:pt x="2304" y="5121"/>
                    </a:lnTo>
                    <a:cubicBezTo>
                      <a:pt x="2576" y="3857"/>
                      <a:pt x="2384" y="2529"/>
                      <a:pt x="1744" y="1409"/>
                    </a:cubicBezTo>
                    <a:lnTo>
                      <a:pt x="9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8795;p97">
                <a:extLst>
                  <a:ext uri="{FF2B5EF4-FFF2-40B4-BE49-F238E27FC236}">
                    <a16:creationId xmlns:a16="http://schemas.microsoft.com/office/drawing/2014/main" id="{E1300738-D3DC-6F06-E653-E0A93EB7E536}"/>
                  </a:ext>
                </a:extLst>
              </p:cNvPr>
              <p:cNvSpPr/>
              <p:nvPr/>
            </p:nvSpPr>
            <p:spPr>
              <a:xfrm rot="5400000">
                <a:off x="1819362" y="1028818"/>
                <a:ext cx="46578" cy="17791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6482" extrusionOk="0">
                    <a:moveTo>
                      <a:pt x="960" y="1"/>
                    </a:moveTo>
                    <a:lnTo>
                      <a:pt x="0" y="4497"/>
                    </a:lnTo>
                    <a:lnTo>
                      <a:pt x="1072" y="6481"/>
                    </a:lnTo>
                    <a:cubicBezTo>
                      <a:pt x="1376" y="5665"/>
                      <a:pt x="1552" y="4801"/>
                      <a:pt x="1616" y="3921"/>
                    </a:cubicBezTo>
                    <a:cubicBezTo>
                      <a:pt x="1696" y="2577"/>
                      <a:pt x="1472" y="1233"/>
                      <a:pt x="96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8796;p97">
                <a:extLst>
                  <a:ext uri="{FF2B5EF4-FFF2-40B4-BE49-F238E27FC236}">
                    <a16:creationId xmlns:a16="http://schemas.microsoft.com/office/drawing/2014/main" id="{64A8F6AA-79A8-132E-FC1F-06B38ABA5C84}"/>
                  </a:ext>
                </a:extLst>
              </p:cNvPr>
              <p:cNvSpPr/>
              <p:nvPr/>
            </p:nvSpPr>
            <p:spPr>
              <a:xfrm rot="5400000">
                <a:off x="1835172" y="1034087"/>
                <a:ext cx="36039" cy="15683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5714" extrusionOk="0">
                    <a:moveTo>
                      <a:pt x="960" y="1"/>
                    </a:moveTo>
                    <a:lnTo>
                      <a:pt x="0" y="4497"/>
                    </a:lnTo>
                    <a:cubicBezTo>
                      <a:pt x="352" y="5153"/>
                      <a:pt x="304" y="5041"/>
                      <a:pt x="656" y="5713"/>
                    </a:cubicBezTo>
                    <a:cubicBezTo>
                      <a:pt x="960" y="4881"/>
                      <a:pt x="1152" y="4033"/>
                      <a:pt x="1200" y="3153"/>
                    </a:cubicBezTo>
                    <a:cubicBezTo>
                      <a:pt x="1312" y="1393"/>
                      <a:pt x="1280" y="785"/>
                      <a:pt x="9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8797;p97">
                <a:extLst>
                  <a:ext uri="{FF2B5EF4-FFF2-40B4-BE49-F238E27FC236}">
                    <a16:creationId xmlns:a16="http://schemas.microsoft.com/office/drawing/2014/main" id="{2C9ECBA8-E1ED-0277-EDE0-262D45743180}"/>
                  </a:ext>
                </a:extLst>
              </p:cNvPr>
              <p:cNvSpPr/>
              <p:nvPr/>
            </p:nvSpPr>
            <p:spPr>
              <a:xfrm rot="5400000">
                <a:off x="1788182" y="851806"/>
                <a:ext cx="71611" cy="210852"/>
              </a:xfrm>
              <a:custGeom>
                <a:avLst/>
                <a:gdLst/>
                <a:ahLst/>
                <a:cxnLst/>
                <a:rect l="l" t="t" r="r" b="b"/>
                <a:pathLst>
                  <a:path w="2609" h="7682" extrusionOk="0">
                    <a:moveTo>
                      <a:pt x="1505" y="1"/>
                    </a:moveTo>
                    <a:lnTo>
                      <a:pt x="753" y="1441"/>
                    </a:lnTo>
                    <a:cubicBezTo>
                      <a:pt x="161" y="2593"/>
                      <a:pt x="1" y="3921"/>
                      <a:pt x="321" y="5169"/>
                    </a:cubicBezTo>
                    <a:lnTo>
                      <a:pt x="945" y="7681"/>
                    </a:lnTo>
                    <a:lnTo>
                      <a:pt x="2609" y="4481"/>
                    </a:lnTo>
                    <a:lnTo>
                      <a:pt x="150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8798;p97">
                <a:extLst>
                  <a:ext uri="{FF2B5EF4-FFF2-40B4-BE49-F238E27FC236}">
                    <a16:creationId xmlns:a16="http://schemas.microsoft.com/office/drawing/2014/main" id="{5B56B93F-DBE1-AB28-5960-53C79834907F}"/>
                  </a:ext>
                </a:extLst>
              </p:cNvPr>
              <p:cNvSpPr/>
              <p:nvPr/>
            </p:nvSpPr>
            <p:spPr>
              <a:xfrm rot="5400000">
                <a:off x="1816068" y="879693"/>
                <a:ext cx="48335" cy="178354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6498" extrusionOk="0">
                    <a:moveTo>
                      <a:pt x="657" y="1"/>
                    </a:moveTo>
                    <a:cubicBezTo>
                      <a:pt x="193" y="1265"/>
                      <a:pt x="1" y="2609"/>
                      <a:pt x="129" y="3953"/>
                    </a:cubicBezTo>
                    <a:cubicBezTo>
                      <a:pt x="209" y="4817"/>
                      <a:pt x="417" y="5681"/>
                      <a:pt x="753" y="6497"/>
                    </a:cubicBezTo>
                    <a:lnTo>
                      <a:pt x="1761" y="4481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8799;p97">
                <a:extLst>
                  <a:ext uri="{FF2B5EF4-FFF2-40B4-BE49-F238E27FC236}">
                    <a16:creationId xmlns:a16="http://schemas.microsoft.com/office/drawing/2014/main" id="{B31917E6-9B66-F450-0E16-69033326CE0F}"/>
                  </a:ext>
                </a:extLst>
              </p:cNvPr>
              <p:cNvSpPr/>
              <p:nvPr/>
            </p:nvSpPr>
            <p:spPr>
              <a:xfrm rot="5400000">
                <a:off x="1833635" y="897260"/>
                <a:ext cx="38234" cy="153322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5586" extrusionOk="0">
                    <a:moveTo>
                      <a:pt x="289" y="1"/>
                    </a:moveTo>
                    <a:cubicBezTo>
                      <a:pt x="1" y="801"/>
                      <a:pt x="33" y="1297"/>
                      <a:pt x="193" y="3041"/>
                    </a:cubicBezTo>
                    <a:cubicBezTo>
                      <a:pt x="273" y="3905"/>
                      <a:pt x="481" y="4769"/>
                      <a:pt x="817" y="5585"/>
                    </a:cubicBezTo>
                    <a:cubicBezTo>
                      <a:pt x="1153" y="4913"/>
                      <a:pt x="1057" y="5153"/>
                      <a:pt x="1393" y="4481"/>
                    </a:cubicBezTo>
                    <a:lnTo>
                      <a:pt x="2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8800;p97">
                <a:extLst>
                  <a:ext uri="{FF2B5EF4-FFF2-40B4-BE49-F238E27FC236}">
                    <a16:creationId xmlns:a16="http://schemas.microsoft.com/office/drawing/2014/main" id="{A0BA18A1-13F8-DAC6-4BEC-E5375FAD828C}"/>
                  </a:ext>
                </a:extLst>
              </p:cNvPr>
              <p:cNvSpPr/>
              <p:nvPr/>
            </p:nvSpPr>
            <p:spPr>
              <a:xfrm rot="5400000">
                <a:off x="1805089" y="929347"/>
                <a:ext cx="54483" cy="23105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8418" extrusionOk="0">
                    <a:moveTo>
                      <a:pt x="976" y="1"/>
                    </a:moveTo>
                    <a:cubicBezTo>
                      <a:pt x="304" y="689"/>
                      <a:pt x="0" y="1633"/>
                      <a:pt x="160" y="2577"/>
                    </a:cubicBezTo>
                    <a:lnTo>
                      <a:pt x="1088" y="8417"/>
                    </a:lnTo>
                    <a:lnTo>
                      <a:pt x="1856" y="2561"/>
                    </a:lnTo>
                    <a:cubicBezTo>
                      <a:pt x="1984" y="1617"/>
                      <a:pt x="1664" y="657"/>
                      <a:pt x="9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151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82488-655C-9EA7-1B5F-DC464DE7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S" dirty="0"/>
              <a:t>Significantly distant data</a:t>
            </a:r>
            <a:endParaRPr lang="en-GB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3174698-E343-A24C-CE33-5BB9E2F6E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698" y="1419977"/>
            <a:ext cx="4415088" cy="3570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A59E35-6934-9D54-08C0-DC58F8BD7BC2}"/>
              </a:ext>
            </a:extLst>
          </p:cNvPr>
          <p:cNvSpPr txBox="1"/>
          <p:nvPr/>
        </p:nvSpPr>
        <p:spPr>
          <a:xfrm>
            <a:off x="3990572" y="1112200"/>
            <a:ext cx="1436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r>
              <a:rPr lang="en-AS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Scatter plot</a:t>
            </a:r>
            <a:endParaRPr lang="en-GB" dirty="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" name="Google Shape;31565;p111">
            <a:extLst>
              <a:ext uri="{FF2B5EF4-FFF2-40B4-BE49-F238E27FC236}">
                <a16:creationId xmlns:a16="http://schemas.microsoft.com/office/drawing/2014/main" id="{4318B1F0-80B7-68C2-0877-4126A3E1468B}"/>
              </a:ext>
            </a:extLst>
          </p:cNvPr>
          <p:cNvGrpSpPr/>
          <p:nvPr/>
        </p:nvGrpSpPr>
        <p:grpSpPr>
          <a:xfrm>
            <a:off x="333300" y="-284742"/>
            <a:ext cx="1104857" cy="3712944"/>
            <a:chOff x="333300" y="-284742"/>
            <a:chExt cx="1104857" cy="3712944"/>
          </a:xfrm>
        </p:grpSpPr>
        <p:sp>
          <p:nvSpPr>
            <p:cNvPr id="5" name="Google Shape;31566;p111">
              <a:extLst>
                <a:ext uri="{FF2B5EF4-FFF2-40B4-BE49-F238E27FC236}">
                  <a16:creationId xmlns:a16="http://schemas.microsoft.com/office/drawing/2014/main" id="{D5AB9BA9-28D0-AD57-0E4D-64349F2AB537}"/>
                </a:ext>
              </a:extLst>
            </p:cNvPr>
            <p:cNvSpPr/>
            <p:nvPr/>
          </p:nvSpPr>
          <p:spPr>
            <a:xfrm>
              <a:off x="412625" y="-284742"/>
              <a:ext cx="1025532" cy="3195223"/>
            </a:xfrm>
            <a:custGeom>
              <a:avLst/>
              <a:gdLst/>
              <a:ahLst/>
              <a:cxnLst/>
              <a:rect l="l" t="t" r="r" b="b"/>
              <a:pathLst>
                <a:path w="52170" h="119247" extrusionOk="0">
                  <a:moveTo>
                    <a:pt x="32629" y="0"/>
                  </a:moveTo>
                  <a:cubicBezTo>
                    <a:pt x="25818" y="0"/>
                    <a:pt x="18763" y="3654"/>
                    <a:pt x="13825" y="8420"/>
                  </a:cubicBezTo>
                  <a:cubicBezTo>
                    <a:pt x="13328" y="8885"/>
                    <a:pt x="13828" y="9593"/>
                    <a:pt x="14373" y="9593"/>
                  </a:cubicBezTo>
                  <a:cubicBezTo>
                    <a:pt x="14523" y="9593"/>
                    <a:pt x="14678" y="9539"/>
                    <a:pt x="14815" y="9410"/>
                  </a:cubicBezTo>
                  <a:cubicBezTo>
                    <a:pt x="19212" y="5172"/>
                    <a:pt x="24639" y="1804"/>
                    <a:pt x="30818" y="1408"/>
                  </a:cubicBezTo>
                  <a:cubicBezTo>
                    <a:pt x="31205" y="1385"/>
                    <a:pt x="31589" y="1373"/>
                    <a:pt x="31973" y="1373"/>
                  </a:cubicBezTo>
                  <a:cubicBezTo>
                    <a:pt x="37367" y="1373"/>
                    <a:pt x="42408" y="3712"/>
                    <a:pt x="45515" y="8261"/>
                  </a:cubicBezTo>
                  <a:cubicBezTo>
                    <a:pt x="52170" y="17927"/>
                    <a:pt x="48486" y="30048"/>
                    <a:pt x="43019" y="39278"/>
                  </a:cubicBezTo>
                  <a:cubicBezTo>
                    <a:pt x="36800" y="49775"/>
                    <a:pt x="28798" y="59243"/>
                    <a:pt x="20757" y="68314"/>
                  </a:cubicBezTo>
                  <a:cubicBezTo>
                    <a:pt x="13983" y="75919"/>
                    <a:pt x="6695" y="83565"/>
                    <a:pt x="3090" y="93270"/>
                  </a:cubicBezTo>
                  <a:cubicBezTo>
                    <a:pt x="1149" y="98340"/>
                    <a:pt x="0" y="104480"/>
                    <a:pt x="2773" y="109471"/>
                  </a:cubicBezTo>
                  <a:cubicBezTo>
                    <a:pt x="5308" y="113947"/>
                    <a:pt x="9982" y="116720"/>
                    <a:pt x="14300" y="119137"/>
                  </a:cubicBezTo>
                  <a:cubicBezTo>
                    <a:pt x="14428" y="119213"/>
                    <a:pt x="14554" y="119247"/>
                    <a:pt x="14672" y="119247"/>
                  </a:cubicBezTo>
                  <a:cubicBezTo>
                    <a:pt x="15283" y="119247"/>
                    <a:pt x="15677" y="118347"/>
                    <a:pt x="15013" y="117948"/>
                  </a:cubicBezTo>
                  <a:cubicBezTo>
                    <a:pt x="10339" y="115334"/>
                    <a:pt x="4952" y="112204"/>
                    <a:pt x="3129" y="106817"/>
                  </a:cubicBezTo>
                  <a:cubicBezTo>
                    <a:pt x="1149" y="100955"/>
                    <a:pt x="3842" y="93903"/>
                    <a:pt x="6655" y="88714"/>
                  </a:cubicBezTo>
                  <a:cubicBezTo>
                    <a:pt x="12359" y="78217"/>
                    <a:pt x="21510" y="69898"/>
                    <a:pt x="29076" y="60787"/>
                  </a:cubicBezTo>
                  <a:cubicBezTo>
                    <a:pt x="36483" y="51875"/>
                    <a:pt x="44524" y="42130"/>
                    <a:pt x="48525" y="31118"/>
                  </a:cubicBezTo>
                  <a:cubicBezTo>
                    <a:pt x="51655" y="22403"/>
                    <a:pt x="51377" y="11510"/>
                    <a:pt x="44326" y="4696"/>
                  </a:cubicBezTo>
                  <a:cubicBezTo>
                    <a:pt x="40881" y="1371"/>
                    <a:pt x="36801" y="0"/>
                    <a:pt x="326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1567;p111">
              <a:extLst>
                <a:ext uri="{FF2B5EF4-FFF2-40B4-BE49-F238E27FC236}">
                  <a16:creationId xmlns:a16="http://schemas.microsoft.com/office/drawing/2014/main" id="{36332C8F-E82F-988D-F197-AB6F22C34FB0}"/>
                </a:ext>
              </a:extLst>
            </p:cNvPr>
            <p:cNvSpPr/>
            <p:nvPr/>
          </p:nvSpPr>
          <p:spPr>
            <a:xfrm>
              <a:off x="664570" y="3093274"/>
              <a:ext cx="268184" cy="334927"/>
            </a:xfrm>
            <a:custGeom>
              <a:avLst/>
              <a:gdLst/>
              <a:ahLst/>
              <a:cxnLst/>
              <a:rect l="l" t="t" r="r" b="b"/>
              <a:pathLst>
                <a:path w="11311" h="14126" extrusionOk="0">
                  <a:moveTo>
                    <a:pt x="8843" y="1"/>
                  </a:moveTo>
                  <a:lnTo>
                    <a:pt x="4048" y="4794"/>
                  </a:lnTo>
                  <a:lnTo>
                    <a:pt x="4436" y="5716"/>
                  </a:lnTo>
                  <a:cubicBezTo>
                    <a:pt x="4833" y="6662"/>
                    <a:pt x="4647" y="7752"/>
                    <a:pt x="3958" y="8511"/>
                  </a:cubicBezTo>
                  <a:lnTo>
                    <a:pt x="198" y="12652"/>
                  </a:lnTo>
                  <a:cubicBezTo>
                    <a:pt x="0" y="12869"/>
                    <a:pt x="9" y="13205"/>
                    <a:pt x="216" y="13413"/>
                  </a:cubicBezTo>
                  <a:lnTo>
                    <a:pt x="769" y="13965"/>
                  </a:lnTo>
                  <a:cubicBezTo>
                    <a:pt x="875" y="14071"/>
                    <a:pt x="1016" y="14126"/>
                    <a:pt x="1158" y="14126"/>
                  </a:cubicBezTo>
                  <a:cubicBezTo>
                    <a:pt x="1273" y="14126"/>
                    <a:pt x="1390" y="14090"/>
                    <a:pt x="1489" y="14016"/>
                  </a:cubicBezTo>
                  <a:lnTo>
                    <a:pt x="9983" y="7659"/>
                  </a:lnTo>
                  <a:cubicBezTo>
                    <a:pt x="10965" y="6925"/>
                    <a:pt x="11311" y="5611"/>
                    <a:pt x="10817" y="4488"/>
                  </a:cubicBezTo>
                  <a:lnTo>
                    <a:pt x="88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568;p111">
              <a:extLst>
                <a:ext uri="{FF2B5EF4-FFF2-40B4-BE49-F238E27FC236}">
                  <a16:creationId xmlns:a16="http://schemas.microsoft.com/office/drawing/2014/main" id="{E5A5D279-7BD6-1B37-DD23-736CD8F127D9}"/>
                </a:ext>
              </a:extLst>
            </p:cNvPr>
            <p:cNvSpPr/>
            <p:nvPr/>
          </p:nvSpPr>
          <p:spPr>
            <a:xfrm>
              <a:off x="760576" y="3093274"/>
              <a:ext cx="127465" cy="146148"/>
            </a:xfrm>
            <a:custGeom>
              <a:avLst/>
              <a:gdLst/>
              <a:ahLst/>
              <a:cxnLst/>
              <a:rect l="l" t="t" r="r" b="b"/>
              <a:pathLst>
                <a:path w="5376" h="6164" extrusionOk="0">
                  <a:moveTo>
                    <a:pt x="4794" y="1"/>
                  </a:moveTo>
                  <a:lnTo>
                    <a:pt x="1" y="4795"/>
                  </a:lnTo>
                  <a:lnTo>
                    <a:pt x="529" y="6164"/>
                  </a:lnTo>
                  <a:lnTo>
                    <a:pt x="5376" y="1319"/>
                  </a:lnTo>
                  <a:lnTo>
                    <a:pt x="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1569;p111">
              <a:extLst>
                <a:ext uri="{FF2B5EF4-FFF2-40B4-BE49-F238E27FC236}">
                  <a16:creationId xmlns:a16="http://schemas.microsoft.com/office/drawing/2014/main" id="{70EB29BF-2063-C9A8-0F88-9EF9B0349DB5}"/>
                </a:ext>
              </a:extLst>
            </p:cNvPr>
            <p:cNvSpPr/>
            <p:nvPr/>
          </p:nvSpPr>
          <p:spPr>
            <a:xfrm>
              <a:off x="333300" y="2836457"/>
              <a:ext cx="336208" cy="260478"/>
            </a:xfrm>
            <a:custGeom>
              <a:avLst/>
              <a:gdLst/>
              <a:ahLst/>
              <a:cxnLst/>
              <a:rect l="l" t="t" r="r" b="b"/>
              <a:pathLst>
                <a:path w="14180" h="10986" extrusionOk="0">
                  <a:moveTo>
                    <a:pt x="8632" y="1"/>
                  </a:moveTo>
                  <a:cubicBezTo>
                    <a:pt x="7821" y="1"/>
                    <a:pt x="7031" y="376"/>
                    <a:pt x="6522" y="1058"/>
                  </a:cubicBezTo>
                  <a:lnTo>
                    <a:pt x="164" y="9552"/>
                  </a:lnTo>
                  <a:cubicBezTo>
                    <a:pt x="1" y="9772"/>
                    <a:pt x="22" y="10079"/>
                    <a:pt x="216" y="10273"/>
                  </a:cubicBezTo>
                  <a:lnTo>
                    <a:pt x="767" y="10824"/>
                  </a:lnTo>
                  <a:cubicBezTo>
                    <a:pt x="875" y="10932"/>
                    <a:pt x="1016" y="10986"/>
                    <a:pt x="1157" y="10986"/>
                  </a:cubicBezTo>
                  <a:cubicBezTo>
                    <a:pt x="1290" y="10986"/>
                    <a:pt x="1423" y="10938"/>
                    <a:pt x="1528" y="10842"/>
                  </a:cubicBezTo>
                  <a:lnTo>
                    <a:pt x="5669" y="7083"/>
                  </a:lnTo>
                  <a:cubicBezTo>
                    <a:pt x="6164" y="6634"/>
                    <a:pt x="6798" y="6399"/>
                    <a:pt x="7443" y="6399"/>
                  </a:cubicBezTo>
                  <a:cubicBezTo>
                    <a:pt x="7788" y="6399"/>
                    <a:pt x="8135" y="6466"/>
                    <a:pt x="8465" y="6605"/>
                  </a:cubicBezTo>
                  <a:lnTo>
                    <a:pt x="9388" y="6993"/>
                  </a:lnTo>
                  <a:lnTo>
                    <a:pt x="14180" y="2198"/>
                  </a:lnTo>
                  <a:lnTo>
                    <a:pt x="9693" y="225"/>
                  </a:lnTo>
                  <a:cubicBezTo>
                    <a:pt x="9350" y="73"/>
                    <a:pt x="8989" y="1"/>
                    <a:pt x="86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1570;p111">
              <a:extLst>
                <a:ext uri="{FF2B5EF4-FFF2-40B4-BE49-F238E27FC236}">
                  <a16:creationId xmlns:a16="http://schemas.microsoft.com/office/drawing/2014/main" id="{4A6E5382-4623-B088-9035-78E81546B6F1}"/>
                </a:ext>
              </a:extLst>
            </p:cNvPr>
            <p:cNvSpPr/>
            <p:nvPr/>
          </p:nvSpPr>
          <p:spPr>
            <a:xfrm>
              <a:off x="523369" y="2874775"/>
              <a:ext cx="146148" cy="127465"/>
            </a:xfrm>
            <a:custGeom>
              <a:avLst/>
              <a:gdLst/>
              <a:ahLst/>
              <a:cxnLst/>
              <a:rect l="l" t="t" r="r" b="b"/>
              <a:pathLst>
                <a:path w="6164" h="5376" extrusionOk="0">
                  <a:moveTo>
                    <a:pt x="4846" y="1"/>
                  </a:moveTo>
                  <a:lnTo>
                    <a:pt x="1" y="4846"/>
                  </a:lnTo>
                  <a:lnTo>
                    <a:pt x="1370" y="5376"/>
                  </a:lnTo>
                  <a:lnTo>
                    <a:pt x="6164" y="582"/>
                  </a:lnTo>
                  <a:lnTo>
                    <a:pt x="48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1571;p111">
              <a:extLst>
                <a:ext uri="{FF2B5EF4-FFF2-40B4-BE49-F238E27FC236}">
                  <a16:creationId xmlns:a16="http://schemas.microsoft.com/office/drawing/2014/main" id="{53FACA43-A69B-CF47-6C59-6F2408214225}"/>
                </a:ext>
              </a:extLst>
            </p:cNvPr>
            <p:cNvSpPr/>
            <p:nvPr/>
          </p:nvSpPr>
          <p:spPr>
            <a:xfrm>
              <a:off x="539351" y="2487547"/>
              <a:ext cx="735911" cy="732734"/>
            </a:xfrm>
            <a:custGeom>
              <a:avLst/>
              <a:gdLst/>
              <a:ahLst/>
              <a:cxnLst/>
              <a:rect l="l" t="t" r="r" b="b"/>
              <a:pathLst>
                <a:path w="31038" h="30904" extrusionOk="0">
                  <a:moveTo>
                    <a:pt x="31038" y="1"/>
                  </a:moveTo>
                  <a:lnTo>
                    <a:pt x="31038" y="1"/>
                  </a:lnTo>
                  <a:cubicBezTo>
                    <a:pt x="31038" y="1"/>
                    <a:pt x="26987" y="1349"/>
                    <a:pt x="24786" y="2382"/>
                  </a:cubicBezTo>
                  <a:cubicBezTo>
                    <a:pt x="24697" y="2422"/>
                    <a:pt x="24607" y="2466"/>
                    <a:pt x="24517" y="2512"/>
                  </a:cubicBezTo>
                  <a:cubicBezTo>
                    <a:pt x="22028" y="3722"/>
                    <a:pt x="18771" y="5879"/>
                    <a:pt x="15057" y="8762"/>
                  </a:cubicBezTo>
                  <a:cubicBezTo>
                    <a:pt x="14988" y="8814"/>
                    <a:pt x="14919" y="8871"/>
                    <a:pt x="14848" y="8924"/>
                  </a:cubicBezTo>
                  <a:cubicBezTo>
                    <a:pt x="11043" y="11894"/>
                    <a:pt x="6769" y="15618"/>
                    <a:pt x="2359" y="19863"/>
                  </a:cubicBezTo>
                  <a:cubicBezTo>
                    <a:pt x="2140" y="20073"/>
                    <a:pt x="1921" y="20284"/>
                    <a:pt x="1701" y="20498"/>
                  </a:cubicBezTo>
                  <a:cubicBezTo>
                    <a:pt x="1313" y="20875"/>
                    <a:pt x="925" y="21257"/>
                    <a:pt x="536" y="21640"/>
                  </a:cubicBezTo>
                  <a:cubicBezTo>
                    <a:pt x="3" y="22164"/>
                    <a:pt x="1" y="23023"/>
                    <a:pt x="530" y="23553"/>
                  </a:cubicBezTo>
                  <a:lnTo>
                    <a:pt x="7486" y="30509"/>
                  </a:lnTo>
                  <a:cubicBezTo>
                    <a:pt x="7748" y="30772"/>
                    <a:pt x="8093" y="30903"/>
                    <a:pt x="8437" y="30903"/>
                  </a:cubicBezTo>
                  <a:cubicBezTo>
                    <a:pt x="8785" y="30903"/>
                    <a:pt x="9134" y="30769"/>
                    <a:pt x="9397" y="30502"/>
                  </a:cubicBezTo>
                  <a:cubicBezTo>
                    <a:pt x="9781" y="30112"/>
                    <a:pt x="10161" y="29724"/>
                    <a:pt x="10540" y="29336"/>
                  </a:cubicBezTo>
                  <a:cubicBezTo>
                    <a:pt x="10753" y="29116"/>
                    <a:pt x="10964" y="28898"/>
                    <a:pt x="11176" y="28679"/>
                  </a:cubicBezTo>
                  <a:cubicBezTo>
                    <a:pt x="15419" y="24270"/>
                    <a:pt x="19144" y="19996"/>
                    <a:pt x="22113" y="16189"/>
                  </a:cubicBezTo>
                  <a:cubicBezTo>
                    <a:pt x="22168" y="16120"/>
                    <a:pt x="22223" y="16049"/>
                    <a:pt x="22276" y="15981"/>
                  </a:cubicBezTo>
                  <a:cubicBezTo>
                    <a:pt x="25161" y="12267"/>
                    <a:pt x="27316" y="9009"/>
                    <a:pt x="28527" y="6521"/>
                  </a:cubicBezTo>
                  <a:cubicBezTo>
                    <a:pt x="28571" y="6430"/>
                    <a:pt x="28616" y="6341"/>
                    <a:pt x="28657" y="6252"/>
                  </a:cubicBezTo>
                  <a:cubicBezTo>
                    <a:pt x="29688" y="4051"/>
                    <a:pt x="31038" y="1"/>
                    <a:pt x="310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1572;p111">
              <a:extLst>
                <a:ext uri="{FF2B5EF4-FFF2-40B4-BE49-F238E27FC236}">
                  <a16:creationId xmlns:a16="http://schemas.microsoft.com/office/drawing/2014/main" id="{856B5120-34C7-E8F3-686B-736F09200DD3}"/>
                </a:ext>
              </a:extLst>
            </p:cNvPr>
            <p:cNvSpPr/>
            <p:nvPr/>
          </p:nvSpPr>
          <p:spPr>
            <a:xfrm>
              <a:off x="631990" y="2543979"/>
              <a:ext cx="586775" cy="586822"/>
            </a:xfrm>
            <a:custGeom>
              <a:avLst/>
              <a:gdLst/>
              <a:ahLst/>
              <a:cxnLst/>
              <a:rect l="l" t="t" r="r" b="b"/>
              <a:pathLst>
                <a:path w="24748" h="24750" extrusionOk="0">
                  <a:moveTo>
                    <a:pt x="20877" y="0"/>
                  </a:moveTo>
                  <a:cubicBezTo>
                    <a:pt x="20789" y="40"/>
                    <a:pt x="20699" y="85"/>
                    <a:pt x="20609" y="129"/>
                  </a:cubicBezTo>
                  <a:lnTo>
                    <a:pt x="22515" y="2036"/>
                  </a:lnTo>
                  <a:lnTo>
                    <a:pt x="1" y="24551"/>
                  </a:lnTo>
                  <a:lnTo>
                    <a:pt x="200" y="24750"/>
                  </a:lnTo>
                  <a:lnTo>
                    <a:pt x="22714" y="2237"/>
                  </a:lnTo>
                  <a:lnTo>
                    <a:pt x="24619" y="4141"/>
                  </a:lnTo>
                  <a:cubicBezTo>
                    <a:pt x="24663" y="4050"/>
                    <a:pt x="24708" y="3960"/>
                    <a:pt x="24748" y="3871"/>
                  </a:cubicBezTo>
                  <a:lnTo>
                    <a:pt x="208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1573;p111">
              <a:extLst>
                <a:ext uri="{FF2B5EF4-FFF2-40B4-BE49-F238E27FC236}">
                  <a16:creationId xmlns:a16="http://schemas.microsoft.com/office/drawing/2014/main" id="{5B3CC768-565A-9038-E5BE-00C13AEFE2F9}"/>
                </a:ext>
              </a:extLst>
            </p:cNvPr>
            <p:cNvSpPr/>
            <p:nvPr/>
          </p:nvSpPr>
          <p:spPr>
            <a:xfrm>
              <a:off x="891391" y="2695257"/>
              <a:ext cx="176142" cy="176165"/>
            </a:xfrm>
            <a:custGeom>
              <a:avLst/>
              <a:gdLst/>
              <a:ahLst/>
              <a:cxnLst/>
              <a:rect l="l" t="t" r="r" b="b"/>
              <a:pathLst>
                <a:path w="7429" h="7430" extrusionOk="0">
                  <a:moveTo>
                    <a:pt x="209" y="1"/>
                  </a:moveTo>
                  <a:cubicBezTo>
                    <a:pt x="140" y="53"/>
                    <a:pt x="69" y="109"/>
                    <a:pt x="0" y="163"/>
                  </a:cubicBezTo>
                  <a:lnTo>
                    <a:pt x="7266" y="7429"/>
                  </a:lnTo>
                  <a:cubicBezTo>
                    <a:pt x="7321" y="7360"/>
                    <a:pt x="7376" y="7291"/>
                    <a:pt x="7429" y="7221"/>
                  </a:cubicBezTo>
                  <a:lnTo>
                    <a:pt x="2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1574;p111">
              <a:extLst>
                <a:ext uri="{FF2B5EF4-FFF2-40B4-BE49-F238E27FC236}">
                  <a16:creationId xmlns:a16="http://schemas.microsoft.com/office/drawing/2014/main" id="{CA4EF580-3096-E204-C98A-2F8DBB715530}"/>
                </a:ext>
              </a:extLst>
            </p:cNvPr>
            <p:cNvSpPr/>
            <p:nvPr/>
          </p:nvSpPr>
          <p:spPr>
            <a:xfrm>
              <a:off x="1127010" y="2487547"/>
              <a:ext cx="148259" cy="148235"/>
            </a:xfrm>
            <a:custGeom>
              <a:avLst/>
              <a:gdLst/>
              <a:ahLst/>
              <a:cxnLst/>
              <a:rect l="l" t="t" r="r" b="b"/>
              <a:pathLst>
                <a:path w="6253" h="6252" extrusionOk="0">
                  <a:moveTo>
                    <a:pt x="6253" y="1"/>
                  </a:moveTo>
                  <a:lnTo>
                    <a:pt x="6253" y="1"/>
                  </a:lnTo>
                  <a:cubicBezTo>
                    <a:pt x="6253" y="1"/>
                    <a:pt x="2202" y="1349"/>
                    <a:pt x="0" y="2382"/>
                  </a:cubicBezTo>
                  <a:lnTo>
                    <a:pt x="3871" y="6252"/>
                  </a:lnTo>
                  <a:cubicBezTo>
                    <a:pt x="4904" y="4051"/>
                    <a:pt x="6253" y="1"/>
                    <a:pt x="6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1575;p111">
              <a:extLst>
                <a:ext uri="{FF2B5EF4-FFF2-40B4-BE49-F238E27FC236}">
                  <a16:creationId xmlns:a16="http://schemas.microsoft.com/office/drawing/2014/main" id="{3E7646AF-AEB2-3A8A-E287-890E4188A8DF}"/>
                </a:ext>
              </a:extLst>
            </p:cNvPr>
            <p:cNvSpPr/>
            <p:nvPr/>
          </p:nvSpPr>
          <p:spPr>
            <a:xfrm>
              <a:off x="1010161" y="2622819"/>
              <a:ext cx="129812" cy="129836"/>
            </a:xfrm>
            <a:custGeom>
              <a:avLst/>
              <a:gdLst/>
              <a:ahLst/>
              <a:cxnLst/>
              <a:rect l="l" t="t" r="r" b="b"/>
              <a:pathLst>
                <a:path w="5475" h="5476" extrusionOk="0">
                  <a:moveTo>
                    <a:pt x="2737" y="1"/>
                  </a:moveTo>
                  <a:cubicBezTo>
                    <a:pt x="1226" y="1"/>
                    <a:pt x="0" y="1226"/>
                    <a:pt x="0" y="2738"/>
                  </a:cubicBezTo>
                  <a:cubicBezTo>
                    <a:pt x="0" y="4250"/>
                    <a:pt x="1226" y="5475"/>
                    <a:pt x="2737" y="5475"/>
                  </a:cubicBezTo>
                  <a:cubicBezTo>
                    <a:pt x="4249" y="5475"/>
                    <a:pt x="5475" y="4250"/>
                    <a:pt x="5475" y="2738"/>
                  </a:cubicBezTo>
                  <a:cubicBezTo>
                    <a:pt x="5475" y="1226"/>
                    <a:pt x="4249" y="1"/>
                    <a:pt x="2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576;p111">
              <a:extLst>
                <a:ext uri="{FF2B5EF4-FFF2-40B4-BE49-F238E27FC236}">
                  <a16:creationId xmlns:a16="http://schemas.microsoft.com/office/drawing/2014/main" id="{ECD06B70-1084-2E27-B44C-EE7F7C08DD9A}"/>
                </a:ext>
              </a:extLst>
            </p:cNvPr>
            <p:cNvSpPr/>
            <p:nvPr/>
          </p:nvSpPr>
          <p:spPr>
            <a:xfrm>
              <a:off x="731459" y="2959685"/>
              <a:ext cx="227474" cy="228138"/>
            </a:xfrm>
            <a:custGeom>
              <a:avLst/>
              <a:gdLst/>
              <a:ahLst/>
              <a:cxnLst/>
              <a:rect l="l" t="t" r="r" b="b"/>
              <a:pathLst>
                <a:path w="9594" h="9622" extrusionOk="0">
                  <a:moveTo>
                    <a:pt x="9088" y="0"/>
                  </a:moveTo>
                  <a:cubicBezTo>
                    <a:pt x="9008" y="0"/>
                    <a:pt x="8926" y="32"/>
                    <a:pt x="8853" y="107"/>
                  </a:cubicBezTo>
                  <a:cubicBezTo>
                    <a:pt x="5984" y="3077"/>
                    <a:pt x="3113" y="6047"/>
                    <a:pt x="242" y="9018"/>
                  </a:cubicBezTo>
                  <a:cubicBezTo>
                    <a:pt x="0" y="9268"/>
                    <a:pt x="239" y="9622"/>
                    <a:pt x="506" y="9622"/>
                  </a:cubicBezTo>
                  <a:cubicBezTo>
                    <a:pt x="586" y="9622"/>
                    <a:pt x="668" y="9591"/>
                    <a:pt x="740" y="9516"/>
                  </a:cubicBezTo>
                  <a:cubicBezTo>
                    <a:pt x="3611" y="6546"/>
                    <a:pt x="6481" y="3575"/>
                    <a:pt x="9351" y="605"/>
                  </a:cubicBezTo>
                  <a:cubicBezTo>
                    <a:pt x="9594" y="354"/>
                    <a:pt x="9355" y="0"/>
                    <a:pt x="9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577;p111">
              <a:extLst>
                <a:ext uri="{FF2B5EF4-FFF2-40B4-BE49-F238E27FC236}">
                  <a16:creationId xmlns:a16="http://schemas.microsoft.com/office/drawing/2014/main" id="{F96414EB-D943-6919-3AE4-C69B2DEE7A38}"/>
                </a:ext>
              </a:extLst>
            </p:cNvPr>
            <p:cNvSpPr/>
            <p:nvPr/>
          </p:nvSpPr>
          <p:spPr>
            <a:xfrm>
              <a:off x="966627" y="2910579"/>
              <a:ext cx="40852" cy="34048"/>
            </a:xfrm>
            <a:custGeom>
              <a:avLst/>
              <a:gdLst/>
              <a:ahLst/>
              <a:cxnLst/>
              <a:rect l="l" t="t" r="r" b="b"/>
              <a:pathLst>
                <a:path w="1723" h="1436" extrusionOk="0">
                  <a:moveTo>
                    <a:pt x="1212" y="1"/>
                  </a:moveTo>
                  <a:cubicBezTo>
                    <a:pt x="1133" y="1"/>
                    <a:pt x="1051" y="31"/>
                    <a:pt x="978" y="104"/>
                  </a:cubicBezTo>
                  <a:lnTo>
                    <a:pt x="248" y="834"/>
                  </a:lnTo>
                  <a:cubicBezTo>
                    <a:pt x="1" y="1081"/>
                    <a:pt x="241" y="1436"/>
                    <a:pt x="511" y="1436"/>
                  </a:cubicBezTo>
                  <a:cubicBezTo>
                    <a:pt x="591" y="1436"/>
                    <a:pt x="673" y="1405"/>
                    <a:pt x="746" y="1332"/>
                  </a:cubicBezTo>
                  <a:lnTo>
                    <a:pt x="1476" y="602"/>
                  </a:lnTo>
                  <a:cubicBezTo>
                    <a:pt x="1723" y="354"/>
                    <a:pt x="1482" y="1"/>
                    <a:pt x="1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1578;p111">
              <a:extLst>
                <a:ext uri="{FF2B5EF4-FFF2-40B4-BE49-F238E27FC236}">
                  <a16:creationId xmlns:a16="http://schemas.microsoft.com/office/drawing/2014/main" id="{9F476D7D-2E4C-0E81-058D-3C75262F405E}"/>
                </a:ext>
              </a:extLst>
            </p:cNvPr>
            <p:cNvSpPr/>
            <p:nvPr/>
          </p:nvSpPr>
          <p:spPr>
            <a:xfrm>
              <a:off x="497026" y="2976354"/>
              <a:ext cx="292202" cy="288408"/>
            </a:xfrm>
            <a:custGeom>
              <a:avLst/>
              <a:gdLst/>
              <a:ahLst/>
              <a:cxnLst/>
              <a:rect l="l" t="t" r="r" b="b"/>
              <a:pathLst>
                <a:path w="12324" h="12164" extrusionOk="0">
                  <a:moveTo>
                    <a:pt x="10526" y="1"/>
                  </a:moveTo>
                  <a:cubicBezTo>
                    <a:pt x="10234" y="1"/>
                    <a:pt x="9942" y="117"/>
                    <a:pt x="9727" y="348"/>
                  </a:cubicBezTo>
                  <a:lnTo>
                    <a:pt x="158" y="10635"/>
                  </a:lnTo>
                  <a:cubicBezTo>
                    <a:pt x="0" y="10805"/>
                    <a:pt x="4" y="11068"/>
                    <a:pt x="168" y="11231"/>
                  </a:cubicBezTo>
                  <a:lnTo>
                    <a:pt x="975" y="12038"/>
                  </a:lnTo>
                  <a:cubicBezTo>
                    <a:pt x="1059" y="12122"/>
                    <a:pt x="1169" y="12164"/>
                    <a:pt x="1279" y="12164"/>
                  </a:cubicBezTo>
                  <a:cubicBezTo>
                    <a:pt x="1384" y="12164"/>
                    <a:pt x="1489" y="12126"/>
                    <a:pt x="1572" y="12049"/>
                  </a:cubicBezTo>
                  <a:lnTo>
                    <a:pt x="11858" y="2481"/>
                  </a:lnTo>
                  <a:cubicBezTo>
                    <a:pt x="12312" y="2059"/>
                    <a:pt x="12324" y="1346"/>
                    <a:pt x="11887" y="910"/>
                  </a:cubicBezTo>
                  <a:lnTo>
                    <a:pt x="11296" y="319"/>
                  </a:lnTo>
                  <a:cubicBezTo>
                    <a:pt x="11083" y="106"/>
                    <a:pt x="10805" y="1"/>
                    <a:pt x="10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34565;p125">
            <a:extLst>
              <a:ext uri="{FF2B5EF4-FFF2-40B4-BE49-F238E27FC236}">
                <a16:creationId xmlns:a16="http://schemas.microsoft.com/office/drawing/2014/main" id="{5DF30F7D-E1C1-E3D3-E0F4-C3A3E6EB906A}"/>
              </a:ext>
            </a:extLst>
          </p:cNvPr>
          <p:cNvSpPr/>
          <p:nvPr/>
        </p:nvSpPr>
        <p:spPr>
          <a:xfrm>
            <a:off x="7466184" y="130605"/>
            <a:ext cx="322839" cy="322803"/>
          </a:xfrm>
          <a:custGeom>
            <a:avLst/>
            <a:gdLst/>
            <a:ahLst/>
            <a:cxnLst/>
            <a:rect l="l" t="t" r="r" b="b"/>
            <a:pathLst>
              <a:path w="8946" h="8945" extrusionOk="0">
                <a:moveTo>
                  <a:pt x="8577" y="368"/>
                </a:moveTo>
                <a:cubicBezTo>
                  <a:pt x="8945" y="736"/>
                  <a:pt x="2577" y="7697"/>
                  <a:pt x="2209" y="8065"/>
                </a:cubicBezTo>
                <a:cubicBezTo>
                  <a:pt x="1329" y="8945"/>
                  <a:pt x="1" y="7633"/>
                  <a:pt x="881" y="6737"/>
                </a:cubicBezTo>
                <a:cubicBezTo>
                  <a:pt x="1249" y="6385"/>
                  <a:pt x="8209" y="0"/>
                  <a:pt x="8577" y="36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4566;p125">
            <a:extLst>
              <a:ext uri="{FF2B5EF4-FFF2-40B4-BE49-F238E27FC236}">
                <a16:creationId xmlns:a16="http://schemas.microsoft.com/office/drawing/2014/main" id="{BB016060-44C9-5F08-DBFC-E18ED034428F}"/>
              </a:ext>
            </a:extLst>
          </p:cNvPr>
          <p:cNvSpPr/>
          <p:nvPr/>
        </p:nvSpPr>
        <p:spPr>
          <a:xfrm>
            <a:off x="6993856" y="1820688"/>
            <a:ext cx="262789" cy="262789"/>
          </a:xfrm>
          <a:custGeom>
            <a:avLst/>
            <a:gdLst/>
            <a:ahLst/>
            <a:cxnLst/>
            <a:rect l="l" t="t" r="r" b="b"/>
            <a:pathLst>
              <a:path w="7282" h="7282" extrusionOk="0">
                <a:moveTo>
                  <a:pt x="6977" y="305"/>
                </a:moveTo>
                <a:cubicBezTo>
                  <a:pt x="7281" y="593"/>
                  <a:pt x="2145" y="6193"/>
                  <a:pt x="1857" y="6497"/>
                </a:cubicBezTo>
                <a:cubicBezTo>
                  <a:pt x="1137" y="7281"/>
                  <a:pt x="1" y="6145"/>
                  <a:pt x="785" y="5425"/>
                </a:cubicBezTo>
                <a:cubicBezTo>
                  <a:pt x="1089" y="5137"/>
                  <a:pt x="6689" y="1"/>
                  <a:pt x="6977" y="30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Google Shape;34567;p125">
            <a:extLst>
              <a:ext uri="{FF2B5EF4-FFF2-40B4-BE49-F238E27FC236}">
                <a16:creationId xmlns:a16="http://schemas.microsoft.com/office/drawing/2014/main" id="{54C3D29F-A3DC-5C4D-A806-35FCB959E8EE}"/>
              </a:ext>
            </a:extLst>
          </p:cNvPr>
          <p:cNvSpPr/>
          <p:nvPr/>
        </p:nvSpPr>
        <p:spPr>
          <a:xfrm>
            <a:off x="8303448" y="483381"/>
            <a:ext cx="250086" cy="250086"/>
          </a:xfrm>
          <a:custGeom>
            <a:avLst/>
            <a:gdLst/>
            <a:ahLst/>
            <a:cxnLst/>
            <a:rect l="l" t="t" r="r" b="b"/>
            <a:pathLst>
              <a:path w="6930" h="6930" extrusionOk="0">
                <a:moveTo>
                  <a:pt x="6657" y="273"/>
                </a:moveTo>
                <a:cubicBezTo>
                  <a:pt x="6929" y="561"/>
                  <a:pt x="2049" y="5889"/>
                  <a:pt x="1777" y="6177"/>
                </a:cubicBezTo>
                <a:cubicBezTo>
                  <a:pt x="1105" y="6929"/>
                  <a:pt x="0" y="5841"/>
                  <a:pt x="753" y="5153"/>
                </a:cubicBezTo>
                <a:cubicBezTo>
                  <a:pt x="1041" y="4881"/>
                  <a:pt x="6369" y="1"/>
                  <a:pt x="6657" y="27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4570;p125">
            <a:extLst>
              <a:ext uri="{FF2B5EF4-FFF2-40B4-BE49-F238E27FC236}">
                <a16:creationId xmlns:a16="http://schemas.microsoft.com/office/drawing/2014/main" id="{7956AFC8-F1AE-E1E2-B0B0-119C264DEB08}"/>
              </a:ext>
            </a:extLst>
          </p:cNvPr>
          <p:cNvSpPr/>
          <p:nvPr/>
        </p:nvSpPr>
        <p:spPr>
          <a:xfrm>
            <a:off x="8809263" y="1316027"/>
            <a:ext cx="208477" cy="207900"/>
          </a:xfrm>
          <a:custGeom>
            <a:avLst/>
            <a:gdLst/>
            <a:ahLst/>
            <a:cxnLst/>
            <a:rect l="l" t="t" r="r" b="b"/>
            <a:pathLst>
              <a:path w="5777" h="5761" extrusionOk="0">
                <a:moveTo>
                  <a:pt x="5537" y="225"/>
                </a:moveTo>
                <a:cubicBezTo>
                  <a:pt x="5777" y="465"/>
                  <a:pt x="1665" y="4961"/>
                  <a:pt x="1425" y="5201"/>
                </a:cubicBezTo>
                <a:cubicBezTo>
                  <a:pt x="849" y="5761"/>
                  <a:pt x="1" y="4913"/>
                  <a:pt x="561" y="4337"/>
                </a:cubicBezTo>
                <a:cubicBezTo>
                  <a:pt x="801" y="4113"/>
                  <a:pt x="5297" y="1"/>
                  <a:pt x="5537" y="22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4571;p125">
            <a:extLst>
              <a:ext uri="{FF2B5EF4-FFF2-40B4-BE49-F238E27FC236}">
                <a16:creationId xmlns:a16="http://schemas.microsoft.com/office/drawing/2014/main" id="{FDC37CF0-380C-C512-D52D-AAF5D1B3BA60}"/>
              </a:ext>
            </a:extLst>
          </p:cNvPr>
          <p:cNvSpPr/>
          <p:nvPr/>
        </p:nvSpPr>
        <p:spPr>
          <a:xfrm>
            <a:off x="8358876" y="2314379"/>
            <a:ext cx="208514" cy="207900"/>
          </a:xfrm>
          <a:custGeom>
            <a:avLst/>
            <a:gdLst/>
            <a:ahLst/>
            <a:cxnLst/>
            <a:rect l="l" t="t" r="r" b="b"/>
            <a:pathLst>
              <a:path w="5778" h="5761" extrusionOk="0">
                <a:moveTo>
                  <a:pt x="5537" y="241"/>
                </a:moveTo>
                <a:cubicBezTo>
                  <a:pt x="5777" y="465"/>
                  <a:pt x="1665" y="4961"/>
                  <a:pt x="1425" y="5201"/>
                </a:cubicBezTo>
                <a:cubicBezTo>
                  <a:pt x="849" y="5761"/>
                  <a:pt x="1" y="4913"/>
                  <a:pt x="577" y="4353"/>
                </a:cubicBezTo>
                <a:cubicBezTo>
                  <a:pt x="801" y="4113"/>
                  <a:pt x="5297" y="1"/>
                  <a:pt x="5537" y="24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3955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F4DA0-5B0A-FFDD-7A08-88BB4A63F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S" dirty="0"/>
              <a:t>Data Limitations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479DA-C319-3DB2-4C7E-547A667BF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7050" y="1897281"/>
            <a:ext cx="3555820" cy="1681932"/>
          </a:xfrm>
        </p:spPr>
        <p:txBody>
          <a:bodyPr/>
          <a:lstStyle/>
          <a:p>
            <a:r>
              <a:rPr lang="en-AS" dirty="0"/>
              <a:t>Concentration of molecules found not specified.</a:t>
            </a:r>
          </a:p>
          <a:p>
            <a:endParaRPr lang="en-AS" dirty="0"/>
          </a:p>
          <a:p>
            <a:endParaRPr lang="en-AS" dirty="0"/>
          </a:p>
          <a:p>
            <a:r>
              <a:rPr lang="en-AS" dirty="0" err="1"/>
              <a:t>Occulation</a:t>
            </a:r>
            <a:r>
              <a:rPr lang="en-AS" dirty="0"/>
              <a:t> and Ph curve unclear.</a:t>
            </a:r>
          </a:p>
          <a:p>
            <a:endParaRPr lang="en-AS" dirty="0"/>
          </a:p>
          <a:p>
            <a:endParaRPr lang="en-AS" dirty="0"/>
          </a:p>
          <a:p>
            <a:endParaRPr lang="en-AS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489745-A0F2-3782-7366-7B5DE3DDE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17" y="1198581"/>
            <a:ext cx="2816335" cy="3671348"/>
          </a:xfrm>
          <a:prstGeom prst="rect">
            <a:avLst/>
          </a:prstGeom>
        </p:spPr>
      </p:pic>
      <p:grpSp>
        <p:nvGrpSpPr>
          <p:cNvPr id="6" name="Google Shape;33447;p124">
            <a:extLst>
              <a:ext uri="{FF2B5EF4-FFF2-40B4-BE49-F238E27FC236}">
                <a16:creationId xmlns:a16="http://schemas.microsoft.com/office/drawing/2014/main" id="{11DA4DC5-231A-14EC-D2C9-63342F60B55D}"/>
              </a:ext>
            </a:extLst>
          </p:cNvPr>
          <p:cNvGrpSpPr/>
          <p:nvPr/>
        </p:nvGrpSpPr>
        <p:grpSpPr>
          <a:xfrm>
            <a:off x="4570029" y="4017905"/>
            <a:ext cx="648538" cy="572699"/>
            <a:chOff x="231608" y="289444"/>
            <a:chExt cx="694272" cy="666187"/>
          </a:xfrm>
        </p:grpSpPr>
        <p:sp>
          <p:nvSpPr>
            <p:cNvPr id="7" name="Google Shape;33448;p124">
              <a:extLst>
                <a:ext uri="{FF2B5EF4-FFF2-40B4-BE49-F238E27FC236}">
                  <a16:creationId xmlns:a16="http://schemas.microsoft.com/office/drawing/2014/main" id="{7E52A67B-7EBD-5349-BF03-9F8D93C52BBD}"/>
                </a:ext>
              </a:extLst>
            </p:cNvPr>
            <p:cNvSpPr/>
            <p:nvPr/>
          </p:nvSpPr>
          <p:spPr>
            <a:xfrm>
              <a:off x="242315" y="428298"/>
              <a:ext cx="647520" cy="391842"/>
            </a:xfrm>
            <a:custGeom>
              <a:avLst/>
              <a:gdLst/>
              <a:ahLst/>
              <a:cxnLst/>
              <a:rect l="l" t="t" r="r" b="b"/>
              <a:pathLst>
                <a:path w="11551" h="6990" extrusionOk="0">
                  <a:moveTo>
                    <a:pt x="10074" y="0"/>
                  </a:moveTo>
                  <a:cubicBezTo>
                    <a:pt x="10002" y="0"/>
                    <a:pt x="9931" y="95"/>
                    <a:pt x="9931" y="167"/>
                  </a:cubicBezTo>
                  <a:cubicBezTo>
                    <a:pt x="9931" y="262"/>
                    <a:pt x="10026" y="333"/>
                    <a:pt x="10121" y="333"/>
                  </a:cubicBezTo>
                  <a:lnTo>
                    <a:pt x="10240" y="333"/>
                  </a:lnTo>
                  <a:cubicBezTo>
                    <a:pt x="10598" y="381"/>
                    <a:pt x="10788" y="500"/>
                    <a:pt x="10907" y="691"/>
                  </a:cubicBezTo>
                  <a:cubicBezTo>
                    <a:pt x="11145" y="1072"/>
                    <a:pt x="10860" y="1715"/>
                    <a:pt x="10169" y="2524"/>
                  </a:cubicBezTo>
                  <a:cubicBezTo>
                    <a:pt x="8621" y="4287"/>
                    <a:pt x="5501" y="6096"/>
                    <a:pt x="3215" y="6549"/>
                  </a:cubicBezTo>
                  <a:cubicBezTo>
                    <a:pt x="2847" y="6624"/>
                    <a:pt x="2521" y="6661"/>
                    <a:pt x="2242" y="6661"/>
                  </a:cubicBezTo>
                  <a:cubicBezTo>
                    <a:pt x="1728" y="6661"/>
                    <a:pt x="1378" y="6534"/>
                    <a:pt x="1239" y="6287"/>
                  </a:cubicBezTo>
                  <a:cubicBezTo>
                    <a:pt x="1000" y="5882"/>
                    <a:pt x="1310" y="5239"/>
                    <a:pt x="1977" y="4429"/>
                  </a:cubicBezTo>
                  <a:cubicBezTo>
                    <a:pt x="3501" y="2739"/>
                    <a:pt x="6454" y="1000"/>
                    <a:pt x="8692" y="476"/>
                  </a:cubicBezTo>
                  <a:lnTo>
                    <a:pt x="8859" y="452"/>
                  </a:lnTo>
                  <a:cubicBezTo>
                    <a:pt x="8954" y="452"/>
                    <a:pt x="9002" y="357"/>
                    <a:pt x="9002" y="262"/>
                  </a:cubicBezTo>
                  <a:cubicBezTo>
                    <a:pt x="9002" y="167"/>
                    <a:pt x="8931" y="119"/>
                    <a:pt x="8835" y="119"/>
                  </a:cubicBezTo>
                  <a:lnTo>
                    <a:pt x="8669" y="143"/>
                  </a:lnTo>
                  <a:lnTo>
                    <a:pt x="8621" y="143"/>
                  </a:lnTo>
                  <a:cubicBezTo>
                    <a:pt x="4858" y="1048"/>
                    <a:pt x="0" y="4811"/>
                    <a:pt x="953" y="6454"/>
                  </a:cubicBezTo>
                  <a:cubicBezTo>
                    <a:pt x="1170" y="6825"/>
                    <a:pt x="1634" y="6989"/>
                    <a:pt x="2253" y="6989"/>
                  </a:cubicBezTo>
                  <a:cubicBezTo>
                    <a:pt x="4412" y="6989"/>
                    <a:pt x="8450" y="4984"/>
                    <a:pt x="10431" y="2762"/>
                  </a:cubicBezTo>
                  <a:cubicBezTo>
                    <a:pt x="11264" y="1834"/>
                    <a:pt x="11550" y="1048"/>
                    <a:pt x="11241" y="524"/>
                  </a:cubicBezTo>
                  <a:cubicBezTo>
                    <a:pt x="11074" y="238"/>
                    <a:pt x="10741" y="48"/>
                    <a:pt x="10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3449;p124">
              <a:extLst>
                <a:ext uri="{FF2B5EF4-FFF2-40B4-BE49-F238E27FC236}">
                  <a16:creationId xmlns:a16="http://schemas.microsoft.com/office/drawing/2014/main" id="{A02039B3-B57E-6F72-8D8A-0DDD40DFF141}"/>
                </a:ext>
              </a:extLst>
            </p:cNvPr>
            <p:cNvSpPr/>
            <p:nvPr/>
          </p:nvSpPr>
          <p:spPr>
            <a:xfrm>
              <a:off x="430557" y="289444"/>
              <a:ext cx="308428" cy="666187"/>
            </a:xfrm>
            <a:custGeom>
              <a:avLst/>
              <a:gdLst/>
              <a:ahLst/>
              <a:cxnLst/>
              <a:rect l="l" t="t" r="r" b="b"/>
              <a:pathLst>
                <a:path w="5502" h="11884" extrusionOk="0">
                  <a:moveTo>
                    <a:pt x="2739" y="0"/>
                  </a:moveTo>
                  <a:cubicBezTo>
                    <a:pt x="834" y="0"/>
                    <a:pt x="0" y="6097"/>
                    <a:pt x="1096" y="9788"/>
                  </a:cubicBezTo>
                  <a:lnTo>
                    <a:pt x="1096" y="9836"/>
                  </a:lnTo>
                  <a:lnTo>
                    <a:pt x="1191" y="10026"/>
                  </a:lnTo>
                  <a:cubicBezTo>
                    <a:pt x="1245" y="10099"/>
                    <a:pt x="1300" y="10130"/>
                    <a:pt x="1365" y="10130"/>
                  </a:cubicBezTo>
                  <a:cubicBezTo>
                    <a:pt x="1385" y="10130"/>
                    <a:pt x="1406" y="10127"/>
                    <a:pt x="1429" y="10121"/>
                  </a:cubicBezTo>
                  <a:cubicBezTo>
                    <a:pt x="1524" y="10074"/>
                    <a:pt x="1548" y="9979"/>
                    <a:pt x="1524" y="9883"/>
                  </a:cubicBezTo>
                  <a:lnTo>
                    <a:pt x="1429" y="9717"/>
                  </a:lnTo>
                  <a:cubicBezTo>
                    <a:pt x="1143" y="8669"/>
                    <a:pt x="953" y="7335"/>
                    <a:pt x="953" y="5954"/>
                  </a:cubicBezTo>
                  <a:cubicBezTo>
                    <a:pt x="953" y="2715"/>
                    <a:pt x="1858" y="358"/>
                    <a:pt x="2739" y="358"/>
                  </a:cubicBezTo>
                  <a:cubicBezTo>
                    <a:pt x="3644" y="358"/>
                    <a:pt x="4525" y="2739"/>
                    <a:pt x="4525" y="5954"/>
                  </a:cubicBezTo>
                  <a:cubicBezTo>
                    <a:pt x="4525" y="9193"/>
                    <a:pt x="3644" y="11550"/>
                    <a:pt x="2739" y="11550"/>
                  </a:cubicBezTo>
                  <a:cubicBezTo>
                    <a:pt x="2524" y="11550"/>
                    <a:pt x="2286" y="11407"/>
                    <a:pt x="2096" y="11145"/>
                  </a:cubicBezTo>
                  <a:lnTo>
                    <a:pt x="2000" y="10955"/>
                  </a:lnTo>
                  <a:cubicBezTo>
                    <a:pt x="1946" y="10882"/>
                    <a:pt x="1891" y="10851"/>
                    <a:pt x="1826" y="10851"/>
                  </a:cubicBezTo>
                  <a:cubicBezTo>
                    <a:pt x="1806" y="10851"/>
                    <a:pt x="1785" y="10854"/>
                    <a:pt x="1762" y="10860"/>
                  </a:cubicBezTo>
                  <a:cubicBezTo>
                    <a:pt x="1667" y="10931"/>
                    <a:pt x="1643" y="11026"/>
                    <a:pt x="1667" y="11098"/>
                  </a:cubicBezTo>
                  <a:lnTo>
                    <a:pt x="1762" y="11288"/>
                  </a:lnTo>
                  <a:cubicBezTo>
                    <a:pt x="1786" y="11288"/>
                    <a:pt x="1786" y="11312"/>
                    <a:pt x="1786" y="11312"/>
                  </a:cubicBezTo>
                  <a:cubicBezTo>
                    <a:pt x="2096" y="11669"/>
                    <a:pt x="2405" y="11884"/>
                    <a:pt x="2739" y="11884"/>
                  </a:cubicBezTo>
                  <a:cubicBezTo>
                    <a:pt x="4668" y="11884"/>
                    <a:pt x="5501" y="5478"/>
                    <a:pt x="4287" y="1810"/>
                  </a:cubicBezTo>
                  <a:cubicBezTo>
                    <a:pt x="3906" y="667"/>
                    <a:pt x="3334" y="0"/>
                    <a:pt x="2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3450;p124">
              <a:extLst>
                <a:ext uri="{FF2B5EF4-FFF2-40B4-BE49-F238E27FC236}">
                  <a16:creationId xmlns:a16="http://schemas.microsoft.com/office/drawing/2014/main" id="{4A959AC7-2B91-22EC-72D9-6677AA3869D6}"/>
                </a:ext>
              </a:extLst>
            </p:cNvPr>
            <p:cNvSpPr/>
            <p:nvPr/>
          </p:nvSpPr>
          <p:spPr>
            <a:xfrm>
              <a:off x="231608" y="426953"/>
              <a:ext cx="694272" cy="393860"/>
            </a:xfrm>
            <a:custGeom>
              <a:avLst/>
              <a:gdLst/>
              <a:ahLst/>
              <a:cxnLst/>
              <a:rect l="l" t="t" r="r" b="b"/>
              <a:pathLst>
                <a:path w="12385" h="7026" extrusionOk="0">
                  <a:moveTo>
                    <a:pt x="2096" y="0"/>
                  </a:moveTo>
                  <a:cubicBezTo>
                    <a:pt x="1620" y="48"/>
                    <a:pt x="1287" y="238"/>
                    <a:pt x="1120" y="524"/>
                  </a:cubicBezTo>
                  <a:cubicBezTo>
                    <a:pt x="1" y="2429"/>
                    <a:pt x="6621" y="7025"/>
                    <a:pt x="10074" y="7025"/>
                  </a:cubicBezTo>
                  <a:cubicBezTo>
                    <a:pt x="10765" y="7025"/>
                    <a:pt x="11193" y="6835"/>
                    <a:pt x="11432" y="6454"/>
                  </a:cubicBezTo>
                  <a:cubicBezTo>
                    <a:pt x="12384" y="4811"/>
                    <a:pt x="7526" y="1024"/>
                    <a:pt x="3763" y="143"/>
                  </a:cubicBezTo>
                  <a:lnTo>
                    <a:pt x="3716" y="143"/>
                  </a:lnTo>
                  <a:lnTo>
                    <a:pt x="3549" y="95"/>
                  </a:lnTo>
                  <a:cubicBezTo>
                    <a:pt x="3539" y="93"/>
                    <a:pt x="3529" y="92"/>
                    <a:pt x="3520" y="92"/>
                  </a:cubicBezTo>
                  <a:cubicBezTo>
                    <a:pt x="3439" y="92"/>
                    <a:pt x="3382" y="177"/>
                    <a:pt x="3382" y="262"/>
                  </a:cubicBezTo>
                  <a:cubicBezTo>
                    <a:pt x="3335" y="334"/>
                    <a:pt x="3430" y="429"/>
                    <a:pt x="3525" y="429"/>
                  </a:cubicBezTo>
                  <a:lnTo>
                    <a:pt x="3668" y="453"/>
                  </a:lnTo>
                  <a:cubicBezTo>
                    <a:pt x="5907" y="1000"/>
                    <a:pt x="8860" y="2691"/>
                    <a:pt x="10360" y="4430"/>
                  </a:cubicBezTo>
                  <a:cubicBezTo>
                    <a:pt x="11051" y="5216"/>
                    <a:pt x="11313" y="5882"/>
                    <a:pt x="11122" y="6263"/>
                  </a:cubicBezTo>
                  <a:cubicBezTo>
                    <a:pt x="10982" y="6519"/>
                    <a:pt x="10623" y="6646"/>
                    <a:pt x="10106" y="6646"/>
                  </a:cubicBezTo>
                  <a:cubicBezTo>
                    <a:pt x="9035" y="6646"/>
                    <a:pt x="7286" y="6101"/>
                    <a:pt x="5407" y="5025"/>
                  </a:cubicBezTo>
                  <a:cubicBezTo>
                    <a:pt x="2596" y="3382"/>
                    <a:pt x="1001" y="1453"/>
                    <a:pt x="1430" y="667"/>
                  </a:cubicBezTo>
                  <a:cubicBezTo>
                    <a:pt x="1525" y="476"/>
                    <a:pt x="1763" y="381"/>
                    <a:pt x="2120" y="310"/>
                  </a:cubicBezTo>
                  <a:lnTo>
                    <a:pt x="2239" y="310"/>
                  </a:lnTo>
                  <a:cubicBezTo>
                    <a:pt x="2252" y="313"/>
                    <a:pt x="2264" y="314"/>
                    <a:pt x="2277" y="314"/>
                  </a:cubicBezTo>
                  <a:cubicBezTo>
                    <a:pt x="2358" y="314"/>
                    <a:pt x="2430" y="250"/>
                    <a:pt x="2430" y="167"/>
                  </a:cubicBezTo>
                  <a:cubicBezTo>
                    <a:pt x="2454" y="72"/>
                    <a:pt x="2358" y="0"/>
                    <a:pt x="2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451;p124">
              <a:extLst>
                <a:ext uri="{FF2B5EF4-FFF2-40B4-BE49-F238E27FC236}">
                  <a16:creationId xmlns:a16="http://schemas.microsoft.com/office/drawing/2014/main" id="{E0D5099F-2A91-4823-D50F-592653004CA4}"/>
                </a:ext>
              </a:extLst>
            </p:cNvPr>
            <p:cNvSpPr/>
            <p:nvPr/>
          </p:nvSpPr>
          <p:spPr>
            <a:xfrm>
              <a:off x="521314" y="560257"/>
              <a:ext cx="126858" cy="127026"/>
            </a:xfrm>
            <a:custGeom>
              <a:avLst/>
              <a:gdLst/>
              <a:ahLst/>
              <a:cxnLst/>
              <a:rect l="l" t="t" r="r" b="b"/>
              <a:pathLst>
                <a:path w="2263" h="2266" extrusionOk="0">
                  <a:moveTo>
                    <a:pt x="1195" y="1"/>
                  </a:moveTo>
                  <a:cubicBezTo>
                    <a:pt x="1170" y="1"/>
                    <a:pt x="1145" y="2"/>
                    <a:pt x="1120" y="4"/>
                  </a:cubicBezTo>
                  <a:cubicBezTo>
                    <a:pt x="501" y="4"/>
                    <a:pt x="0" y="504"/>
                    <a:pt x="0" y="1123"/>
                  </a:cubicBezTo>
                  <a:cubicBezTo>
                    <a:pt x="0" y="1742"/>
                    <a:pt x="501" y="2266"/>
                    <a:pt x="1120" y="2266"/>
                  </a:cubicBezTo>
                  <a:cubicBezTo>
                    <a:pt x="1739" y="2266"/>
                    <a:pt x="2263" y="1742"/>
                    <a:pt x="2263" y="1123"/>
                  </a:cubicBezTo>
                  <a:cubicBezTo>
                    <a:pt x="2263" y="529"/>
                    <a:pt x="1781" y="1"/>
                    <a:pt x="1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3452;p124">
              <a:extLst>
                <a:ext uri="{FF2B5EF4-FFF2-40B4-BE49-F238E27FC236}">
                  <a16:creationId xmlns:a16="http://schemas.microsoft.com/office/drawing/2014/main" id="{088CF0BA-3C10-8A4A-E310-034AE8407308}"/>
                </a:ext>
              </a:extLst>
            </p:cNvPr>
            <p:cNvSpPr/>
            <p:nvPr/>
          </p:nvSpPr>
          <p:spPr>
            <a:xfrm>
              <a:off x="521314" y="557735"/>
              <a:ext cx="86833" cy="126914"/>
            </a:xfrm>
            <a:custGeom>
              <a:avLst/>
              <a:gdLst/>
              <a:ahLst/>
              <a:cxnLst/>
              <a:rect l="l" t="t" r="r" b="b"/>
              <a:pathLst>
                <a:path w="1549" h="2264" extrusionOk="0">
                  <a:moveTo>
                    <a:pt x="1120" y="1"/>
                  </a:moveTo>
                  <a:cubicBezTo>
                    <a:pt x="501" y="1"/>
                    <a:pt x="0" y="525"/>
                    <a:pt x="0" y="1144"/>
                  </a:cubicBezTo>
                  <a:cubicBezTo>
                    <a:pt x="0" y="1763"/>
                    <a:pt x="501" y="2263"/>
                    <a:pt x="1120" y="2263"/>
                  </a:cubicBezTo>
                  <a:cubicBezTo>
                    <a:pt x="1263" y="2263"/>
                    <a:pt x="1429" y="2240"/>
                    <a:pt x="1548" y="2192"/>
                  </a:cubicBezTo>
                  <a:cubicBezTo>
                    <a:pt x="1120" y="2073"/>
                    <a:pt x="834" y="1644"/>
                    <a:pt x="834" y="1168"/>
                  </a:cubicBezTo>
                  <a:cubicBezTo>
                    <a:pt x="834" y="692"/>
                    <a:pt x="1120" y="287"/>
                    <a:pt x="1548" y="96"/>
                  </a:cubicBezTo>
                  <a:cubicBezTo>
                    <a:pt x="1429" y="49"/>
                    <a:pt x="1263" y="1"/>
                    <a:pt x="11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3453;p124">
              <a:extLst>
                <a:ext uri="{FF2B5EF4-FFF2-40B4-BE49-F238E27FC236}">
                  <a16:creationId xmlns:a16="http://schemas.microsoft.com/office/drawing/2014/main" id="{E281EAEB-4FBD-F736-56B0-C8AF01872F51}"/>
                </a:ext>
              </a:extLst>
            </p:cNvPr>
            <p:cNvSpPr/>
            <p:nvPr/>
          </p:nvSpPr>
          <p:spPr>
            <a:xfrm>
              <a:off x="394512" y="400213"/>
              <a:ext cx="46752" cy="73491"/>
            </a:xfrm>
            <a:custGeom>
              <a:avLst/>
              <a:gdLst/>
              <a:ahLst/>
              <a:cxnLst/>
              <a:rect l="l" t="t" r="r" b="b"/>
              <a:pathLst>
                <a:path w="834" h="1311" extrusionOk="0">
                  <a:moveTo>
                    <a:pt x="310" y="1"/>
                  </a:moveTo>
                  <a:lnTo>
                    <a:pt x="0" y="477"/>
                  </a:lnTo>
                  <a:lnTo>
                    <a:pt x="0" y="1073"/>
                  </a:lnTo>
                  <a:lnTo>
                    <a:pt x="262" y="1311"/>
                  </a:lnTo>
                  <a:lnTo>
                    <a:pt x="476" y="1311"/>
                  </a:lnTo>
                  <a:cubicBezTo>
                    <a:pt x="667" y="1144"/>
                    <a:pt x="834" y="906"/>
                    <a:pt x="834" y="620"/>
                  </a:cubicBezTo>
                  <a:cubicBezTo>
                    <a:pt x="834" y="310"/>
                    <a:pt x="667" y="144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3454;p124">
              <a:extLst>
                <a:ext uri="{FF2B5EF4-FFF2-40B4-BE49-F238E27FC236}">
                  <a16:creationId xmlns:a16="http://schemas.microsoft.com/office/drawing/2014/main" id="{D0FA7FA5-C8C3-7322-0B94-A9A2A493E8C2}"/>
                </a:ext>
              </a:extLst>
            </p:cNvPr>
            <p:cNvSpPr/>
            <p:nvPr/>
          </p:nvSpPr>
          <p:spPr>
            <a:xfrm>
              <a:off x="350450" y="393542"/>
              <a:ext cx="68110" cy="89524"/>
            </a:xfrm>
            <a:custGeom>
              <a:avLst/>
              <a:gdLst/>
              <a:ahLst/>
              <a:cxnLst/>
              <a:rect l="l" t="t" r="r" b="b"/>
              <a:pathLst>
                <a:path w="1215" h="1597" extrusionOk="0">
                  <a:moveTo>
                    <a:pt x="810" y="1"/>
                  </a:moveTo>
                  <a:cubicBezTo>
                    <a:pt x="357" y="1"/>
                    <a:pt x="0" y="334"/>
                    <a:pt x="0" y="787"/>
                  </a:cubicBezTo>
                  <a:cubicBezTo>
                    <a:pt x="0" y="1239"/>
                    <a:pt x="357" y="1596"/>
                    <a:pt x="810" y="1596"/>
                  </a:cubicBezTo>
                  <a:cubicBezTo>
                    <a:pt x="953" y="1596"/>
                    <a:pt x="1096" y="1525"/>
                    <a:pt x="1215" y="1477"/>
                  </a:cubicBezTo>
                  <a:cubicBezTo>
                    <a:pt x="1024" y="1334"/>
                    <a:pt x="857" y="1072"/>
                    <a:pt x="857" y="787"/>
                  </a:cubicBezTo>
                  <a:cubicBezTo>
                    <a:pt x="857" y="501"/>
                    <a:pt x="1024" y="263"/>
                    <a:pt x="1215" y="120"/>
                  </a:cubicBezTo>
                  <a:cubicBezTo>
                    <a:pt x="1096" y="25"/>
                    <a:pt x="953" y="1"/>
                    <a:pt x="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3455;p124">
              <a:extLst>
                <a:ext uri="{FF2B5EF4-FFF2-40B4-BE49-F238E27FC236}">
                  <a16:creationId xmlns:a16="http://schemas.microsoft.com/office/drawing/2014/main" id="{4F015C22-DCD4-76E9-A6FB-D35339B900FA}"/>
                </a:ext>
              </a:extLst>
            </p:cNvPr>
            <p:cNvSpPr/>
            <p:nvPr/>
          </p:nvSpPr>
          <p:spPr>
            <a:xfrm>
              <a:off x="772283" y="400213"/>
              <a:ext cx="44117" cy="76182"/>
            </a:xfrm>
            <a:custGeom>
              <a:avLst/>
              <a:gdLst/>
              <a:ahLst/>
              <a:cxnLst/>
              <a:rect l="l" t="t" r="r" b="b"/>
              <a:pathLst>
                <a:path w="787" h="1359" extrusionOk="0">
                  <a:moveTo>
                    <a:pt x="334" y="1"/>
                  </a:moveTo>
                  <a:lnTo>
                    <a:pt x="1" y="287"/>
                  </a:lnTo>
                  <a:lnTo>
                    <a:pt x="1" y="977"/>
                  </a:lnTo>
                  <a:lnTo>
                    <a:pt x="191" y="1311"/>
                  </a:lnTo>
                  <a:lnTo>
                    <a:pt x="429" y="1358"/>
                  </a:lnTo>
                  <a:cubicBezTo>
                    <a:pt x="644" y="1215"/>
                    <a:pt x="786" y="977"/>
                    <a:pt x="786" y="668"/>
                  </a:cubicBezTo>
                  <a:cubicBezTo>
                    <a:pt x="786" y="382"/>
                    <a:pt x="644" y="144"/>
                    <a:pt x="4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3456;p124">
              <a:extLst>
                <a:ext uri="{FF2B5EF4-FFF2-40B4-BE49-F238E27FC236}">
                  <a16:creationId xmlns:a16="http://schemas.microsoft.com/office/drawing/2014/main" id="{FDDC3F00-35EE-40F7-2C28-3853919A343E}"/>
                </a:ext>
              </a:extLst>
            </p:cNvPr>
            <p:cNvSpPr/>
            <p:nvPr/>
          </p:nvSpPr>
          <p:spPr>
            <a:xfrm>
              <a:off x="725587" y="393542"/>
              <a:ext cx="69455" cy="89524"/>
            </a:xfrm>
            <a:custGeom>
              <a:avLst/>
              <a:gdLst/>
              <a:ahLst/>
              <a:cxnLst/>
              <a:rect l="l" t="t" r="r" b="b"/>
              <a:pathLst>
                <a:path w="1239" h="1597" extrusionOk="0">
                  <a:moveTo>
                    <a:pt x="810" y="1"/>
                  </a:moveTo>
                  <a:cubicBezTo>
                    <a:pt x="357" y="1"/>
                    <a:pt x="0" y="334"/>
                    <a:pt x="0" y="787"/>
                  </a:cubicBezTo>
                  <a:cubicBezTo>
                    <a:pt x="0" y="1239"/>
                    <a:pt x="357" y="1596"/>
                    <a:pt x="810" y="1596"/>
                  </a:cubicBezTo>
                  <a:cubicBezTo>
                    <a:pt x="953" y="1596"/>
                    <a:pt x="1119" y="1525"/>
                    <a:pt x="1238" y="1477"/>
                  </a:cubicBezTo>
                  <a:cubicBezTo>
                    <a:pt x="1024" y="1334"/>
                    <a:pt x="881" y="1072"/>
                    <a:pt x="881" y="787"/>
                  </a:cubicBezTo>
                  <a:cubicBezTo>
                    <a:pt x="881" y="501"/>
                    <a:pt x="1024" y="263"/>
                    <a:pt x="1238" y="120"/>
                  </a:cubicBezTo>
                  <a:cubicBezTo>
                    <a:pt x="1119" y="25"/>
                    <a:pt x="953" y="1"/>
                    <a:pt x="8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3457;p124">
              <a:extLst>
                <a:ext uri="{FF2B5EF4-FFF2-40B4-BE49-F238E27FC236}">
                  <a16:creationId xmlns:a16="http://schemas.microsoft.com/office/drawing/2014/main" id="{40B4DB50-5EB7-31A5-6489-C745B44484D7}"/>
                </a:ext>
              </a:extLst>
            </p:cNvPr>
            <p:cNvSpPr/>
            <p:nvPr/>
          </p:nvSpPr>
          <p:spPr>
            <a:xfrm>
              <a:off x="515988" y="842114"/>
              <a:ext cx="52077" cy="76126"/>
            </a:xfrm>
            <a:custGeom>
              <a:avLst/>
              <a:gdLst/>
              <a:ahLst/>
              <a:cxnLst/>
              <a:rect l="l" t="t" r="r" b="b"/>
              <a:pathLst>
                <a:path w="929" h="1358" extrusionOk="0">
                  <a:moveTo>
                    <a:pt x="238" y="0"/>
                  </a:moveTo>
                  <a:lnTo>
                    <a:pt x="0" y="405"/>
                  </a:lnTo>
                  <a:lnTo>
                    <a:pt x="0" y="1001"/>
                  </a:lnTo>
                  <a:lnTo>
                    <a:pt x="214" y="1310"/>
                  </a:lnTo>
                  <a:lnTo>
                    <a:pt x="405" y="1358"/>
                  </a:lnTo>
                  <a:cubicBezTo>
                    <a:pt x="810" y="1120"/>
                    <a:pt x="929" y="620"/>
                    <a:pt x="715" y="262"/>
                  </a:cubicBezTo>
                  <a:cubicBezTo>
                    <a:pt x="643" y="143"/>
                    <a:pt x="572" y="48"/>
                    <a:pt x="4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3458;p124">
              <a:extLst>
                <a:ext uri="{FF2B5EF4-FFF2-40B4-BE49-F238E27FC236}">
                  <a16:creationId xmlns:a16="http://schemas.microsoft.com/office/drawing/2014/main" id="{52E8970B-6919-B5A8-F322-F88F4B5EAE46}"/>
                </a:ext>
              </a:extLst>
            </p:cNvPr>
            <p:cNvSpPr/>
            <p:nvPr/>
          </p:nvSpPr>
          <p:spPr>
            <a:xfrm>
              <a:off x="465256" y="832865"/>
              <a:ext cx="76126" cy="89972"/>
            </a:xfrm>
            <a:custGeom>
              <a:avLst/>
              <a:gdLst/>
              <a:ahLst/>
              <a:cxnLst/>
              <a:rect l="l" t="t" r="r" b="b"/>
              <a:pathLst>
                <a:path w="1358" h="1605" extrusionOk="0">
                  <a:moveTo>
                    <a:pt x="899" y="0"/>
                  </a:moveTo>
                  <a:cubicBezTo>
                    <a:pt x="770" y="0"/>
                    <a:pt x="640" y="31"/>
                    <a:pt x="524" y="94"/>
                  </a:cubicBezTo>
                  <a:cubicBezTo>
                    <a:pt x="119" y="308"/>
                    <a:pt x="0" y="808"/>
                    <a:pt x="215" y="1213"/>
                  </a:cubicBezTo>
                  <a:cubicBezTo>
                    <a:pt x="357" y="1467"/>
                    <a:pt x="627" y="1605"/>
                    <a:pt x="904" y="1605"/>
                  </a:cubicBezTo>
                  <a:cubicBezTo>
                    <a:pt x="1043" y="1605"/>
                    <a:pt x="1183" y="1571"/>
                    <a:pt x="1310" y="1499"/>
                  </a:cubicBezTo>
                  <a:cubicBezTo>
                    <a:pt x="1310" y="1499"/>
                    <a:pt x="1358" y="1499"/>
                    <a:pt x="1358" y="1475"/>
                  </a:cubicBezTo>
                  <a:cubicBezTo>
                    <a:pt x="1239" y="1404"/>
                    <a:pt x="1143" y="1332"/>
                    <a:pt x="1072" y="1213"/>
                  </a:cubicBezTo>
                  <a:cubicBezTo>
                    <a:pt x="881" y="856"/>
                    <a:pt x="1000" y="380"/>
                    <a:pt x="1358" y="142"/>
                  </a:cubicBezTo>
                  <a:cubicBezTo>
                    <a:pt x="1225" y="49"/>
                    <a:pt x="1063" y="0"/>
                    <a:pt x="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34374;p124">
            <a:extLst>
              <a:ext uri="{FF2B5EF4-FFF2-40B4-BE49-F238E27FC236}">
                <a16:creationId xmlns:a16="http://schemas.microsoft.com/office/drawing/2014/main" id="{E4AA0E15-E2B1-C875-C368-9AE6040A69F1}"/>
              </a:ext>
            </a:extLst>
          </p:cNvPr>
          <p:cNvGrpSpPr/>
          <p:nvPr/>
        </p:nvGrpSpPr>
        <p:grpSpPr>
          <a:xfrm>
            <a:off x="8101283" y="1262081"/>
            <a:ext cx="660267" cy="635200"/>
            <a:chOff x="4775975" y="1707450"/>
            <a:chExt cx="851050" cy="843175"/>
          </a:xfrm>
        </p:grpSpPr>
        <p:sp>
          <p:nvSpPr>
            <p:cNvPr id="19" name="Google Shape;34375;p124">
              <a:extLst>
                <a:ext uri="{FF2B5EF4-FFF2-40B4-BE49-F238E27FC236}">
                  <a16:creationId xmlns:a16="http://schemas.microsoft.com/office/drawing/2014/main" id="{C1BE0ABE-AF40-EA2A-A71D-14741F55816D}"/>
                </a:ext>
              </a:extLst>
            </p:cNvPr>
            <p:cNvSpPr/>
            <p:nvPr/>
          </p:nvSpPr>
          <p:spPr>
            <a:xfrm>
              <a:off x="5016575" y="1832075"/>
              <a:ext cx="315425" cy="313225"/>
            </a:xfrm>
            <a:custGeom>
              <a:avLst/>
              <a:gdLst/>
              <a:ahLst/>
              <a:cxnLst/>
              <a:rect l="l" t="t" r="r" b="b"/>
              <a:pathLst>
                <a:path w="12617" h="12529" extrusionOk="0">
                  <a:moveTo>
                    <a:pt x="12066" y="1"/>
                  </a:moveTo>
                  <a:cubicBezTo>
                    <a:pt x="11938" y="1"/>
                    <a:pt x="11810" y="50"/>
                    <a:pt x="11711" y="148"/>
                  </a:cubicBezTo>
                  <a:lnTo>
                    <a:pt x="188" y="11672"/>
                  </a:lnTo>
                  <a:cubicBezTo>
                    <a:pt x="44" y="11815"/>
                    <a:pt x="0" y="12031"/>
                    <a:pt x="78" y="12218"/>
                  </a:cubicBezTo>
                  <a:cubicBezTo>
                    <a:pt x="156" y="12406"/>
                    <a:pt x="339" y="12528"/>
                    <a:pt x="542" y="12528"/>
                  </a:cubicBezTo>
                  <a:cubicBezTo>
                    <a:pt x="676" y="12528"/>
                    <a:pt x="804" y="12476"/>
                    <a:pt x="898" y="12380"/>
                  </a:cubicBezTo>
                  <a:lnTo>
                    <a:pt x="12421" y="857"/>
                  </a:lnTo>
                  <a:cubicBezTo>
                    <a:pt x="12617" y="661"/>
                    <a:pt x="12617" y="343"/>
                    <a:pt x="12421" y="148"/>
                  </a:cubicBezTo>
                  <a:cubicBezTo>
                    <a:pt x="12323" y="50"/>
                    <a:pt x="12195" y="1"/>
                    <a:pt x="12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4376;p124">
              <a:extLst>
                <a:ext uri="{FF2B5EF4-FFF2-40B4-BE49-F238E27FC236}">
                  <a16:creationId xmlns:a16="http://schemas.microsoft.com/office/drawing/2014/main" id="{ED4DA813-1107-1338-6710-7AD4876504EC}"/>
                </a:ext>
              </a:extLst>
            </p:cNvPr>
            <p:cNvSpPr/>
            <p:nvPr/>
          </p:nvSpPr>
          <p:spPr>
            <a:xfrm>
              <a:off x="5001800" y="1714500"/>
              <a:ext cx="554475" cy="552250"/>
            </a:xfrm>
            <a:custGeom>
              <a:avLst/>
              <a:gdLst/>
              <a:ahLst/>
              <a:cxnLst/>
              <a:rect l="l" t="t" r="r" b="b"/>
              <a:pathLst>
                <a:path w="22179" h="22090" extrusionOk="0">
                  <a:moveTo>
                    <a:pt x="21627" y="0"/>
                  </a:moveTo>
                  <a:cubicBezTo>
                    <a:pt x="21499" y="0"/>
                    <a:pt x="21371" y="49"/>
                    <a:pt x="21273" y="146"/>
                  </a:cubicBezTo>
                  <a:lnTo>
                    <a:pt x="188" y="21233"/>
                  </a:lnTo>
                  <a:cubicBezTo>
                    <a:pt x="43" y="21376"/>
                    <a:pt x="1" y="21592"/>
                    <a:pt x="77" y="21780"/>
                  </a:cubicBezTo>
                  <a:cubicBezTo>
                    <a:pt x="155" y="21967"/>
                    <a:pt x="339" y="22089"/>
                    <a:pt x="541" y="22089"/>
                  </a:cubicBezTo>
                  <a:cubicBezTo>
                    <a:pt x="674" y="22089"/>
                    <a:pt x="802" y="22037"/>
                    <a:pt x="897" y="21943"/>
                  </a:cubicBezTo>
                  <a:lnTo>
                    <a:pt x="21982" y="856"/>
                  </a:lnTo>
                  <a:cubicBezTo>
                    <a:pt x="22178" y="660"/>
                    <a:pt x="22178" y="343"/>
                    <a:pt x="21982" y="146"/>
                  </a:cubicBezTo>
                  <a:cubicBezTo>
                    <a:pt x="21884" y="49"/>
                    <a:pt x="21756" y="0"/>
                    <a:pt x="216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4377;p124">
              <a:extLst>
                <a:ext uri="{FF2B5EF4-FFF2-40B4-BE49-F238E27FC236}">
                  <a16:creationId xmlns:a16="http://schemas.microsoft.com/office/drawing/2014/main" id="{EC8A79CC-4F40-1ACC-64FF-419BBEF61AF5}"/>
                </a:ext>
              </a:extLst>
            </p:cNvPr>
            <p:cNvSpPr/>
            <p:nvPr/>
          </p:nvSpPr>
          <p:spPr>
            <a:xfrm>
              <a:off x="5067050" y="1892925"/>
              <a:ext cx="417450" cy="415250"/>
            </a:xfrm>
            <a:custGeom>
              <a:avLst/>
              <a:gdLst/>
              <a:ahLst/>
              <a:cxnLst/>
              <a:rect l="l" t="t" r="r" b="b"/>
              <a:pathLst>
                <a:path w="16698" h="16610" extrusionOk="0">
                  <a:moveTo>
                    <a:pt x="16147" y="1"/>
                  </a:moveTo>
                  <a:cubicBezTo>
                    <a:pt x="16019" y="1"/>
                    <a:pt x="15890" y="50"/>
                    <a:pt x="15792" y="148"/>
                  </a:cubicBezTo>
                  <a:lnTo>
                    <a:pt x="187" y="15753"/>
                  </a:lnTo>
                  <a:cubicBezTo>
                    <a:pt x="44" y="15896"/>
                    <a:pt x="0" y="16112"/>
                    <a:pt x="78" y="16300"/>
                  </a:cubicBezTo>
                  <a:cubicBezTo>
                    <a:pt x="156" y="16487"/>
                    <a:pt x="339" y="16609"/>
                    <a:pt x="541" y="16609"/>
                  </a:cubicBezTo>
                  <a:cubicBezTo>
                    <a:pt x="674" y="16609"/>
                    <a:pt x="802" y="16556"/>
                    <a:pt x="896" y="16463"/>
                  </a:cubicBezTo>
                  <a:lnTo>
                    <a:pt x="16502" y="857"/>
                  </a:lnTo>
                  <a:cubicBezTo>
                    <a:pt x="16697" y="661"/>
                    <a:pt x="16697" y="343"/>
                    <a:pt x="16502" y="148"/>
                  </a:cubicBezTo>
                  <a:cubicBezTo>
                    <a:pt x="16404" y="50"/>
                    <a:pt x="16275" y="1"/>
                    <a:pt x="16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4378;p124">
              <a:extLst>
                <a:ext uri="{FF2B5EF4-FFF2-40B4-BE49-F238E27FC236}">
                  <a16:creationId xmlns:a16="http://schemas.microsoft.com/office/drawing/2014/main" id="{50C3D648-6DC7-803C-A3EC-C497E65F4319}"/>
                </a:ext>
              </a:extLst>
            </p:cNvPr>
            <p:cNvSpPr/>
            <p:nvPr/>
          </p:nvSpPr>
          <p:spPr>
            <a:xfrm>
              <a:off x="4945975" y="1721100"/>
              <a:ext cx="115925" cy="113725"/>
            </a:xfrm>
            <a:custGeom>
              <a:avLst/>
              <a:gdLst/>
              <a:ahLst/>
              <a:cxnLst/>
              <a:rect l="l" t="t" r="r" b="b"/>
              <a:pathLst>
                <a:path w="4637" h="4549" extrusionOk="0">
                  <a:moveTo>
                    <a:pt x="4086" y="1"/>
                  </a:moveTo>
                  <a:cubicBezTo>
                    <a:pt x="3957" y="1"/>
                    <a:pt x="3828" y="50"/>
                    <a:pt x="3731" y="149"/>
                  </a:cubicBezTo>
                  <a:lnTo>
                    <a:pt x="187" y="3692"/>
                  </a:lnTo>
                  <a:cubicBezTo>
                    <a:pt x="43" y="3835"/>
                    <a:pt x="1" y="4051"/>
                    <a:pt x="78" y="4239"/>
                  </a:cubicBezTo>
                  <a:cubicBezTo>
                    <a:pt x="156" y="4426"/>
                    <a:pt x="338" y="4548"/>
                    <a:pt x="542" y="4548"/>
                  </a:cubicBezTo>
                  <a:cubicBezTo>
                    <a:pt x="675" y="4548"/>
                    <a:pt x="802" y="4495"/>
                    <a:pt x="896" y="4401"/>
                  </a:cubicBezTo>
                  <a:lnTo>
                    <a:pt x="4440" y="858"/>
                  </a:lnTo>
                  <a:cubicBezTo>
                    <a:pt x="4637" y="662"/>
                    <a:pt x="4637" y="343"/>
                    <a:pt x="4441" y="147"/>
                  </a:cubicBezTo>
                  <a:cubicBezTo>
                    <a:pt x="4343" y="50"/>
                    <a:pt x="4214" y="1"/>
                    <a:pt x="40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4379;p124">
              <a:extLst>
                <a:ext uri="{FF2B5EF4-FFF2-40B4-BE49-F238E27FC236}">
                  <a16:creationId xmlns:a16="http://schemas.microsoft.com/office/drawing/2014/main" id="{6799E4E1-4E21-5DCD-E33B-1DF700DC9165}"/>
                </a:ext>
              </a:extLst>
            </p:cNvPr>
            <p:cNvSpPr/>
            <p:nvPr/>
          </p:nvSpPr>
          <p:spPr>
            <a:xfrm>
              <a:off x="4935775" y="1707450"/>
              <a:ext cx="246450" cy="244225"/>
            </a:xfrm>
            <a:custGeom>
              <a:avLst/>
              <a:gdLst/>
              <a:ahLst/>
              <a:cxnLst/>
              <a:rect l="l" t="t" r="r" b="b"/>
              <a:pathLst>
                <a:path w="9858" h="9769" extrusionOk="0">
                  <a:moveTo>
                    <a:pt x="9307" y="1"/>
                  </a:moveTo>
                  <a:cubicBezTo>
                    <a:pt x="9179" y="1"/>
                    <a:pt x="9051" y="50"/>
                    <a:pt x="8953" y="148"/>
                  </a:cubicBezTo>
                  <a:lnTo>
                    <a:pt x="188" y="8912"/>
                  </a:lnTo>
                  <a:cubicBezTo>
                    <a:pt x="45" y="9056"/>
                    <a:pt x="1" y="9271"/>
                    <a:pt x="79" y="9459"/>
                  </a:cubicBezTo>
                  <a:cubicBezTo>
                    <a:pt x="157" y="9646"/>
                    <a:pt x="339" y="9769"/>
                    <a:pt x="542" y="9769"/>
                  </a:cubicBezTo>
                  <a:cubicBezTo>
                    <a:pt x="676" y="9769"/>
                    <a:pt x="803" y="9716"/>
                    <a:pt x="897" y="9622"/>
                  </a:cubicBezTo>
                  <a:lnTo>
                    <a:pt x="9662" y="857"/>
                  </a:lnTo>
                  <a:cubicBezTo>
                    <a:pt x="9857" y="661"/>
                    <a:pt x="9857" y="343"/>
                    <a:pt x="9662" y="148"/>
                  </a:cubicBezTo>
                  <a:cubicBezTo>
                    <a:pt x="9564" y="50"/>
                    <a:pt x="9435" y="1"/>
                    <a:pt x="9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4380;p124">
              <a:extLst>
                <a:ext uri="{FF2B5EF4-FFF2-40B4-BE49-F238E27FC236}">
                  <a16:creationId xmlns:a16="http://schemas.microsoft.com/office/drawing/2014/main" id="{6129775E-7809-6844-91BA-F196A82FD71E}"/>
                </a:ext>
              </a:extLst>
            </p:cNvPr>
            <p:cNvSpPr/>
            <p:nvPr/>
          </p:nvSpPr>
          <p:spPr>
            <a:xfrm>
              <a:off x="4997425" y="1810424"/>
              <a:ext cx="189676" cy="187450"/>
            </a:xfrm>
            <a:custGeom>
              <a:avLst/>
              <a:gdLst/>
              <a:ahLst/>
              <a:cxnLst/>
              <a:rect l="l" t="t" r="r" b="b"/>
              <a:pathLst>
                <a:path w="7587" h="7498" extrusionOk="0">
                  <a:moveTo>
                    <a:pt x="7036" y="1"/>
                  </a:moveTo>
                  <a:cubicBezTo>
                    <a:pt x="6908" y="1"/>
                    <a:pt x="6779" y="49"/>
                    <a:pt x="6681" y="147"/>
                  </a:cubicBezTo>
                  <a:lnTo>
                    <a:pt x="187" y="6641"/>
                  </a:lnTo>
                  <a:cubicBezTo>
                    <a:pt x="44" y="6785"/>
                    <a:pt x="0" y="7000"/>
                    <a:pt x="78" y="7188"/>
                  </a:cubicBezTo>
                  <a:cubicBezTo>
                    <a:pt x="156" y="7376"/>
                    <a:pt x="339" y="7497"/>
                    <a:pt x="542" y="7497"/>
                  </a:cubicBezTo>
                  <a:cubicBezTo>
                    <a:pt x="675" y="7497"/>
                    <a:pt x="803" y="7444"/>
                    <a:pt x="896" y="7351"/>
                  </a:cubicBezTo>
                  <a:lnTo>
                    <a:pt x="7391" y="857"/>
                  </a:lnTo>
                  <a:cubicBezTo>
                    <a:pt x="7586" y="661"/>
                    <a:pt x="7586" y="343"/>
                    <a:pt x="7391" y="147"/>
                  </a:cubicBezTo>
                  <a:cubicBezTo>
                    <a:pt x="7293" y="49"/>
                    <a:pt x="7165" y="1"/>
                    <a:pt x="70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4381;p124">
              <a:extLst>
                <a:ext uri="{FF2B5EF4-FFF2-40B4-BE49-F238E27FC236}">
                  <a16:creationId xmlns:a16="http://schemas.microsoft.com/office/drawing/2014/main" id="{004037F3-A941-88AD-B049-CF0119840E53}"/>
                </a:ext>
              </a:extLst>
            </p:cNvPr>
            <p:cNvSpPr/>
            <p:nvPr/>
          </p:nvSpPr>
          <p:spPr>
            <a:xfrm>
              <a:off x="5114200" y="1910875"/>
              <a:ext cx="459025" cy="456825"/>
            </a:xfrm>
            <a:custGeom>
              <a:avLst/>
              <a:gdLst/>
              <a:ahLst/>
              <a:cxnLst/>
              <a:rect l="l" t="t" r="r" b="b"/>
              <a:pathLst>
                <a:path w="18361" h="18273" extrusionOk="0">
                  <a:moveTo>
                    <a:pt x="17810" y="1"/>
                  </a:moveTo>
                  <a:cubicBezTo>
                    <a:pt x="17682" y="1"/>
                    <a:pt x="17553" y="50"/>
                    <a:pt x="17455" y="147"/>
                  </a:cubicBezTo>
                  <a:lnTo>
                    <a:pt x="186" y="17416"/>
                  </a:lnTo>
                  <a:cubicBezTo>
                    <a:pt x="43" y="17559"/>
                    <a:pt x="0" y="17775"/>
                    <a:pt x="78" y="17963"/>
                  </a:cubicBezTo>
                  <a:cubicBezTo>
                    <a:pt x="155" y="18150"/>
                    <a:pt x="338" y="18272"/>
                    <a:pt x="541" y="18272"/>
                  </a:cubicBezTo>
                  <a:cubicBezTo>
                    <a:pt x="674" y="18272"/>
                    <a:pt x="802" y="18221"/>
                    <a:pt x="895" y="18126"/>
                  </a:cubicBezTo>
                  <a:lnTo>
                    <a:pt x="18164" y="857"/>
                  </a:lnTo>
                  <a:cubicBezTo>
                    <a:pt x="18360" y="661"/>
                    <a:pt x="18360" y="343"/>
                    <a:pt x="18164" y="147"/>
                  </a:cubicBezTo>
                  <a:cubicBezTo>
                    <a:pt x="18066" y="50"/>
                    <a:pt x="17938" y="1"/>
                    <a:pt x="178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4382;p124">
              <a:extLst>
                <a:ext uri="{FF2B5EF4-FFF2-40B4-BE49-F238E27FC236}">
                  <a16:creationId xmlns:a16="http://schemas.microsoft.com/office/drawing/2014/main" id="{3F41362F-2711-CB2C-3F8E-C7A21F184AB7}"/>
                </a:ext>
              </a:extLst>
            </p:cNvPr>
            <p:cNvSpPr/>
            <p:nvPr/>
          </p:nvSpPr>
          <p:spPr>
            <a:xfrm>
              <a:off x="5300450" y="2125575"/>
              <a:ext cx="199400" cy="197175"/>
            </a:xfrm>
            <a:custGeom>
              <a:avLst/>
              <a:gdLst/>
              <a:ahLst/>
              <a:cxnLst/>
              <a:rect l="l" t="t" r="r" b="b"/>
              <a:pathLst>
                <a:path w="7976" h="7887" extrusionOk="0">
                  <a:moveTo>
                    <a:pt x="7426" y="0"/>
                  </a:moveTo>
                  <a:cubicBezTo>
                    <a:pt x="7297" y="0"/>
                    <a:pt x="7169" y="49"/>
                    <a:pt x="7070" y="147"/>
                  </a:cubicBezTo>
                  <a:lnTo>
                    <a:pt x="187" y="7030"/>
                  </a:lnTo>
                  <a:cubicBezTo>
                    <a:pt x="44" y="7173"/>
                    <a:pt x="0" y="7389"/>
                    <a:pt x="78" y="7577"/>
                  </a:cubicBezTo>
                  <a:cubicBezTo>
                    <a:pt x="156" y="7764"/>
                    <a:pt x="339" y="7886"/>
                    <a:pt x="542" y="7887"/>
                  </a:cubicBezTo>
                  <a:lnTo>
                    <a:pt x="542" y="7887"/>
                  </a:lnTo>
                  <a:cubicBezTo>
                    <a:pt x="675" y="7886"/>
                    <a:pt x="803" y="7835"/>
                    <a:pt x="896" y="7740"/>
                  </a:cubicBezTo>
                  <a:lnTo>
                    <a:pt x="7781" y="857"/>
                  </a:lnTo>
                  <a:cubicBezTo>
                    <a:pt x="7976" y="661"/>
                    <a:pt x="7976" y="343"/>
                    <a:pt x="7779" y="147"/>
                  </a:cubicBezTo>
                  <a:cubicBezTo>
                    <a:pt x="7682" y="49"/>
                    <a:pt x="7554" y="0"/>
                    <a:pt x="7426" y="0"/>
                  </a:cubicBezTo>
                  <a:close/>
                  <a:moveTo>
                    <a:pt x="542" y="7887"/>
                  </a:moveTo>
                  <a:lnTo>
                    <a:pt x="542" y="7887"/>
                  </a:lnTo>
                  <a:cubicBezTo>
                    <a:pt x="542" y="7887"/>
                    <a:pt x="541" y="7887"/>
                    <a:pt x="541" y="7887"/>
                  </a:cubicBezTo>
                  <a:lnTo>
                    <a:pt x="542" y="7887"/>
                  </a:lnTo>
                  <a:cubicBezTo>
                    <a:pt x="542" y="7887"/>
                    <a:pt x="542" y="7887"/>
                    <a:pt x="542" y="78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4383;p124">
              <a:extLst>
                <a:ext uri="{FF2B5EF4-FFF2-40B4-BE49-F238E27FC236}">
                  <a16:creationId xmlns:a16="http://schemas.microsoft.com/office/drawing/2014/main" id="{86133BBF-13DD-4C53-A39F-39F3612E19D9}"/>
                </a:ext>
              </a:extLst>
            </p:cNvPr>
            <p:cNvSpPr/>
            <p:nvPr/>
          </p:nvSpPr>
          <p:spPr>
            <a:xfrm>
              <a:off x="5371600" y="2113750"/>
              <a:ext cx="251450" cy="249250"/>
            </a:xfrm>
            <a:custGeom>
              <a:avLst/>
              <a:gdLst/>
              <a:ahLst/>
              <a:cxnLst/>
              <a:rect l="l" t="t" r="r" b="b"/>
              <a:pathLst>
                <a:path w="10058" h="9970" extrusionOk="0">
                  <a:moveTo>
                    <a:pt x="9507" y="1"/>
                  </a:moveTo>
                  <a:cubicBezTo>
                    <a:pt x="9381" y="1"/>
                    <a:pt x="9255" y="48"/>
                    <a:pt x="9157" y="144"/>
                  </a:cubicBezTo>
                  <a:lnTo>
                    <a:pt x="188" y="9113"/>
                  </a:lnTo>
                  <a:cubicBezTo>
                    <a:pt x="43" y="9256"/>
                    <a:pt x="1" y="9472"/>
                    <a:pt x="78" y="9659"/>
                  </a:cubicBezTo>
                  <a:cubicBezTo>
                    <a:pt x="155" y="9847"/>
                    <a:pt x="339" y="9970"/>
                    <a:pt x="542" y="9970"/>
                  </a:cubicBezTo>
                  <a:cubicBezTo>
                    <a:pt x="674" y="9970"/>
                    <a:pt x="802" y="9917"/>
                    <a:pt x="896" y="9822"/>
                  </a:cubicBezTo>
                  <a:lnTo>
                    <a:pt x="9866" y="852"/>
                  </a:lnTo>
                  <a:cubicBezTo>
                    <a:pt x="10057" y="655"/>
                    <a:pt x="10055" y="342"/>
                    <a:pt x="9861" y="148"/>
                  </a:cubicBezTo>
                  <a:cubicBezTo>
                    <a:pt x="9764" y="50"/>
                    <a:pt x="9636" y="1"/>
                    <a:pt x="95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4384;p124">
              <a:extLst>
                <a:ext uri="{FF2B5EF4-FFF2-40B4-BE49-F238E27FC236}">
                  <a16:creationId xmlns:a16="http://schemas.microsoft.com/office/drawing/2014/main" id="{C128E91A-2350-9D51-E863-ED2C49005880}"/>
                </a:ext>
              </a:extLst>
            </p:cNvPr>
            <p:cNvSpPr/>
            <p:nvPr/>
          </p:nvSpPr>
          <p:spPr>
            <a:xfrm>
              <a:off x="5442275" y="2216450"/>
              <a:ext cx="184750" cy="182550"/>
            </a:xfrm>
            <a:custGeom>
              <a:avLst/>
              <a:gdLst/>
              <a:ahLst/>
              <a:cxnLst/>
              <a:rect l="l" t="t" r="r" b="b"/>
              <a:pathLst>
                <a:path w="7390" h="7302" extrusionOk="0">
                  <a:moveTo>
                    <a:pt x="6838" y="1"/>
                  </a:moveTo>
                  <a:cubicBezTo>
                    <a:pt x="6710" y="1"/>
                    <a:pt x="6582" y="50"/>
                    <a:pt x="6484" y="147"/>
                  </a:cubicBezTo>
                  <a:lnTo>
                    <a:pt x="187" y="6445"/>
                  </a:lnTo>
                  <a:cubicBezTo>
                    <a:pt x="44" y="6588"/>
                    <a:pt x="0" y="6804"/>
                    <a:pt x="78" y="6991"/>
                  </a:cubicBezTo>
                  <a:cubicBezTo>
                    <a:pt x="156" y="7179"/>
                    <a:pt x="339" y="7301"/>
                    <a:pt x="542" y="7301"/>
                  </a:cubicBezTo>
                  <a:lnTo>
                    <a:pt x="542" y="7300"/>
                  </a:lnTo>
                  <a:cubicBezTo>
                    <a:pt x="675" y="7300"/>
                    <a:pt x="803" y="7247"/>
                    <a:pt x="897" y="7154"/>
                  </a:cubicBezTo>
                  <a:lnTo>
                    <a:pt x="7193" y="857"/>
                  </a:lnTo>
                  <a:cubicBezTo>
                    <a:pt x="7389" y="661"/>
                    <a:pt x="7389" y="343"/>
                    <a:pt x="7193" y="148"/>
                  </a:cubicBezTo>
                  <a:cubicBezTo>
                    <a:pt x="7095" y="50"/>
                    <a:pt x="6967" y="1"/>
                    <a:pt x="6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4385;p124">
              <a:extLst>
                <a:ext uri="{FF2B5EF4-FFF2-40B4-BE49-F238E27FC236}">
                  <a16:creationId xmlns:a16="http://schemas.microsoft.com/office/drawing/2014/main" id="{499EFA5E-942C-DAA3-9E90-13E66D75AD0E}"/>
                </a:ext>
              </a:extLst>
            </p:cNvPr>
            <p:cNvSpPr/>
            <p:nvPr/>
          </p:nvSpPr>
          <p:spPr>
            <a:xfrm>
              <a:off x="4920050" y="2134550"/>
              <a:ext cx="75275" cy="75225"/>
            </a:xfrm>
            <a:custGeom>
              <a:avLst/>
              <a:gdLst/>
              <a:ahLst/>
              <a:cxnLst/>
              <a:rect l="l" t="t" r="r" b="b"/>
              <a:pathLst>
                <a:path w="3011" h="3009" extrusionOk="0">
                  <a:moveTo>
                    <a:pt x="1507" y="1"/>
                  </a:moveTo>
                  <a:cubicBezTo>
                    <a:pt x="1230" y="1"/>
                    <a:pt x="1005" y="225"/>
                    <a:pt x="1005" y="502"/>
                  </a:cubicBezTo>
                  <a:lnTo>
                    <a:pt x="1005" y="1004"/>
                  </a:lnTo>
                  <a:lnTo>
                    <a:pt x="503" y="1004"/>
                  </a:lnTo>
                  <a:cubicBezTo>
                    <a:pt x="226" y="1004"/>
                    <a:pt x="1" y="1228"/>
                    <a:pt x="1" y="1505"/>
                  </a:cubicBezTo>
                  <a:cubicBezTo>
                    <a:pt x="1" y="1782"/>
                    <a:pt x="226" y="2006"/>
                    <a:pt x="503" y="2006"/>
                  </a:cubicBezTo>
                  <a:lnTo>
                    <a:pt x="1005" y="2006"/>
                  </a:lnTo>
                  <a:lnTo>
                    <a:pt x="1005" y="2508"/>
                  </a:lnTo>
                  <a:cubicBezTo>
                    <a:pt x="1005" y="2785"/>
                    <a:pt x="1229" y="3009"/>
                    <a:pt x="1506" y="3009"/>
                  </a:cubicBezTo>
                  <a:cubicBezTo>
                    <a:pt x="1783" y="3009"/>
                    <a:pt x="2007" y="2785"/>
                    <a:pt x="2007" y="2508"/>
                  </a:cubicBezTo>
                  <a:lnTo>
                    <a:pt x="2007" y="2006"/>
                  </a:lnTo>
                  <a:lnTo>
                    <a:pt x="2509" y="2006"/>
                  </a:lnTo>
                  <a:cubicBezTo>
                    <a:pt x="2786" y="2006"/>
                    <a:pt x="3010" y="1782"/>
                    <a:pt x="3010" y="1505"/>
                  </a:cubicBezTo>
                  <a:cubicBezTo>
                    <a:pt x="3010" y="1228"/>
                    <a:pt x="2786" y="1004"/>
                    <a:pt x="2509" y="1004"/>
                  </a:cubicBezTo>
                  <a:lnTo>
                    <a:pt x="2008" y="1004"/>
                  </a:lnTo>
                  <a:lnTo>
                    <a:pt x="2008" y="502"/>
                  </a:lnTo>
                  <a:cubicBezTo>
                    <a:pt x="2008" y="225"/>
                    <a:pt x="1783" y="1"/>
                    <a:pt x="1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4386;p124">
              <a:extLst>
                <a:ext uri="{FF2B5EF4-FFF2-40B4-BE49-F238E27FC236}">
                  <a16:creationId xmlns:a16="http://schemas.microsoft.com/office/drawing/2014/main" id="{9A6E53DA-D6D4-93C4-1BA7-129274BB7202}"/>
                </a:ext>
              </a:extLst>
            </p:cNvPr>
            <p:cNvSpPr/>
            <p:nvPr/>
          </p:nvSpPr>
          <p:spPr>
            <a:xfrm>
              <a:off x="5456950" y="2420675"/>
              <a:ext cx="69625" cy="69650"/>
            </a:xfrm>
            <a:custGeom>
              <a:avLst/>
              <a:gdLst/>
              <a:ahLst/>
              <a:cxnLst/>
              <a:rect l="l" t="t" r="r" b="b"/>
              <a:pathLst>
                <a:path w="2785" h="2786" extrusionOk="0">
                  <a:moveTo>
                    <a:pt x="1385" y="0"/>
                  </a:moveTo>
                  <a:cubicBezTo>
                    <a:pt x="1107" y="0"/>
                    <a:pt x="883" y="225"/>
                    <a:pt x="883" y="503"/>
                  </a:cubicBezTo>
                  <a:lnTo>
                    <a:pt x="883" y="892"/>
                  </a:lnTo>
                  <a:lnTo>
                    <a:pt x="494" y="892"/>
                  </a:lnTo>
                  <a:cubicBezTo>
                    <a:pt x="220" y="896"/>
                    <a:pt x="1" y="1119"/>
                    <a:pt x="1" y="1393"/>
                  </a:cubicBezTo>
                  <a:cubicBezTo>
                    <a:pt x="1" y="1667"/>
                    <a:pt x="220" y="1890"/>
                    <a:pt x="494" y="1895"/>
                  </a:cubicBezTo>
                  <a:lnTo>
                    <a:pt x="883" y="1895"/>
                  </a:lnTo>
                  <a:lnTo>
                    <a:pt x="883" y="2284"/>
                  </a:lnTo>
                  <a:cubicBezTo>
                    <a:pt x="883" y="2561"/>
                    <a:pt x="1107" y="2785"/>
                    <a:pt x="1385" y="2785"/>
                  </a:cubicBezTo>
                  <a:cubicBezTo>
                    <a:pt x="1662" y="2785"/>
                    <a:pt x="1886" y="2561"/>
                    <a:pt x="1886" y="2284"/>
                  </a:cubicBezTo>
                  <a:lnTo>
                    <a:pt x="1886" y="1895"/>
                  </a:lnTo>
                  <a:lnTo>
                    <a:pt x="2275" y="1895"/>
                  </a:lnTo>
                  <a:cubicBezTo>
                    <a:pt x="2278" y="1895"/>
                    <a:pt x="2280" y="1895"/>
                    <a:pt x="2283" y="1895"/>
                  </a:cubicBezTo>
                  <a:cubicBezTo>
                    <a:pt x="2560" y="1895"/>
                    <a:pt x="2785" y="1671"/>
                    <a:pt x="2785" y="1393"/>
                  </a:cubicBezTo>
                  <a:cubicBezTo>
                    <a:pt x="2785" y="1116"/>
                    <a:pt x="2561" y="892"/>
                    <a:pt x="2285" y="892"/>
                  </a:cubicBezTo>
                  <a:cubicBezTo>
                    <a:pt x="2281" y="892"/>
                    <a:pt x="2278" y="892"/>
                    <a:pt x="2275" y="892"/>
                  </a:cubicBezTo>
                  <a:lnTo>
                    <a:pt x="1886" y="892"/>
                  </a:lnTo>
                  <a:lnTo>
                    <a:pt x="1886" y="503"/>
                  </a:lnTo>
                  <a:cubicBezTo>
                    <a:pt x="1886" y="225"/>
                    <a:pt x="1662" y="0"/>
                    <a:pt x="13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4387;p124">
              <a:extLst>
                <a:ext uri="{FF2B5EF4-FFF2-40B4-BE49-F238E27FC236}">
                  <a16:creationId xmlns:a16="http://schemas.microsoft.com/office/drawing/2014/main" id="{6621037C-B059-E092-8962-07E9BEDEE2F8}"/>
                </a:ext>
              </a:extLst>
            </p:cNvPr>
            <p:cNvSpPr/>
            <p:nvPr/>
          </p:nvSpPr>
          <p:spPr>
            <a:xfrm>
              <a:off x="4851700" y="1824375"/>
              <a:ext cx="67850" cy="67825"/>
            </a:xfrm>
            <a:custGeom>
              <a:avLst/>
              <a:gdLst/>
              <a:ahLst/>
              <a:cxnLst/>
              <a:rect l="l" t="t" r="r" b="b"/>
              <a:pathLst>
                <a:path w="2714" h="2713" extrusionOk="0">
                  <a:moveTo>
                    <a:pt x="1365" y="0"/>
                  </a:moveTo>
                  <a:cubicBezTo>
                    <a:pt x="1092" y="0"/>
                    <a:pt x="867" y="220"/>
                    <a:pt x="863" y="494"/>
                  </a:cubicBezTo>
                  <a:lnTo>
                    <a:pt x="863" y="847"/>
                  </a:lnTo>
                  <a:lnTo>
                    <a:pt x="510" y="847"/>
                  </a:lnTo>
                  <a:cubicBezTo>
                    <a:pt x="507" y="847"/>
                    <a:pt x="504" y="847"/>
                    <a:pt x="501" y="847"/>
                  </a:cubicBezTo>
                  <a:cubicBezTo>
                    <a:pt x="225" y="847"/>
                    <a:pt x="1" y="1071"/>
                    <a:pt x="1" y="1348"/>
                  </a:cubicBezTo>
                  <a:cubicBezTo>
                    <a:pt x="1" y="1626"/>
                    <a:pt x="226" y="1850"/>
                    <a:pt x="503" y="1850"/>
                  </a:cubicBezTo>
                  <a:cubicBezTo>
                    <a:pt x="505" y="1850"/>
                    <a:pt x="508" y="1850"/>
                    <a:pt x="510" y="1850"/>
                  </a:cubicBezTo>
                  <a:lnTo>
                    <a:pt x="863" y="1850"/>
                  </a:lnTo>
                  <a:lnTo>
                    <a:pt x="863" y="2203"/>
                  </a:lnTo>
                  <a:cubicBezTo>
                    <a:pt x="859" y="2483"/>
                    <a:pt x="1085" y="2712"/>
                    <a:pt x="1365" y="2712"/>
                  </a:cubicBezTo>
                  <a:cubicBezTo>
                    <a:pt x="1645" y="2712"/>
                    <a:pt x="1871" y="2483"/>
                    <a:pt x="1867" y="2203"/>
                  </a:cubicBezTo>
                  <a:lnTo>
                    <a:pt x="1867" y="1850"/>
                  </a:lnTo>
                  <a:lnTo>
                    <a:pt x="2219" y="1850"/>
                  </a:lnTo>
                  <a:cubicBezTo>
                    <a:pt x="2493" y="1846"/>
                    <a:pt x="2713" y="1623"/>
                    <a:pt x="2713" y="1348"/>
                  </a:cubicBezTo>
                  <a:cubicBezTo>
                    <a:pt x="2713" y="1074"/>
                    <a:pt x="2493" y="851"/>
                    <a:pt x="2219" y="847"/>
                  </a:cubicBezTo>
                  <a:lnTo>
                    <a:pt x="1867" y="847"/>
                  </a:lnTo>
                  <a:lnTo>
                    <a:pt x="1867" y="494"/>
                  </a:lnTo>
                  <a:cubicBezTo>
                    <a:pt x="1862" y="220"/>
                    <a:pt x="1639" y="0"/>
                    <a:pt x="13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4388;p124">
              <a:extLst>
                <a:ext uri="{FF2B5EF4-FFF2-40B4-BE49-F238E27FC236}">
                  <a16:creationId xmlns:a16="http://schemas.microsoft.com/office/drawing/2014/main" id="{ACAB371E-7645-0E05-0C7A-5A66B6BC3509}"/>
                </a:ext>
              </a:extLst>
            </p:cNvPr>
            <p:cNvSpPr/>
            <p:nvPr/>
          </p:nvSpPr>
          <p:spPr>
            <a:xfrm>
              <a:off x="4788975" y="1941475"/>
              <a:ext cx="160800" cy="147750"/>
            </a:xfrm>
            <a:custGeom>
              <a:avLst/>
              <a:gdLst/>
              <a:ahLst/>
              <a:cxnLst/>
              <a:rect l="l" t="t" r="r" b="b"/>
              <a:pathLst>
                <a:path w="6432" h="5910" extrusionOk="0">
                  <a:moveTo>
                    <a:pt x="3216" y="1"/>
                  </a:moveTo>
                  <a:cubicBezTo>
                    <a:pt x="3052" y="1"/>
                    <a:pt x="2889" y="86"/>
                    <a:pt x="2804" y="256"/>
                  </a:cubicBezTo>
                  <a:lnTo>
                    <a:pt x="2208" y="1466"/>
                  </a:lnTo>
                  <a:cubicBezTo>
                    <a:pt x="2141" y="1601"/>
                    <a:pt x="2011" y="1696"/>
                    <a:pt x="1862" y="1717"/>
                  </a:cubicBezTo>
                  <a:lnTo>
                    <a:pt x="527" y="1912"/>
                  </a:lnTo>
                  <a:cubicBezTo>
                    <a:pt x="150" y="1966"/>
                    <a:pt x="1" y="2429"/>
                    <a:pt x="273" y="2693"/>
                  </a:cubicBezTo>
                  <a:lnTo>
                    <a:pt x="1239" y="3636"/>
                  </a:lnTo>
                  <a:cubicBezTo>
                    <a:pt x="1347" y="3741"/>
                    <a:pt x="1397" y="3892"/>
                    <a:pt x="1371" y="4042"/>
                  </a:cubicBezTo>
                  <a:lnTo>
                    <a:pt x="1143" y="5372"/>
                  </a:lnTo>
                  <a:cubicBezTo>
                    <a:pt x="1092" y="5668"/>
                    <a:pt x="1327" y="5909"/>
                    <a:pt x="1595" y="5909"/>
                  </a:cubicBezTo>
                  <a:cubicBezTo>
                    <a:pt x="1665" y="5909"/>
                    <a:pt x="1738" y="5892"/>
                    <a:pt x="1808" y="5855"/>
                  </a:cubicBezTo>
                  <a:lnTo>
                    <a:pt x="2859" y="5302"/>
                  </a:lnTo>
                  <a:lnTo>
                    <a:pt x="3003" y="5227"/>
                  </a:lnTo>
                  <a:cubicBezTo>
                    <a:pt x="3070" y="5192"/>
                    <a:pt x="3143" y="5174"/>
                    <a:pt x="3216" y="5174"/>
                  </a:cubicBezTo>
                  <a:cubicBezTo>
                    <a:pt x="3290" y="5174"/>
                    <a:pt x="3363" y="5192"/>
                    <a:pt x="3429" y="5227"/>
                  </a:cubicBezTo>
                  <a:lnTo>
                    <a:pt x="4624" y="5855"/>
                  </a:lnTo>
                  <a:cubicBezTo>
                    <a:pt x="4694" y="5892"/>
                    <a:pt x="4767" y="5909"/>
                    <a:pt x="4838" y="5909"/>
                  </a:cubicBezTo>
                  <a:cubicBezTo>
                    <a:pt x="5105" y="5909"/>
                    <a:pt x="5340" y="5668"/>
                    <a:pt x="5290" y="5372"/>
                  </a:cubicBezTo>
                  <a:lnTo>
                    <a:pt x="5061" y="4042"/>
                  </a:lnTo>
                  <a:cubicBezTo>
                    <a:pt x="5036" y="3892"/>
                    <a:pt x="5085" y="3741"/>
                    <a:pt x="5193" y="3636"/>
                  </a:cubicBezTo>
                  <a:lnTo>
                    <a:pt x="6159" y="2693"/>
                  </a:lnTo>
                  <a:cubicBezTo>
                    <a:pt x="6431" y="2429"/>
                    <a:pt x="6281" y="1966"/>
                    <a:pt x="5905" y="1912"/>
                  </a:cubicBezTo>
                  <a:lnTo>
                    <a:pt x="4569" y="1717"/>
                  </a:lnTo>
                  <a:cubicBezTo>
                    <a:pt x="4420" y="1695"/>
                    <a:pt x="4291" y="1601"/>
                    <a:pt x="4223" y="1466"/>
                  </a:cubicBezTo>
                  <a:lnTo>
                    <a:pt x="4068" y="1151"/>
                  </a:lnTo>
                  <a:lnTo>
                    <a:pt x="3627" y="256"/>
                  </a:lnTo>
                  <a:cubicBezTo>
                    <a:pt x="3543" y="86"/>
                    <a:pt x="3379" y="1"/>
                    <a:pt x="32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4389;p124">
              <a:extLst>
                <a:ext uri="{FF2B5EF4-FFF2-40B4-BE49-F238E27FC236}">
                  <a16:creationId xmlns:a16="http://schemas.microsoft.com/office/drawing/2014/main" id="{56D092EA-E136-3DA4-9014-C8250CD5B6F7}"/>
                </a:ext>
              </a:extLst>
            </p:cNvPr>
            <p:cNvSpPr/>
            <p:nvPr/>
          </p:nvSpPr>
          <p:spPr>
            <a:xfrm>
              <a:off x="5237850" y="2368250"/>
              <a:ext cx="160800" cy="147750"/>
            </a:xfrm>
            <a:custGeom>
              <a:avLst/>
              <a:gdLst/>
              <a:ahLst/>
              <a:cxnLst/>
              <a:rect l="l" t="t" r="r" b="b"/>
              <a:pathLst>
                <a:path w="6432" h="5910" extrusionOk="0">
                  <a:moveTo>
                    <a:pt x="3215" y="0"/>
                  </a:moveTo>
                  <a:cubicBezTo>
                    <a:pt x="3052" y="0"/>
                    <a:pt x="2888" y="85"/>
                    <a:pt x="2804" y="256"/>
                  </a:cubicBezTo>
                  <a:lnTo>
                    <a:pt x="2208" y="1466"/>
                  </a:lnTo>
                  <a:cubicBezTo>
                    <a:pt x="2141" y="1602"/>
                    <a:pt x="2012" y="1695"/>
                    <a:pt x="1863" y="1717"/>
                  </a:cubicBezTo>
                  <a:lnTo>
                    <a:pt x="527" y="1911"/>
                  </a:lnTo>
                  <a:cubicBezTo>
                    <a:pt x="150" y="1966"/>
                    <a:pt x="1" y="2428"/>
                    <a:pt x="273" y="2693"/>
                  </a:cubicBezTo>
                  <a:lnTo>
                    <a:pt x="1239" y="3636"/>
                  </a:lnTo>
                  <a:cubicBezTo>
                    <a:pt x="1348" y="3741"/>
                    <a:pt x="1397" y="3893"/>
                    <a:pt x="1371" y="4041"/>
                  </a:cubicBezTo>
                  <a:lnTo>
                    <a:pt x="1143" y="5372"/>
                  </a:lnTo>
                  <a:cubicBezTo>
                    <a:pt x="1092" y="5669"/>
                    <a:pt x="1327" y="5909"/>
                    <a:pt x="1595" y="5909"/>
                  </a:cubicBezTo>
                  <a:cubicBezTo>
                    <a:pt x="1665" y="5909"/>
                    <a:pt x="1738" y="5893"/>
                    <a:pt x="1808" y="5856"/>
                  </a:cubicBezTo>
                  <a:lnTo>
                    <a:pt x="2859" y="5303"/>
                  </a:lnTo>
                  <a:lnTo>
                    <a:pt x="3003" y="5227"/>
                  </a:lnTo>
                  <a:cubicBezTo>
                    <a:pt x="3069" y="5192"/>
                    <a:pt x="3142" y="5175"/>
                    <a:pt x="3216" y="5175"/>
                  </a:cubicBezTo>
                  <a:cubicBezTo>
                    <a:pt x="3289" y="5175"/>
                    <a:pt x="3362" y="5192"/>
                    <a:pt x="3429" y="5227"/>
                  </a:cubicBezTo>
                  <a:lnTo>
                    <a:pt x="4624" y="5856"/>
                  </a:lnTo>
                  <a:cubicBezTo>
                    <a:pt x="4694" y="5893"/>
                    <a:pt x="4767" y="5909"/>
                    <a:pt x="4837" y="5909"/>
                  </a:cubicBezTo>
                  <a:cubicBezTo>
                    <a:pt x="5104" y="5909"/>
                    <a:pt x="5339" y="5669"/>
                    <a:pt x="5288" y="5372"/>
                  </a:cubicBezTo>
                  <a:lnTo>
                    <a:pt x="5061" y="4041"/>
                  </a:lnTo>
                  <a:cubicBezTo>
                    <a:pt x="5036" y="3893"/>
                    <a:pt x="5085" y="3741"/>
                    <a:pt x="5193" y="3636"/>
                  </a:cubicBezTo>
                  <a:lnTo>
                    <a:pt x="6159" y="2694"/>
                  </a:lnTo>
                  <a:cubicBezTo>
                    <a:pt x="6431" y="2429"/>
                    <a:pt x="6281" y="1967"/>
                    <a:pt x="5905" y="1912"/>
                  </a:cubicBezTo>
                  <a:lnTo>
                    <a:pt x="4569" y="1718"/>
                  </a:lnTo>
                  <a:cubicBezTo>
                    <a:pt x="4420" y="1696"/>
                    <a:pt x="4291" y="1602"/>
                    <a:pt x="4223" y="1467"/>
                  </a:cubicBezTo>
                  <a:lnTo>
                    <a:pt x="4068" y="1151"/>
                  </a:lnTo>
                  <a:lnTo>
                    <a:pt x="3627" y="256"/>
                  </a:lnTo>
                  <a:cubicBezTo>
                    <a:pt x="3542" y="85"/>
                    <a:pt x="3379" y="0"/>
                    <a:pt x="3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390;p124">
              <a:extLst>
                <a:ext uri="{FF2B5EF4-FFF2-40B4-BE49-F238E27FC236}">
                  <a16:creationId xmlns:a16="http://schemas.microsoft.com/office/drawing/2014/main" id="{589AC7D0-D3FC-9066-4AE1-53B9C9F68DD9}"/>
                </a:ext>
              </a:extLst>
            </p:cNvPr>
            <p:cNvSpPr/>
            <p:nvPr/>
          </p:nvSpPr>
          <p:spPr>
            <a:xfrm>
              <a:off x="4775975" y="2267300"/>
              <a:ext cx="308375" cy="283325"/>
            </a:xfrm>
            <a:custGeom>
              <a:avLst/>
              <a:gdLst/>
              <a:ahLst/>
              <a:cxnLst/>
              <a:rect l="l" t="t" r="r" b="b"/>
              <a:pathLst>
                <a:path w="12335" h="11333" extrusionOk="0">
                  <a:moveTo>
                    <a:pt x="6168" y="1"/>
                  </a:moveTo>
                  <a:cubicBezTo>
                    <a:pt x="5855" y="1"/>
                    <a:pt x="5541" y="164"/>
                    <a:pt x="5380" y="491"/>
                  </a:cubicBezTo>
                  <a:lnTo>
                    <a:pt x="4234" y="2813"/>
                  </a:lnTo>
                  <a:cubicBezTo>
                    <a:pt x="4105" y="3073"/>
                    <a:pt x="3858" y="3253"/>
                    <a:pt x="3572" y="3294"/>
                  </a:cubicBezTo>
                  <a:lnTo>
                    <a:pt x="1010" y="3667"/>
                  </a:lnTo>
                  <a:cubicBezTo>
                    <a:pt x="289" y="3772"/>
                    <a:pt x="1" y="4658"/>
                    <a:pt x="523" y="5167"/>
                  </a:cubicBezTo>
                  <a:lnTo>
                    <a:pt x="2377" y="6974"/>
                  </a:lnTo>
                  <a:cubicBezTo>
                    <a:pt x="2584" y="7175"/>
                    <a:pt x="2679" y="7467"/>
                    <a:pt x="2629" y="7752"/>
                  </a:cubicBezTo>
                  <a:lnTo>
                    <a:pt x="2192" y="10303"/>
                  </a:lnTo>
                  <a:cubicBezTo>
                    <a:pt x="2094" y="10871"/>
                    <a:pt x="2546" y="11333"/>
                    <a:pt x="3058" y="11333"/>
                  </a:cubicBezTo>
                  <a:cubicBezTo>
                    <a:pt x="3194" y="11333"/>
                    <a:pt x="3333" y="11300"/>
                    <a:pt x="3468" y="11230"/>
                  </a:cubicBezTo>
                  <a:lnTo>
                    <a:pt x="4408" y="10735"/>
                  </a:lnTo>
                  <a:lnTo>
                    <a:pt x="5758" y="10025"/>
                  </a:lnTo>
                  <a:cubicBezTo>
                    <a:pt x="5886" y="9957"/>
                    <a:pt x="6026" y="9923"/>
                    <a:pt x="6167" y="9923"/>
                  </a:cubicBezTo>
                  <a:cubicBezTo>
                    <a:pt x="6308" y="9923"/>
                    <a:pt x="6448" y="9957"/>
                    <a:pt x="6577" y="10025"/>
                  </a:cubicBezTo>
                  <a:lnTo>
                    <a:pt x="8868" y="11230"/>
                  </a:lnTo>
                  <a:cubicBezTo>
                    <a:pt x="9002" y="11300"/>
                    <a:pt x="9141" y="11333"/>
                    <a:pt x="9276" y="11333"/>
                  </a:cubicBezTo>
                  <a:cubicBezTo>
                    <a:pt x="9789" y="11333"/>
                    <a:pt x="10241" y="10871"/>
                    <a:pt x="10143" y="10303"/>
                  </a:cubicBezTo>
                  <a:lnTo>
                    <a:pt x="9706" y="7751"/>
                  </a:lnTo>
                  <a:cubicBezTo>
                    <a:pt x="9656" y="7466"/>
                    <a:pt x="9751" y="7174"/>
                    <a:pt x="9959" y="6973"/>
                  </a:cubicBezTo>
                  <a:lnTo>
                    <a:pt x="11814" y="5166"/>
                  </a:lnTo>
                  <a:cubicBezTo>
                    <a:pt x="12335" y="4657"/>
                    <a:pt x="12047" y="3770"/>
                    <a:pt x="11327" y="3667"/>
                  </a:cubicBezTo>
                  <a:lnTo>
                    <a:pt x="8765" y="3294"/>
                  </a:lnTo>
                  <a:cubicBezTo>
                    <a:pt x="8478" y="3251"/>
                    <a:pt x="8230" y="3072"/>
                    <a:pt x="8103" y="2812"/>
                  </a:cubicBezTo>
                  <a:lnTo>
                    <a:pt x="7261" y="1107"/>
                  </a:lnTo>
                  <a:lnTo>
                    <a:pt x="6957" y="491"/>
                  </a:lnTo>
                  <a:cubicBezTo>
                    <a:pt x="6795" y="164"/>
                    <a:pt x="6482" y="1"/>
                    <a:pt x="6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56121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6" name="Google Shape;28866;p99"/>
          <p:cNvSpPr txBox="1">
            <a:spLocks noGrp="1"/>
          </p:cNvSpPr>
          <p:nvPr>
            <p:ph type="title"/>
          </p:nvPr>
        </p:nvSpPr>
        <p:spPr>
          <a:xfrm>
            <a:off x="2225060" y="2925022"/>
            <a:ext cx="4686107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dirty="0"/>
              <a:t>Data Exploration and Visualization</a:t>
            </a:r>
            <a:endParaRPr dirty="0"/>
          </a:p>
        </p:txBody>
      </p:sp>
      <p:cxnSp>
        <p:nvCxnSpPr>
          <p:cNvPr id="28867" name="Google Shape;28867;p99"/>
          <p:cNvCxnSpPr/>
          <p:nvPr/>
        </p:nvCxnSpPr>
        <p:spPr>
          <a:xfrm>
            <a:off x="3611125" y="2826975"/>
            <a:ext cx="1928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869" name="Google Shape;28869;p99"/>
          <p:cNvSpPr txBox="1">
            <a:spLocks noGrp="1"/>
          </p:cNvSpPr>
          <p:nvPr>
            <p:ph type="title" idx="2"/>
          </p:nvPr>
        </p:nvSpPr>
        <p:spPr>
          <a:xfrm>
            <a:off x="348660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870" name="Google Shape;28870;p99"/>
          <p:cNvSpPr/>
          <p:nvPr/>
        </p:nvSpPr>
        <p:spPr>
          <a:xfrm flipH="1">
            <a:off x="2476536" y="5278109"/>
            <a:ext cx="59938" cy="60205"/>
          </a:xfrm>
          <a:custGeom>
            <a:avLst/>
            <a:gdLst/>
            <a:ahLst/>
            <a:cxnLst/>
            <a:rect l="l" t="t" r="r" b="b"/>
            <a:pathLst>
              <a:path w="4727" h="4748" extrusionOk="0">
                <a:moveTo>
                  <a:pt x="4175" y="0"/>
                </a:moveTo>
                <a:cubicBezTo>
                  <a:pt x="4124" y="0"/>
                  <a:pt x="4056" y="11"/>
                  <a:pt x="3968" y="35"/>
                </a:cubicBezTo>
                <a:cubicBezTo>
                  <a:pt x="3688" y="108"/>
                  <a:pt x="3439" y="253"/>
                  <a:pt x="3158" y="347"/>
                </a:cubicBezTo>
                <a:cubicBezTo>
                  <a:pt x="2794" y="475"/>
                  <a:pt x="2449" y="559"/>
                  <a:pt x="2094" y="559"/>
                </a:cubicBezTo>
                <a:cubicBezTo>
                  <a:pt x="1873" y="559"/>
                  <a:pt x="1649" y="527"/>
                  <a:pt x="1413" y="451"/>
                </a:cubicBezTo>
                <a:cubicBezTo>
                  <a:pt x="1039" y="336"/>
                  <a:pt x="686" y="170"/>
                  <a:pt x="302" y="77"/>
                </a:cubicBezTo>
                <a:cubicBezTo>
                  <a:pt x="280" y="69"/>
                  <a:pt x="252" y="62"/>
                  <a:pt x="227" y="62"/>
                </a:cubicBezTo>
                <a:cubicBezTo>
                  <a:pt x="217" y="62"/>
                  <a:pt x="207" y="63"/>
                  <a:pt x="198" y="66"/>
                </a:cubicBezTo>
                <a:cubicBezTo>
                  <a:pt x="104" y="87"/>
                  <a:pt x="63" y="202"/>
                  <a:pt x="63" y="295"/>
                </a:cubicBezTo>
                <a:cubicBezTo>
                  <a:pt x="104" y="918"/>
                  <a:pt x="427" y="1552"/>
                  <a:pt x="603" y="2154"/>
                </a:cubicBezTo>
                <a:cubicBezTo>
                  <a:pt x="624" y="2247"/>
                  <a:pt x="655" y="2341"/>
                  <a:pt x="655" y="2434"/>
                </a:cubicBezTo>
                <a:cubicBezTo>
                  <a:pt x="665" y="2632"/>
                  <a:pt x="561" y="2798"/>
                  <a:pt x="520" y="2985"/>
                </a:cubicBezTo>
                <a:cubicBezTo>
                  <a:pt x="406" y="3484"/>
                  <a:pt x="291" y="3930"/>
                  <a:pt x="73" y="4398"/>
                </a:cubicBezTo>
                <a:cubicBezTo>
                  <a:pt x="32" y="4481"/>
                  <a:pt x="0" y="4585"/>
                  <a:pt x="42" y="4657"/>
                </a:cubicBezTo>
                <a:cubicBezTo>
                  <a:pt x="86" y="4722"/>
                  <a:pt x="148" y="4747"/>
                  <a:pt x="219" y="4747"/>
                </a:cubicBezTo>
                <a:cubicBezTo>
                  <a:pt x="432" y="4747"/>
                  <a:pt x="725" y="4515"/>
                  <a:pt x="842" y="4429"/>
                </a:cubicBezTo>
                <a:cubicBezTo>
                  <a:pt x="1143" y="4211"/>
                  <a:pt x="1528" y="4096"/>
                  <a:pt x="1891" y="3972"/>
                </a:cubicBezTo>
                <a:cubicBezTo>
                  <a:pt x="2101" y="3906"/>
                  <a:pt x="2315" y="3878"/>
                  <a:pt x="2529" y="3878"/>
                </a:cubicBezTo>
                <a:cubicBezTo>
                  <a:pt x="3196" y="3878"/>
                  <a:pt x="3870" y="4144"/>
                  <a:pt x="4467" y="4356"/>
                </a:cubicBezTo>
                <a:cubicBezTo>
                  <a:pt x="4505" y="4372"/>
                  <a:pt x="4555" y="4386"/>
                  <a:pt x="4601" y="4386"/>
                </a:cubicBezTo>
                <a:cubicBezTo>
                  <a:pt x="4643" y="4386"/>
                  <a:pt x="4681" y="4375"/>
                  <a:pt x="4706" y="4345"/>
                </a:cubicBezTo>
                <a:cubicBezTo>
                  <a:pt x="4727" y="4315"/>
                  <a:pt x="4727" y="4262"/>
                  <a:pt x="4727" y="4221"/>
                </a:cubicBezTo>
                <a:cubicBezTo>
                  <a:pt x="4706" y="3701"/>
                  <a:pt x="4290" y="3297"/>
                  <a:pt x="4083" y="2829"/>
                </a:cubicBezTo>
                <a:cubicBezTo>
                  <a:pt x="3760" y="2102"/>
                  <a:pt x="4051" y="1250"/>
                  <a:pt x="4228" y="523"/>
                </a:cubicBezTo>
                <a:cubicBezTo>
                  <a:pt x="4290" y="295"/>
                  <a:pt x="4363" y="108"/>
                  <a:pt x="4290" y="35"/>
                </a:cubicBezTo>
                <a:cubicBezTo>
                  <a:pt x="4269" y="13"/>
                  <a:pt x="4232" y="0"/>
                  <a:pt x="41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71" name="Google Shape;28871;p99"/>
          <p:cNvGrpSpPr/>
          <p:nvPr/>
        </p:nvGrpSpPr>
        <p:grpSpPr>
          <a:xfrm>
            <a:off x="6553311" y="322653"/>
            <a:ext cx="2303088" cy="2879970"/>
            <a:chOff x="6553311" y="322653"/>
            <a:chExt cx="2303088" cy="2879970"/>
          </a:xfrm>
        </p:grpSpPr>
        <p:sp>
          <p:nvSpPr>
            <p:cNvPr id="28872" name="Google Shape;28872;p99"/>
            <p:cNvSpPr/>
            <p:nvPr/>
          </p:nvSpPr>
          <p:spPr>
            <a:xfrm flipH="1">
              <a:off x="6746529" y="420875"/>
              <a:ext cx="1863333" cy="1863333"/>
            </a:xfrm>
            <a:custGeom>
              <a:avLst/>
              <a:gdLst/>
              <a:ahLst/>
              <a:cxnLst/>
              <a:rect l="l" t="t" r="r" b="b"/>
              <a:pathLst>
                <a:path w="38002" h="38002" extrusionOk="0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>
                <a:alpha val="374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3" name="Google Shape;28873;p99"/>
            <p:cNvSpPr/>
            <p:nvPr/>
          </p:nvSpPr>
          <p:spPr>
            <a:xfrm flipH="1">
              <a:off x="6899772" y="574118"/>
              <a:ext cx="1556847" cy="1556847"/>
            </a:xfrm>
            <a:custGeom>
              <a:avLst/>
              <a:gdLst/>
              <a:ahLst/>
              <a:cxnLst/>
              <a:rect l="l" t="t" r="r" b="b"/>
              <a:pathLst>
                <a:path w="38002" h="38002" extrusionOk="0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4" name="Google Shape;28874;p99"/>
            <p:cNvSpPr/>
            <p:nvPr/>
          </p:nvSpPr>
          <p:spPr>
            <a:xfrm flipH="1">
              <a:off x="7076688" y="751042"/>
              <a:ext cx="1203014" cy="1203000"/>
            </a:xfrm>
            <a:custGeom>
              <a:avLst/>
              <a:gdLst/>
              <a:ahLst/>
              <a:cxnLst/>
              <a:rect l="l" t="t" r="r" b="b"/>
              <a:pathLst>
                <a:path w="87476" h="87475" extrusionOk="0">
                  <a:moveTo>
                    <a:pt x="43736" y="0"/>
                  </a:moveTo>
                  <a:cubicBezTo>
                    <a:pt x="33048" y="0"/>
                    <a:pt x="23251" y="3837"/>
                    <a:pt x="15651" y="10208"/>
                  </a:cubicBezTo>
                  <a:cubicBezTo>
                    <a:pt x="14799" y="10925"/>
                    <a:pt x="13973" y="11668"/>
                    <a:pt x="13177" y="12450"/>
                  </a:cubicBezTo>
                  <a:cubicBezTo>
                    <a:pt x="10268" y="15290"/>
                    <a:pt x="7767" y="18521"/>
                    <a:pt x="5748" y="22051"/>
                  </a:cubicBezTo>
                  <a:cubicBezTo>
                    <a:pt x="5383" y="22684"/>
                    <a:pt x="5036" y="23327"/>
                    <a:pt x="4709" y="23983"/>
                  </a:cubicBezTo>
                  <a:cubicBezTo>
                    <a:pt x="3176" y="26997"/>
                    <a:pt x="2003" y="30182"/>
                    <a:pt x="1217" y="33470"/>
                  </a:cubicBezTo>
                  <a:cubicBezTo>
                    <a:pt x="1044" y="34179"/>
                    <a:pt x="889" y="34895"/>
                    <a:pt x="753" y="35620"/>
                  </a:cubicBezTo>
                  <a:cubicBezTo>
                    <a:pt x="252" y="38297"/>
                    <a:pt x="0" y="41013"/>
                    <a:pt x="1" y="43735"/>
                  </a:cubicBezTo>
                  <a:cubicBezTo>
                    <a:pt x="0" y="44639"/>
                    <a:pt x="28" y="45536"/>
                    <a:pt x="84" y="46427"/>
                  </a:cubicBezTo>
                  <a:cubicBezTo>
                    <a:pt x="133" y="47209"/>
                    <a:pt x="198" y="47983"/>
                    <a:pt x="290" y="48753"/>
                  </a:cubicBezTo>
                  <a:cubicBezTo>
                    <a:pt x="764" y="52941"/>
                    <a:pt x="1847" y="57039"/>
                    <a:pt x="3506" y="60914"/>
                  </a:cubicBezTo>
                  <a:cubicBezTo>
                    <a:pt x="3943" y="61941"/>
                    <a:pt x="4415" y="62941"/>
                    <a:pt x="4931" y="63924"/>
                  </a:cubicBezTo>
                  <a:cubicBezTo>
                    <a:pt x="7457" y="68776"/>
                    <a:pt x="10865" y="73088"/>
                    <a:pt x="14943" y="76664"/>
                  </a:cubicBezTo>
                  <a:cubicBezTo>
                    <a:pt x="15732" y="77352"/>
                    <a:pt x="16546" y="78013"/>
                    <a:pt x="17386" y="78647"/>
                  </a:cubicBezTo>
                  <a:cubicBezTo>
                    <a:pt x="24714" y="84188"/>
                    <a:pt x="33843" y="87474"/>
                    <a:pt x="43736" y="87474"/>
                  </a:cubicBezTo>
                  <a:cubicBezTo>
                    <a:pt x="55858" y="87474"/>
                    <a:pt x="66828" y="82545"/>
                    <a:pt x="74750" y="74579"/>
                  </a:cubicBezTo>
                  <a:cubicBezTo>
                    <a:pt x="75390" y="73934"/>
                    <a:pt x="76008" y="73272"/>
                    <a:pt x="76607" y="72590"/>
                  </a:cubicBezTo>
                  <a:cubicBezTo>
                    <a:pt x="79005" y="69864"/>
                    <a:pt x="81053" y="66851"/>
                    <a:pt x="82708" y="63618"/>
                  </a:cubicBezTo>
                  <a:cubicBezTo>
                    <a:pt x="83036" y="62968"/>
                    <a:pt x="83354" y="62312"/>
                    <a:pt x="83652" y="61643"/>
                  </a:cubicBezTo>
                  <a:cubicBezTo>
                    <a:pt x="85078" y="58477"/>
                    <a:pt x="86116" y="55149"/>
                    <a:pt x="86745" y="51733"/>
                  </a:cubicBezTo>
                  <a:cubicBezTo>
                    <a:pt x="86877" y="51016"/>
                    <a:pt x="86994" y="50295"/>
                    <a:pt x="87090" y="49569"/>
                  </a:cubicBezTo>
                  <a:cubicBezTo>
                    <a:pt x="87347" y="47636"/>
                    <a:pt x="87475" y="45686"/>
                    <a:pt x="87475" y="43735"/>
                  </a:cubicBezTo>
                  <a:cubicBezTo>
                    <a:pt x="87475" y="42001"/>
                    <a:pt x="87374" y="40268"/>
                    <a:pt x="87170" y="38545"/>
                  </a:cubicBezTo>
                  <a:lnTo>
                    <a:pt x="87170" y="38539"/>
                  </a:lnTo>
                  <a:cubicBezTo>
                    <a:pt x="87078" y="37757"/>
                    <a:pt x="86964" y="36983"/>
                    <a:pt x="86833" y="36219"/>
                  </a:cubicBezTo>
                  <a:cubicBezTo>
                    <a:pt x="86078" y="31871"/>
                    <a:pt x="84666" y="27662"/>
                    <a:pt x="82647" y="23738"/>
                  </a:cubicBezTo>
                  <a:cubicBezTo>
                    <a:pt x="82096" y="22668"/>
                    <a:pt x="81497" y="21619"/>
                    <a:pt x="80859" y="20600"/>
                  </a:cubicBezTo>
                  <a:cubicBezTo>
                    <a:pt x="77856" y="15790"/>
                    <a:pt x="73949" y="11608"/>
                    <a:pt x="69354" y="8286"/>
                  </a:cubicBezTo>
                  <a:cubicBezTo>
                    <a:pt x="68519" y="7678"/>
                    <a:pt x="67658" y="7102"/>
                    <a:pt x="66779" y="6555"/>
                  </a:cubicBezTo>
                  <a:cubicBezTo>
                    <a:pt x="60089" y="2400"/>
                    <a:pt x="52192" y="0"/>
                    <a:pt x="43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5" name="Google Shape;28875;p99"/>
            <p:cNvSpPr/>
            <p:nvPr/>
          </p:nvSpPr>
          <p:spPr>
            <a:xfrm flipH="1">
              <a:off x="6971281" y="2530008"/>
              <a:ext cx="137971" cy="83485"/>
            </a:xfrm>
            <a:custGeom>
              <a:avLst/>
              <a:gdLst/>
              <a:ahLst/>
              <a:cxnLst/>
              <a:rect l="l" t="t" r="r" b="b"/>
              <a:pathLst>
                <a:path w="10881" h="6584" extrusionOk="0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6" name="Google Shape;28876;p99"/>
            <p:cNvSpPr/>
            <p:nvPr/>
          </p:nvSpPr>
          <p:spPr>
            <a:xfrm flipH="1">
              <a:off x="8232772" y="2412842"/>
              <a:ext cx="69284" cy="41831"/>
            </a:xfrm>
            <a:custGeom>
              <a:avLst/>
              <a:gdLst/>
              <a:ahLst/>
              <a:cxnLst/>
              <a:rect l="l" t="t" r="r" b="b"/>
              <a:pathLst>
                <a:path w="5464" h="3299" extrusionOk="0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7" name="Google Shape;28877;p99"/>
            <p:cNvSpPr/>
            <p:nvPr/>
          </p:nvSpPr>
          <p:spPr>
            <a:xfrm flipH="1">
              <a:off x="6901957" y="420866"/>
              <a:ext cx="69309" cy="4197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8" name="Google Shape;28878;p99"/>
            <p:cNvSpPr/>
            <p:nvPr/>
          </p:nvSpPr>
          <p:spPr>
            <a:xfrm flipH="1">
              <a:off x="8693448" y="2130977"/>
              <a:ext cx="162951" cy="98409"/>
            </a:xfrm>
            <a:custGeom>
              <a:avLst/>
              <a:gdLst/>
              <a:ahLst/>
              <a:cxnLst/>
              <a:rect l="l" t="t" r="r" b="b"/>
              <a:pathLst>
                <a:path w="12851" h="7761" extrusionOk="0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9" name="Google Shape;28879;p99"/>
            <p:cNvSpPr/>
            <p:nvPr/>
          </p:nvSpPr>
          <p:spPr>
            <a:xfrm flipH="1">
              <a:off x="8736377" y="1714673"/>
              <a:ext cx="77069" cy="76689"/>
            </a:xfrm>
            <a:custGeom>
              <a:avLst/>
              <a:gdLst/>
              <a:ahLst/>
              <a:cxnLst/>
              <a:rect l="l" t="t" r="r" b="b"/>
              <a:pathLst>
                <a:path w="6078" h="6048" extrusionOk="0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0" name="Google Shape;28880;p99"/>
            <p:cNvSpPr/>
            <p:nvPr/>
          </p:nvSpPr>
          <p:spPr>
            <a:xfrm flipH="1">
              <a:off x="6686461" y="2977442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1" name="Google Shape;28881;p99"/>
            <p:cNvSpPr/>
            <p:nvPr/>
          </p:nvSpPr>
          <p:spPr>
            <a:xfrm flipH="1">
              <a:off x="7703244" y="240366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2" name="Google Shape;28882;p99"/>
            <p:cNvSpPr/>
            <p:nvPr/>
          </p:nvSpPr>
          <p:spPr>
            <a:xfrm flipH="1">
              <a:off x="7309611" y="2794647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3" name="Google Shape;28883;p99"/>
            <p:cNvSpPr/>
            <p:nvPr/>
          </p:nvSpPr>
          <p:spPr>
            <a:xfrm flipH="1">
              <a:off x="8435218" y="232222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4" name="Google Shape;28884;p99"/>
            <p:cNvSpPr/>
            <p:nvPr/>
          </p:nvSpPr>
          <p:spPr>
            <a:xfrm flipH="1">
              <a:off x="8349504" y="322653"/>
              <a:ext cx="59951" cy="60205"/>
            </a:xfrm>
            <a:custGeom>
              <a:avLst/>
              <a:gdLst/>
              <a:ahLst/>
              <a:cxnLst/>
              <a:rect l="l" t="t" r="r" b="b"/>
              <a:pathLst>
                <a:path w="4728" h="4748" extrusionOk="0">
                  <a:moveTo>
                    <a:pt x="4175" y="1"/>
                  </a:moveTo>
                  <a:cubicBezTo>
                    <a:pt x="4124" y="1"/>
                    <a:pt x="4057" y="11"/>
                    <a:pt x="3969" y="36"/>
                  </a:cubicBezTo>
                  <a:cubicBezTo>
                    <a:pt x="3689" y="108"/>
                    <a:pt x="3439" y="254"/>
                    <a:pt x="3159" y="348"/>
                  </a:cubicBezTo>
                  <a:cubicBezTo>
                    <a:pt x="2794" y="476"/>
                    <a:pt x="2453" y="560"/>
                    <a:pt x="2099" y="560"/>
                  </a:cubicBezTo>
                  <a:cubicBezTo>
                    <a:pt x="1879" y="560"/>
                    <a:pt x="1653" y="527"/>
                    <a:pt x="1414" y="452"/>
                  </a:cubicBezTo>
                  <a:cubicBezTo>
                    <a:pt x="1040" y="337"/>
                    <a:pt x="686" y="171"/>
                    <a:pt x="303" y="78"/>
                  </a:cubicBezTo>
                  <a:cubicBezTo>
                    <a:pt x="280" y="70"/>
                    <a:pt x="253" y="63"/>
                    <a:pt x="228" y="63"/>
                  </a:cubicBezTo>
                  <a:cubicBezTo>
                    <a:pt x="217" y="63"/>
                    <a:pt x="208" y="64"/>
                    <a:pt x="199" y="67"/>
                  </a:cubicBezTo>
                  <a:cubicBezTo>
                    <a:pt x="105" y="88"/>
                    <a:pt x="63" y="202"/>
                    <a:pt x="63" y="295"/>
                  </a:cubicBezTo>
                  <a:cubicBezTo>
                    <a:pt x="116" y="919"/>
                    <a:pt x="427" y="1553"/>
                    <a:pt x="603" y="2155"/>
                  </a:cubicBezTo>
                  <a:cubicBezTo>
                    <a:pt x="624" y="2248"/>
                    <a:pt x="656" y="2342"/>
                    <a:pt x="656" y="2435"/>
                  </a:cubicBezTo>
                  <a:cubicBezTo>
                    <a:pt x="666" y="2633"/>
                    <a:pt x="562" y="2799"/>
                    <a:pt x="520" y="2986"/>
                  </a:cubicBezTo>
                  <a:cubicBezTo>
                    <a:pt x="406" y="3484"/>
                    <a:pt x="292" y="3931"/>
                    <a:pt x="74" y="4398"/>
                  </a:cubicBezTo>
                  <a:cubicBezTo>
                    <a:pt x="43" y="4482"/>
                    <a:pt x="1" y="4585"/>
                    <a:pt x="43" y="4658"/>
                  </a:cubicBezTo>
                  <a:cubicBezTo>
                    <a:pt x="87" y="4722"/>
                    <a:pt x="148" y="4748"/>
                    <a:pt x="219" y="4748"/>
                  </a:cubicBezTo>
                  <a:cubicBezTo>
                    <a:pt x="433" y="4748"/>
                    <a:pt x="725" y="4515"/>
                    <a:pt x="843" y="4429"/>
                  </a:cubicBezTo>
                  <a:cubicBezTo>
                    <a:pt x="1143" y="4212"/>
                    <a:pt x="1538" y="4087"/>
                    <a:pt x="1902" y="3972"/>
                  </a:cubicBezTo>
                  <a:cubicBezTo>
                    <a:pt x="2113" y="3906"/>
                    <a:pt x="2327" y="3877"/>
                    <a:pt x="2543" y="3877"/>
                  </a:cubicBezTo>
                  <a:cubicBezTo>
                    <a:pt x="3202" y="3877"/>
                    <a:pt x="3873" y="4138"/>
                    <a:pt x="4467" y="4357"/>
                  </a:cubicBezTo>
                  <a:cubicBezTo>
                    <a:pt x="4511" y="4373"/>
                    <a:pt x="4560" y="4387"/>
                    <a:pt x="4605" y="4387"/>
                  </a:cubicBezTo>
                  <a:cubicBezTo>
                    <a:pt x="4645" y="4387"/>
                    <a:pt x="4682" y="4376"/>
                    <a:pt x="4707" y="4346"/>
                  </a:cubicBezTo>
                  <a:cubicBezTo>
                    <a:pt x="4727" y="4315"/>
                    <a:pt x="4727" y="4263"/>
                    <a:pt x="4727" y="4222"/>
                  </a:cubicBezTo>
                  <a:cubicBezTo>
                    <a:pt x="4707" y="3702"/>
                    <a:pt x="4291" y="3298"/>
                    <a:pt x="4083" y="2830"/>
                  </a:cubicBezTo>
                  <a:cubicBezTo>
                    <a:pt x="3761" y="2103"/>
                    <a:pt x="4052" y="1251"/>
                    <a:pt x="4229" y="524"/>
                  </a:cubicBezTo>
                  <a:cubicBezTo>
                    <a:pt x="4291" y="295"/>
                    <a:pt x="4363" y="108"/>
                    <a:pt x="4291" y="36"/>
                  </a:cubicBezTo>
                  <a:cubicBezTo>
                    <a:pt x="4269" y="14"/>
                    <a:pt x="4233" y="1"/>
                    <a:pt x="4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5" name="Google Shape;28885;p99"/>
            <p:cNvSpPr/>
            <p:nvPr/>
          </p:nvSpPr>
          <p:spPr>
            <a:xfrm flipH="1">
              <a:off x="6553311" y="1372167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6" name="Google Shape;28886;p99"/>
            <p:cNvSpPr/>
            <p:nvPr/>
          </p:nvSpPr>
          <p:spPr>
            <a:xfrm flipH="1">
              <a:off x="6906648" y="2130984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7" name="Google Shape;28887;p99"/>
            <p:cNvSpPr/>
            <p:nvPr/>
          </p:nvSpPr>
          <p:spPr>
            <a:xfrm flipH="1">
              <a:off x="7852110" y="2831385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8" name="Google Shape;28888;p99"/>
            <p:cNvSpPr/>
            <p:nvPr/>
          </p:nvSpPr>
          <p:spPr>
            <a:xfrm flipH="1">
              <a:off x="7511230" y="2977472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9" name="Google Shape;28889;p99"/>
            <p:cNvSpPr/>
            <p:nvPr/>
          </p:nvSpPr>
          <p:spPr>
            <a:xfrm flipH="1">
              <a:off x="7205938" y="3160779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90" name="Google Shape;28890;p99"/>
          <p:cNvGrpSpPr/>
          <p:nvPr/>
        </p:nvGrpSpPr>
        <p:grpSpPr>
          <a:xfrm>
            <a:off x="-982887" y="690809"/>
            <a:ext cx="3951934" cy="5476747"/>
            <a:chOff x="-982887" y="690809"/>
            <a:chExt cx="3951934" cy="5476747"/>
          </a:xfrm>
        </p:grpSpPr>
        <p:sp>
          <p:nvSpPr>
            <p:cNvPr id="28891" name="Google Shape;28891;p99"/>
            <p:cNvSpPr/>
            <p:nvPr/>
          </p:nvSpPr>
          <p:spPr>
            <a:xfrm flipH="1">
              <a:off x="1719990" y="751058"/>
              <a:ext cx="237534" cy="143677"/>
            </a:xfrm>
            <a:custGeom>
              <a:avLst/>
              <a:gdLst/>
              <a:ahLst/>
              <a:cxnLst/>
              <a:rect l="l" t="t" r="r" b="b"/>
              <a:pathLst>
                <a:path w="18733" h="11331" extrusionOk="0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892" name="Google Shape;28892;p99"/>
            <p:cNvGrpSpPr/>
            <p:nvPr/>
          </p:nvGrpSpPr>
          <p:grpSpPr>
            <a:xfrm flipH="1">
              <a:off x="-982887" y="2815875"/>
              <a:ext cx="3351776" cy="3351681"/>
              <a:chOff x="6837873" y="2699350"/>
              <a:chExt cx="3351776" cy="3351681"/>
            </a:xfrm>
          </p:grpSpPr>
          <p:sp>
            <p:nvSpPr>
              <p:cNvPr id="28893" name="Google Shape;28893;p99"/>
              <p:cNvSpPr/>
              <p:nvPr/>
            </p:nvSpPr>
            <p:spPr>
              <a:xfrm>
                <a:off x="6837873" y="2699350"/>
                <a:ext cx="3351776" cy="3351681"/>
              </a:xfrm>
              <a:custGeom>
                <a:avLst/>
                <a:gdLst/>
                <a:ahLst/>
                <a:cxnLst/>
                <a:rect l="l" t="t" r="r" b="b"/>
                <a:pathLst>
                  <a:path w="38002" h="38002" extrusionOk="0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4" name="Google Shape;28894;p99"/>
              <p:cNvSpPr/>
              <p:nvPr/>
            </p:nvSpPr>
            <p:spPr>
              <a:xfrm>
                <a:off x="7098709" y="2960139"/>
                <a:ext cx="2830104" cy="2830104"/>
              </a:xfrm>
              <a:custGeom>
                <a:avLst/>
                <a:gdLst/>
                <a:ahLst/>
                <a:cxnLst/>
                <a:rect l="l" t="t" r="r" b="b"/>
                <a:pathLst>
                  <a:path w="38002" h="38002" extrusionOk="0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895" name="Google Shape;28895;p99"/>
              <p:cNvGrpSpPr/>
              <p:nvPr/>
            </p:nvGrpSpPr>
            <p:grpSpPr>
              <a:xfrm>
                <a:off x="7420311" y="3281753"/>
                <a:ext cx="2186900" cy="2186875"/>
                <a:chOff x="7414725" y="3236000"/>
                <a:chExt cx="2186900" cy="2186875"/>
              </a:xfrm>
            </p:grpSpPr>
            <p:sp>
              <p:nvSpPr>
                <p:cNvPr id="28896" name="Google Shape;28896;p99"/>
                <p:cNvSpPr/>
                <p:nvPr/>
              </p:nvSpPr>
              <p:spPr>
                <a:xfrm>
                  <a:off x="8643425" y="4235775"/>
                  <a:ext cx="82750" cy="8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0" h="3311" extrusionOk="0">
                      <a:moveTo>
                        <a:pt x="2950" y="1"/>
                      </a:moveTo>
                      <a:lnTo>
                        <a:pt x="1572" y="972"/>
                      </a:lnTo>
                      <a:lnTo>
                        <a:pt x="1" y="362"/>
                      </a:lnTo>
                      <a:lnTo>
                        <a:pt x="1" y="362"/>
                      </a:lnTo>
                      <a:lnTo>
                        <a:pt x="972" y="1739"/>
                      </a:lnTo>
                      <a:lnTo>
                        <a:pt x="361" y="3311"/>
                      </a:lnTo>
                      <a:lnTo>
                        <a:pt x="361" y="3311"/>
                      </a:lnTo>
                      <a:lnTo>
                        <a:pt x="1739" y="2340"/>
                      </a:lnTo>
                      <a:lnTo>
                        <a:pt x="3310" y="2950"/>
                      </a:lnTo>
                      <a:lnTo>
                        <a:pt x="2339" y="1572"/>
                      </a:lnTo>
                      <a:lnTo>
                        <a:pt x="295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97" name="Google Shape;28897;p99"/>
                <p:cNvSpPr/>
                <p:nvPr/>
              </p:nvSpPr>
              <p:spPr>
                <a:xfrm>
                  <a:off x="8829750" y="5006975"/>
                  <a:ext cx="223975" cy="22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9" h="8957" extrusionOk="0">
                      <a:moveTo>
                        <a:pt x="3887" y="0"/>
                      </a:moveTo>
                      <a:lnTo>
                        <a:pt x="3304" y="3578"/>
                      </a:lnTo>
                      <a:lnTo>
                        <a:pt x="1" y="5071"/>
                      </a:lnTo>
                      <a:lnTo>
                        <a:pt x="3579" y="5655"/>
                      </a:lnTo>
                      <a:lnTo>
                        <a:pt x="5072" y="8956"/>
                      </a:lnTo>
                      <a:lnTo>
                        <a:pt x="5655" y="5380"/>
                      </a:lnTo>
                      <a:lnTo>
                        <a:pt x="8958" y="3886"/>
                      </a:lnTo>
                      <a:lnTo>
                        <a:pt x="5380" y="3303"/>
                      </a:lnTo>
                      <a:lnTo>
                        <a:pt x="38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98" name="Google Shape;28898;p99"/>
                <p:cNvSpPr/>
                <p:nvPr/>
              </p:nvSpPr>
              <p:spPr>
                <a:xfrm>
                  <a:off x="8277125" y="4277150"/>
                  <a:ext cx="183925" cy="18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7" h="7356" extrusionOk="0">
                      <a:moveTo>
                        <a:pt x="3679" y="0"/>
                      </a:moveTo>
                      <a:lnTo>
                        <a:pt x="3281" y="3280"/>
                      </a:lnTo>
                      <a:lnTo>
                        <a:pt x="1" y="3678"/>
                      </a:lnTo>
                      <a:lnTo>
                        <a:pt x="3281" y="4077"/>
                      </a:lnTo>
                      <a:lnTo>
                        <a:pt x="3679" y="7356"/>
                      </a:lnTo>
                      <a:lnTo>
                        <a:pt x="4078" y="4077"/>
                      </a:lnTo>
                      <a:lnTo>
                        <a:pt x="7357" y="3678"/>
                      </a:lnTo>
                      <a:lnTo>
                        <a:pt x="4078" y="3280"/>
                      </a:lnTo>
                      <a:lnTo>
                        <a:pt x="367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99" name="Google Shape;28899;p99"/>
                <p:cNvSpPr/>
                <p:nvPr/>
              </p:nvSpPr>
              <p:spPr>
                <a:xfrm>
                  <a:off x="7414725" y="3236000"/>
                  <a:ext cx="2186900" cy="218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476" h="87475" extrusionOk="0">
                      <a:moveTo>
                        <a:pt x="43736" y="0"/>
                      </a:moveTo>
                      <a:cubicBezTo>
                        <a:pt x="33048" y="0"/>
                        <a:pt x="23251" y="3837"/>
                        <a:pt x="15651" y="10208"/>
                      </a:cubicBezTo>
                      <a:cubicBezTo>
                        <a:pt x="14799" y="10925"/>
                        <a:pt x="13973" y="11668"/>
                        <a:pt x="13177" y="12450"/>
                      </a:cubicBezTo>
                      <a:cubicBezTo>
                        <a:pt x="10268" y="15290"/>
                        <a:pt x="7767" y="18521"/>
                        <a:pt x="5748" y="22051"/>
                      </a:cubicBezTo>
                      <a:cubicBezTo>
                        <a:pt x="5383" y="22684"/>
                        <a:pt x="5036" y="23327"/>
                        <a:pt x="4709" y="23983"/>
                      </a:cubicBezTo>
                      <a:cubicBezTo>
                        <a:pt x="3176" y="26997"/>
                        <a:pt x="2003" y="30182"/>
                        <a:pt x="1217" y="33470"/>
                      </a:cubicBezTo>
                      <a:cubicBezTo>
                        <a:pt x="1044" y="34179"/>
                        <a:pt x="889" y="34895"/>
                        <a:pt x="753" y="35620"/>
                      </a:cubicBezTo>
                      <a:cubicBezTo>
                        <a:pt x="252" y="38297"/>
                        <a:pt x="0" y="41013"/>
                        <a:pt x="1" y="43735"/>
                      </a:cubicBezTo>
                      <a:cubicBezTo>
                        <a:pt x="0" y="44639"/>
                        <a:pt x="28" y="45536"/>
                        <a:pt x="84" y="46427"/>
                      </a:cubicBezTo>
                      <a:cubicBezTo>
                        <a:pt x="133" y="47209"/>
                        <a:pt x="198" y="47983"/>
                        <a:pt x="290" y="48753"/>
                      </a:cubicBezTo>
                      <a:cubicBezTo>
                        <a:pt x="764" y="52941"/>
                        <a:pt x="1847" y="57039"/>
                        <a:pt x="3506" y="60914"/>
                      </a:cubicBezTo>
                      <a:cubicBezTo>
                        <a:pt x="3943" y="61941"/>
                        <a:pt x="4415" y="62941"/>
                        <a:pt x="4931" y="63924"/>
                      </a:cubicBezTo>
                      <a:cubicBezTo>
                        <a:pt x="7457" y="68776"/>
                        <a:pt x="10865" y="73088"/>
                        <a:pt x="14943" y="76664"/>
                      </a:cubicBezTo>
                      <a:cubicBezTo>
                        <a:pt x="15732" y="77352"/>
                        <a:pt x="16546" y="78013"/>
                        <a:pt x="17386" y="78647"/>
                      </a:cubicBezTo>
                      <a:cubicBezTo>
                        <a:pt x="24714" y="84188"/>
                        <a:pt x="33843" y="87474"/>
                        <a:pt x="43736" y="87474"/>
                      </a:cubicBezTo>
                      <a:cubicBezTo>
                        <a:pt x="55858" y="87474"/>
                        <a:pt x="66828" y="82545"/>
                        <a:pt x="74750" y="74579"/>
                      </a:cubicBezTo>
                      <a:cubicBezTo>
                        <a:pt x="75390" y="73934"/>
                        <a:pt x="76008" y="73272"/>
                        <a:pt x="76607" y="72590"/>
                      </a:cubicBezTo>
                      <a:cubicBezTo>
                        <a:pt x="79005" y="69864"/>
                        <a:pt x="81053" y="66851"/>
                        <a:pt x="82708" y="63618"/>
                      </a:cubicBezTo>
                      <a:cubicBezTo>
                        <a:pt x="83036" y="62968"/>
                        <a:pt x="83354" y="62312"/>
                        <a:pt x="83652" y="61643"/>
                      </a:cubicBezTo>
                      <a:cubicBezTo>
                        <a:pt x="85078" y="58477"/>
                        <a:pt x="86116" y="55149"/>
                        <a:pt x="86745" y="51733"/>
                      </a:cubicBezTo>
                      <a:cubicBezTo>
                        <a:pt x="86877" y="51016"/>
                        <a:pt x="86994" y="50295"/>
                        <a:pt x="87090" y="49569"/>
                      </a:cubicBezTo>
                      <a:cubicBezTo>
                        <a:pt x="87347" y="47636"/>
                        <a:pt x="87475" y="45686"/>
                        <a:pt x="87475" y="43735"/>
                      </a:cubicBezTo>
                      <a:cubicBezTo>
                        <a:pt x="87475" y="42001"/>
                        <a:pt x="87374" y="40268"/>
                        <a:pt x="87170" y="38545"/>
                      </a:cubicBezTo>
                      <a:lnTo>
                        <a:pt x="87170" y="38539"/>
                      </a:lnTo>
                      <a:cubicBezTo>
                        <a:pt x="87078" y="37757"/>
                        <a:pt x="86964" y="36983"/>
                        <a:pt x="86833" y="36219"/>
                      </a:cubicBezTo>
                      <a:cubicBezTo>
                        <a:pt x="86078" y="31871"/>
                        <a:pt x="84666" y="27662"/>
                        <a:pt x="82647" y="23738"/>
                      </a:cubicBezTo>
                      <a:cubicBezTo>
                        <a:pt x="82096" y="22668"/>
                        <a:pt x="81497" y="21619"/>
                        <a:pt x="80859" y="20600"/>
                      </a:cubicBezTo>
                      <a:cubicBezTo>
                        <a:pt x="77856" y="15790"/>
                        <a:pt x="73949" y="11608"/>
                        <a:pt x="69354" y="8286"/>
                      </a:cubicBezTo>
                      <a:cubicBezTo>
                        <a:pt x="68519" y="7678"/>
                        <a:pt x="67658" y="7102"/>
                        <a:pt x="66779" y="6555"/>
                      </a:cubicBezTo>
                      <a:cubicBezTo>
                        <a:pt x="60089" y="2400"/>
                        <a:pt x="52192" y="0"/>
                        <a:pt x="4373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00" name="Google Shape;28900;p99"/>
                <p:cNvSpPr/>
                <p:nvPr/>
              </p:nvSpPr>
              <p:spPr>
                <a:xfrm>
                  <a:off x="7744150" y="3383500"/>
                  <a:ext cx="1404400" cy="16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176" h="6556" extrusionOk="0">
                      <a:moveTo>
                        <a:pt x="20215" y="0"/>
                      </a:moveTo>
                      <a:cubicBezTo>
                        <a:pt x="15076" y="0"/>
                        <a:pt x="12472" y="1158"/>
                        <a:pt x="9959" y="2282"/>
                      </a:cubicBezTo>
                      <a:cubicBezTo>
                        <a:pt x="7892" y="3198"/>
                        <a:pt x="5925" y="4077"/>
                        <a:pt x="2473" y="4309"/>
                      </a:cubicBezTo>
                      <a:cubicBezTo>
                        <a:pt x="1621" y="5025"/>
                        <a:pt x="795" y="5769"/>
                        <a:pt x="0" y="6551"/>
                      </a:cubicBezTo>
                      <a:cubicBezTo>
                        <a:pt x="192" y="6555"/>
                        <a:pt x="389" y="6555"/>
                        <a:pt x="589" y="6555"/>
                      </a:cubicBezTo>
                      <a:cubicBezTo>
                        <a:pt x="5729" y="6555"/>
                        <a:pt x="8329" y="5398"/>
                        <a:pt x="10846" y="4274"/>
                      </a:cubicBezTo>
                      <a:cubicBezTo>
                        <a:pt x="13258" y="3198"/>
                        <a:pt x="15539" y="2185"/>
                        <a:pt x="20215" y="2185"/>
                      </a:cubicBezTo>
                      <a:cubicBezTo>
                        <a:pt x="24886" y="2185"/>
                        <a:pt x="27168" y="3198"/>
                        <a:pt x="29580" y="4274"/>
                      </a:cubicBezTo>
                      <a:cubicBezTo>
                        <a:pt x="32098" y="5398"/>
                        <a:pt x="34697" y="6555"/>
                        <a:pt x="39837" y="6555"/>
                      </a:cubicBezTo>
                      <a:cubicBezTo>
                        <a:pt x="44976" y="6555"/>
                        <a:pt x="47576" y="5398"/>
                        <a:pt x="50093" y="4274"/>
                      </a:cubicBezTo>
                      <a:cubicBezTo>
                        <a:pt x="51862" y="3488"/>
                        <a:pt x="53558" y="2732"/>
                        <a:pt x="56175" y="2386"/>
                      </a:cubicBezTo>
                      <a:cubicBezTo>
                        <a:pt x="55342" y="1778"/>
                        <a:pt x="54481" y="1202"/>
                        <a:pt x="53601" y="656"/>
                      </a:cubicBezTo>
                      <a:cubicBezTo>
                        <a:pt x="51876" y="1089"/>
                        <a:pt x="50529" y="1691"/>
                        <a:pt x="49206" y="2282"/>
                      </a:cubicBezTo>
                      <a:cubicBezTo>
                        <a:pt x="46789" y="3356"/>
                        <a:pt x="44512" y="4371"/>
                        <a:pt x="39837" y="4371"/>
                      </a:cubicBezTo>
                      <a:cubicBezTo>
                        <a:pt x="35166" y="4371"/>
                        <a:pt x="32884" y="3356"/>
                        <a:pt x="30472" y="2282"/>
                      </a:cubicBezTo>
                      <a:cubicBezTo>
                        <a:pt x="27955" y="1158"/>
                        <a:pt x="25350" y="0"/>
                        <a:pt x="202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01" name="Google Shape;28901;p99"/>
                <p:cNvSpPr/>
                <p:nvPr/>
              </p:nvSpPr>
              <p:spPr>
                <a:xfrm>
                  <a:off x="7532425" y="3715600"/>
                  <a:ext cx="1948475" cy="16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939" h="6557" extrusionOk="0">
                      <a:moveTo>
                        <a:pt x="28685" y="0"/>
                      </a:moveTo>
                      <a:cubicBezTo>
                        <a:pt x="23545" y="0"/>
                        <a:pt x="20941" y="1159"/>
                        <a:pt x="18428" y="2277"/>
                      </a:cubicBezTo>
                      <a:cubicBezTo>
                        <a:pt x="16011" y="3352"/>
                        <a:pt x="13736" y="4370"/>
                        <a:pt x="9059" y="4370"/>
                      </a:cubicBezTo>
                      <a:cubicBezTo>
                        <a:pt x="5258" y="4370"/>
                        <a:pt x="3037" y="3697"/>
                        <a:pt x="1040" y="2867"/>
                      </a:cubicBezTo>
                      <a:cubicBezTo>
                        <a:pt x="675" y="3499"/>
                        <a:pt x="328" y="4143"/>
                        <a:pt x="1" y="4799"/>
                      </a:cubicBezTo>
                      <a:cubicBezTo>
                        <a:pt x="2195" y="5730"/>
                        <a:pt x="4725" y="6556"/>
                        <a:pt x="9059" y="6556"/>
                      </a:cubicBezTo>
                      <a:cubicBezTo>
                        <a:pt x="14198" y="6556"/>
                        <a:pt x="16799" y="5393"/>
                        <a:pt x="19315" y="4275"/>
                      </a:cubicBezTo>
                      <a:cubicBezTo>
                        <a:pt x="21728" y="3199"/>
                        <a:pt x="24009" y="2186"/>
                        <a:pt x="28685" y="2186"/>
                      </a:cubicBezTo>
                      <a:cubicBezTo>
                        <a:pt x="33356" y="2186"/>
                        <a:pt x="35638" y="3199"/>
                        <a:pt x="38050" y="4275"/>
                      </a:cubicBezTo>
                      <a:cubicBezTo>
                        <a:pt x="40567" y="5393"/>
                        <a:pt x="43167" y="6556"/>
                        <a:pt x="48306" y="6556"/>
                      </a:cubicBezTo>
                      <a:cubicBezTo>
                        <a:pt x="53445" y="6556"/>
                        <a:pt x="56045" y="5393"/>
                        <a:pt x="58563" y="4275"/>
                      </a:cubicBezTo>
                      <a:cubicBezTo>
                        <a:pt x="60979" y="3199"/>
                        <a:pt x="63257" y="2186"/>
                        <a:pt x="67932" y="2186"/>
                      </a:cubicBezTo>
                      <a:cubicBezTo>
                        <a:pt x="72607" y="2186"/>
                        <a:pt x="74884" y="3199"/>
                        <a:pt x="77301" y="4275"/>
                      </a:cubicBezTo>
                      <a:cubicBezTo>
                        <a:pt x="77511" y="4370"/>
                        <a:pt x="77725" y="4463"/>
                        <a:pt x="77939" y="4554"/>
                      </a:cubicBezTo>
                      <a:cubicBezTo>
                        <a:pt x="77388" y="3484"/>
                        <a:pt x="76789" y="2435"/>
                        <a:pt x="76151" y="1416"/>
                      </a:cubicBezTo>
                      <a:cubicBezTo>
                        <a:pt x="74137" y="634"/>
                        <a:pt x="71725" y="0"/>
                        <a:pt x="67932" y="0"/>
                      </a:cubicBezTo>
                      <a:cubicBezTo>
                        <a:pt x="62793" y="0"/>
                        <a:pt x="60192" y="1159"/>
                        <a:pt x="57675" y="2277"/>
                      </a:cubicBezTo>
                      <a:cubicBezTo>
                        <a:pt x="55259" y="3352"/>
                        <a:pt x="52982" y="4370"/>
                        <a:pt x="48306" y="4370"/>
                      </a:cubicBezTo>
                      <a:cubicBezTo>
                        <a:pt x="43635" y="4370"/>
                        <a:pt x="41353" y="3352"/>
                        <a:pt x="38941" y="2277"/>
                      </a:cubicBezTo>
                      <a:cubicBezTo>
                        <a:pt x="36424" y="1159"/>
                        <a:pt x="33820" y="0"/>
                        <a:pt x="2868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02" name="Google Shape;28902;p99"/>
                <p:cNvSpPr/>
                <p:nvPr/>
              </p:nvSpPr>
              <p:spPr>
                <a:xfrm>
                  <a:off x="7433550" y="4047600"/>
                  <a:ext cx="2160425" cy="16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417" h="6557" extrusionOk="0">
                      <a:moveTo>
                        <a:pt x="32639" y="1"/>
                      </a:moveTo>
                      <a:cubicBezTo>
                        <a:pt x="27500" y="1"/>
                        <a:pt x="24896" y="1164"/>
                        <a:pt x="22383" y="2282"/>
                      </a:cubicBezTo>
                      <a:cubicBezTo>
                        <a:pt x="19966" y="3358"/>
                        <a:pt x="17690" y="4371"/>
                        <a:pt x="13014" y="4371"/>
                      </a:cubicBezTo>
                      <a:cubicBezTo>
                        <a:pt x="8343" y="4371"/>
                        <a:pt x="6061" y="3358"/>
                        <a:pt x="3650" y="2282"/>
                      </a:cubicBezTo>
                      <a:cubicBezTo>
                        <a:pt x="2653" y="1841"/>
                        <a:pt x="1639" y="1387"/>
                        <a:pt x="463" y="1006"/>
                      </a:cubicBezTo>
                      <a:cubicBezTo>
                        <a:pt x="290" y="1715"/>
                        <a:pt x="135" y="2431"/>
                        <a:pt x="0" y="3156"/>
                      </a:cubicBezTo>
                      <a:cubicBezTo>
                        <a:pt x="988" y="3488"/>
                        <a:pt x="1862" y="3882"/>
                        <a:pt x="2758" y="4280"/>
                      </a:cubicBezTo>
                      <a:cubicBezTo>
                        <a:pt x="5275" y="5398"/>
                        <a:pt x="7875" y="6557"/>
                        <a:pt x="13014" y="6557"/>
                      </a:cubicBezTo>
                      <a:cubicBezTo>
                        <a:pt x="18153" y="6557"/>
                        <a:pt x="20754" y="5398"/>
                        <a:pt x="23270" y="4280"/>
                      </a:cubicBezTo>
                      <a:cubicBezTo>
                        <a:pt x="25683" y="3204"/>
                        <a:pt x="27964" y="2187"/>
                        <a:pt x="32639" y="2187"/>
                      </a:cubicBezTo>
                      <a:cubicBezTo>
                        <a:pt x="37310" y="2187"/>
                        <a:pt x="39592" y="3204"/>
                        <a:pt x="42004" y="4280"/>
                      </a:cubicBezTo>
                      <a:cubicBezTo>
                        <a:pt x="44522" y="5398"/>
                        <a:pt x="47122" y="6557"/>
                        <a:pt x="52261" y="6557"/>
                      </a:cubicBezTo>
                      <a:cubicBezTo>
                        <a:pt x="57400" y="6557"/>
                        <a:pt x="60000" y="5398"/>
                        <a:pt x="62517" y="4280"/>
                      </a:cubicBezTo>
                      <a:cubicBezTo>
                        <a:pt x="64934" y="3204"/>
                        <a:pt x="67211" y="2187"/>
                        <a:pt x="71887" y="2187"/>
                      </a:cubicBezTo>
                      <a:cubicBezTo>
                        <a:pt x="76562" y="2187"/>
                        <a:pt x="78839" y="3204"/>
                        <a:pt x="81256" y="4280"/>
                      </a:cubicBezTo>
                      <a:cubicBezTo>
                        <a:pt x="82767" y="4952"/>
                        <a:pt x="84309" y="5639"/>
                        <a:pt x="86416" y="6075"/>
                      </a:cubicBezTo>
                      <a:cubicBezTo>
                        <a:pt x="86325" y="5293"/>
                        <a:pt x="86212" y="4519"/>
                        <a:pt x="86080" y="3755"/>
                      </a:cubicBezTo>
                      <a:cubicBezTo>
                        <a:pt x="84577" y="3366"/>
                        <a:pt x="83379" y="2833"/>
                        <a:pt x="82143" y="2282"/>
                      </a:cubicBezTo>
                      <a:cubicBezTo>
                        <a:pt x="79625" y="1164"/>
                        <a:pt x="77026" y="1"/>
                        <a:pt x="71887" y="1"/>
                      </a:cubicBezTo>
                      <a:cubicBezTo>
                        <a:pt x="66747" y="1"/>
                        <a:pt x="64147" y="1164"/>
                        <a:pt x="61630" y="2282"/>
                      </a:cubicBezTo>
                      <a:cubicBezTo>
                        <a:pt x="59213" y="3358"/>
                        <a:pt x="56937" y="4371"/>
                        <a:pt x="52261" y="4371"/>
                      </a:cubicBezTo>
                      <a:cubicBezTo>
                        <a:pt x="47590" y="4371"/>
                        <a:pt x="45308" y="3358"/>
                        <a:pt x="42896" y="2282"/>
                      </a:cubicBezTo>
                      <a:cubicBezTo>
                        <a:pt x="40379" y="1164"/>
                        <a:pt x="37774" y="1"/>
                        <a:pt x="326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03" name="Google Shape;28903;p99"/>
                <p:cNvSpPr/>
                <p:nvPr/>
              </p:nvSpPr>
              <p:spPr>
                <a:xfrm>
                  <a:off x="7416825" y="4379725"/>
                  <a:ext cx="2175175" cy="16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007" h="6556" extrusionOk="0">
                      <a:moveTo>
                        <a:pt x="33308" y="1"/>
                      </a:moveTo>
                      <a:cubicBezTo>
                        <a:pt x="28169" y="1"/>
                        <a:pt x="25565" y="1158"/>
                        <a:pt x="23052" y="2282"/>
                      </a:cubicBezTo>
                      <a:cubicBezTo>
                        <a:pt x="20635" y="3357"/>
                        <a:pt x="18359" y="4371"/>
                        <a:pt x="13683" y="4371"/>
                      </a:cubicBezTo>
                      <a:cubicBezTo>
                        <a:pt x="9012" y="4371"/>
                        <a:pt x="6730" y="3357"/>
                        <a:pt x="4319" y="2282"/>
                      </a:cubicBezTo>
                      <a:cubicBezTo>
                        <a:pt x="3016" y="1701"/>
                        <a:pt x="1691" y="1111"/>
                        <a:pt x="0" y="678"/>
                      </a:cubicBezTo>
                      <a:lnTo>
                        <a:pt x="0" y="678"/>
                      </a:lnTo>
                      <a:cubicBezTo>
                        <a:pt x="48" y="1460"/>
                        <a:pt x="114" y="2234"/>
                        <a:pt x="206" y="3003"/>
                      </a:cubicBezTo>
                      <a:cubicBezTo>
                        <a:pt x="1390" y="3366"/>
                        <a:pt x="2396" y="3816"/>
                        <a:pt x="3427" y="4274"/>
                      </a:cubicBezTo>
                      <a:cubicBezTo>
                        <a:pt x="5944" y="5398"/>
                        <a:pt x="8544" y="6556"/>
                        <a:pt x="13682" y="6556"/>
                      </a:cubicBezTo>
                      <a:cubicBezTo>
                        <a:pt x="18822" y="6556"/>
                        <a:pt x="21422" y="5398"/>
                        <a:pt x="23939" y="4274"/>
                      </a:cubicBezTo>
                      <a:cubicBezTo>
                        <a:pt x="26351" y="3200"/>
                        <a:pt x="28632" y="2185"/>
                        <a:pt x="33308" y="2185"/>
                      </a:cubicBezTo>
                      <a:cubicBezTo>
                        <a:pt x="37979" y="2185"/>
                        <a:pt x="40261" y="3200"/>
                        <a:pt x="42673" y="4274"/>
                      </a:cubicBezTo>
                      <a:cubicBezTo>
                        <a:pt x="45191" y="5398"/>
                        <a:pt x="47790" y="6556"/>
                        <a:pt x="52930" y="6556"/>
                      </a:cubicBezTo>
                      <a:cubicBezTo>
                        <a:pt x="58069" y="6556"/>
                        <a:pt x="60669" y="5398"/>
                        <a:pt x="63186" y="4274"/>
                      </a:cubicBezTo>
                      <a:cubicBezTo>
                        <a:pt x="65603" y="3200"/>
                        <a:pt x="67880" y="2185"/>
                        <a:pt x="72555" y="2185"/>
                      </a:cubicBezTo>
                      <a:cubicBezTo>
                        <a:pt x="77231" y="2185"/>
                        <a:pt x="79508" y="3200"/>
                        <a:pt x="81925" y="4274"/>
                      </a:cubicBezTo>
                      <a:cubicBezTo>
                        <a:pt x="83331" y="4904"/>
                        <a:pt x="84769" y="5542"/>
                        <a:pt x="86661" y="5983"/>
                      </a:cubicBezTo>
                      <a:cubicBezTo>
                        <a:pt x="86793" y="5267"/>
                        <a:pt x="86910" y="4545"/>
                        <a:pt x="87006" y="3820"/>
                      </a:cubicBezTo>
                      <a:cubicBezTo>
                        <a:pt x="85381" y="3427"/>
                        <a:pt x="84119" y="2864"/>
                        <a:pt x="82812" y="2282"/>
                      </a:cubicBezTo>
                      <a:cubicBezTo>
                        <a:pt x="80294" y="1158"/>
                        <a:pt x="77695" y="1"/>
                        <a:pt x="72556" y="1"/>
                      </a:cubicBezTo>
                      <a:cubicBezTo>
                        <a:pt x="67416" y="1"/>
                        <a:pt x="64816" y="1158"/>
                        <a:pt x="62299" y="2282"/>
                      </a:cubicBezTo>
                      <a:cubicBezTo>
                        <a:pt x="59882" y="3357"/>
                        <a:pt x="57606" y="4371"/>
                        <a:pt x="52930" y="4371"/>
                      </a:cubicBezTo>
                      <a:cubicBezTo>
                        <a:pt x="48259" y="4371"/>
                        <a:pt x="45977" y="3357"/>
                        <a:pt x="43565" y="2282"/>
                      </a:cubicBezTo>
                      <a:cubicBezTo>
                        <a:pt x="41048" y="1158"/>
                        <a:pt x="38443" y="1"/>
                        <a:pt x="3330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04" name="Google Shape;28904;p99"/>
                <p:cNvSpPr/>
                <p:nvPr/>
              </p:nvSpPr>
              <p:spPr>
                <a:xfrm>
                  <a:off x="7502375" y="4711850"/>
                  <a:ext cx="2003650" cy="16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46" h="6556" extrusionOk="0">
                      <a:moveTo>
                        <a:pt x="29886" y="1"/>
                      </a:moveTo>
                      <a:cubicBezTo>
                        <a:pt x="24747" y="1"/>
                        <a:pt x="22143" y="1159"/>
                        <a:pt x="19630" y="2277"/>
                      </a:cubicBezTo>
                      <a:cubicBezTo>
                        <a:pt x="17213" y="3352"/>
                        <a:pt x="14937" y="4371"/>
                        <a:pt x="10260" y="4371"/>
                      </a:cubicBezTo>
                      <a:cubicBezTo>
                        <a:pt x="5589" y="4371"/>
                        <a:pt x="3307" y="3352"/>
                        <a:pt x="896" y="2277"/>
                      </a:cubicBezTo>
                      <a:cubicBezTo>
                        <a:pt x="599" y="2147"/>
                        <a:pt x="301" y="2015"/>
                        <a:pt x="0" y="1880"/>
                      </a:cubicBezTo>
                      <a:lnTo>
                        <a:pt x="0" y="1880"/>
                      </a:lnTo>
                      <a:cubicBezTo>
                        <a:pt x="437" y="2907"/>
                        <a:pt x="909" y="3907"/>
                        <a:pt x="1425" y="4890"/>
                      </a:cubicBezTo>
                      <a:cubicBezTo>
                        <a:pt x="3570" y="5783"/>
                        <a:pt x="6070" y="6555"/>
                        <a:pt x="10260" y="6555"/>
                      </a:cubicBezTo>
                      <a:cubicBezTo>
                        <a:pt x="15400" y="6555"/>
                        <a:pt x="18000" y="5394"/>
                        <a:pt x="20517" y="4274"/>
                      </a:cubicBezTo>
                      <a:cubicBezTo>
                        <a:pt x="22929" y="3200"/>
                        <a:pt x="25210" y="2185"/>
                        <a:pt x="29886" y="2185"/>
                      </a:cubicBezTo>
                      <a:cubicBezTo>
                        <a:pt x="34557" y="2185"/>
                        <a:pt x="36839" y="3200"/>
                        <a:pt x="39251" y="4274"/>
                      </a:cubicBezTo>
                      <a:cubicBezTo>
                        <a:pt x="41769" y="5394"/>
                        <a:pt x="44368" y="6555"/>
                        <a:pt x="49508" y="6555"/>
                      </a:cubicBezTo>
                      <a:cubicBezTo>
                        <a:pt x="54647" y="6555"/>
                        <a:pt x="57247" y="5394"/>
                        <a:pt x="59764" y="4274"/>
                      </a:cubicBezTo>
                      <a:cubicBezTo>
                        <a:pt x="62181" y="3200"/>
                        <a:pt x="64458" y="2185"/>
                        <a:pt x="69133" y="2185"/>
                      </a:cubicBezTo>
                      <a:cubicBezTo>
                        <a:pt x="73809" y="2185"/>
                        <a:pt x="76086" y="3200"/>
                        <a:pt x="78503" y="4274"/>
                      </a:cubicBezTo>
                      <a:cubicBezTo>
                        <a:pt x="78734" y="4379"/>
                        <a:pt x="78965" y="4480"/>
                        <a:pt x="79202" y="4584"/>
                      </a:cubicBezTo>
                      <a:cubicBezTo>
                        <a:pt x="79530" y="3934"/>
                        <a:pt x="79848" y="3278"/>
                        <a:pt x="80146" y="2609"/>
                      </a:cubicBezTo>
                      <a:cubicBezTo>
                        <a:pt x="79893" y="2500"/>
                        <a:pt x="79643" y="2392"/>
                        <a:pt x="79390" y="2277"/>
                      </a:cubicBezTo>
                      <a:cubicBezTo>
                        <a:pt x="76872" y="1159"/>
                        <a:pt x="74273" y="1"/>
                        <a:pt x="69133" y="1"/>
                      </a:cubicBezTo>
                      <a:cubicBezTo>
                        <a:pt x="63994" y="1"/>
                        <a:pt x="61394" y="1159"/>
                        <a:pt x="58877" y="2277"/>
                      </a:cubicBezTo>
                      <a:cubicBezTo>
                        <a:pt x="56460" y="3352"/>
                        <a:pt x="54183" y="4371"/>
                        <a:pt x="49508" y="4371"/>
                      </a:cubicBezTo>
                      <a:cubicBezTo>
                        <a:pt x="44837" y="4371"/>
                        <a:pt x="42555" y="3352"/>
                        <a:pt x="40143" y="2277"/>
                      </a:cubicBezTo>
                      <a:cubicBezTo>
                        <a:pt x="37626" y="1159"/>
                        <a:pt x="35021" y="1"/>
                        <a:pt x="298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05" name="Google Shape;28905;p99"/>
                <p:cNvSpPr/>
                <p:nvPr/>
              </p:nvSpPr>
              <p:spPr>
                <a:xfrm>
                  <a:off x="7788275" y="5043875"/>
                  <a:ext cx="1541650" cy="16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66" h="6555" extrusionOk="0">
                      <a:moveTo>
                        <a:pt x="18450" y="0"/>
                      </a:moveTo>
                      <a:cubicBezTo>
                        <a:pt x="13311" y="0"/>
                        <a:pt x="10707" y="1158"/>
                        <a:pt x="8194" y="2281"/>
                      </a:cubicBezTo>
                      <a:cubicBezTo>
                        <a:pt x="5987" y="3261"/>
                        <a:pt x="3903" y="4191"/>
                        <a:pt x="1" y="4349"/>
                      </a:cubicBezTo>
                      <a:cubicBezTo>
                        <a:pt x="790" y="5037"/>
                        <a:pt x="1604" y="5698"/>
                        <a:pt x="2444" y="6332"/>
                      </a:cubicBezTo>
                      <a:cubicBezTo>
                        <a:pt x="5345" y="5939"/>
                        <a:pt x="7237" y="5100"/>
                        <a:pt x="9081" y="4278"/>
                      </a:cubicBezTo>
                      <a:cubicBezTo>
                        <a:pt x="11493" y="3203"/>
                        <a:pt x="13774" y="2185"/>
                        <a:pt x="18450" y="2185"/>
                      </a:cubicBezTo>
                      <a:cubicBezTo>
                        <a:pt x="23121" y="2185"/>
                        <a:pt x="25403" y="3203"/>
                        <a:pt x="27815" y="4278"/>
                      </a:cubicBezTo>
                      <a:cubicBezTo>
                        <a:pt x="30333" y="5397"/>
                        <a:pt x="32932" y="6555"/>
                        <a:pt x="38072" y="6555"/>
                      </a:cubicBezTo>
                      <a:cubicBezTo>
                        <a:pt x="43211" y="6555"/>
                        <a:pt x="45811" y="5397"/>
                        <a:pt x="48328" y="4278"/>
                      </a:cubicBezTo>
                      <a:cubicBezTo>
                        <a:pt x="50745" y="3203"/>
                        <a:pt x="53022" y="2185"/>
                        <a:pt x="57697" y="2185"/>
                      </a:cubicBezTo>
                      <a:cubicBezTo>
                        <a:pt x="58462" y="2185"/>
                        <a:pt x="59161" y="2212"/>
                        <a:pt x="59808" y="2264"/>
                      </a:cubicBezTo>
                      <a:cubicBezTo>
                        <a:pt x="60448" y="1619"/>
                        <a:pt x="61066" y="957"/>
                        <a:pt x="61665" y="275"/>
                      </a:cubicBezTo>
                      <a:cubicBezTo>
                        <a:pt x="60524" y="101"/>
                        <a:pt x="59223" y="0"/>
                        <a:pt x="57697" y="0"/>
                      </a:cubicBezTo>
                      <a:cubicBezTo>
                        <a:pt x="52558" y="0"/>
                        <a:pt x="49957" y="1158"/>
                        <a:pt x="47441" y="2281"/>
                      </a:cubicBezTo>
                      <a:cubicBezTo>
                        <a:pt x="45024" y="3356"/>
                        <a:pt x="42747" y="4370"/>
                        <a:pt x="38072" y="4370"/>
                      </a:cubicBezTo>
                      <a:cubicBezTo>
                        <a:pt x="33401" y="4370"/>
                        <a:pt x="31119" y="3356"/>
                        <a:pt x="28707" y="2281"/>
                      </a:cubicBezTo>
                      <a:cubicBezTo>
                        <a:pt x="26190" y="1158"/>
                        <a:pt x="23585" y="0"/>
                        <a:pt x="1845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906" name="Google Shape;28906;p99"/>
            <p:cNvSpPr/>
            <p:nvPr/>
          </p:nvSpPr>
          <p:spPr>
            <a:xfrm flipH="1">
              <a:off x="2899763" y="4864104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7" name="Google Shape;28907;p99"/>
            <p:cNvSpPr/>
            <p:nvPr/>
          </p:nvSpPr>
          <p:spPr>
            <a:xfrm flipH="1">
              <a:off x="2724995" y="4632137"/>
              <a:ext cx="81418" cy="49198"/>
            </a:xfrm>
            <a:custGeom>
              <a:avLst/>
              <a:gdLst/>
              <a:ahLst/>
              <a:cxnLst/>
              <a:rect l="l" t="t" r="r" b="b"/>
              <a:pathLst>
                <a:path w="6421" h="3880" extrusionOk="0">
                  <a:moveTo>
                    <a:pt x="3226" y="0"/>
                  </a:moveTo>
                  <a:cubicBezTo>
                    <a:pt x="3157" y="0"/>
                    <a:pt x="3086" y="2"/>
                    <a:pt x="3013" y="6"/>
                  </a:cubicBezTo>
                  <a:cubicBezTo>
                    <a:pt x="967" y="100"/>
                    <a:pt x="1" y="2281"/>
                    <a:pt x="1549" y="3392"/>
                  </a:cubicBezTo>
                  <a:cubicBezTo>
                    <a:pt x="1704" y="3507"/>
                    <a:pt x="1860" y="3600"/>
                    <a:pt x="2027" y="3673"/>
                  </a:cubicBezTo>
                  <a:cubicBezTo>
                    <a:pt x="2338" y="3816"/>
                    <a:pt x="2640" y="3880"/>
                    <a:pt x="2926" y="3880"/>
                  </a:cubicBezTo>
                  <a:cubicBezTo>
                    <a:pt x="5163" y="3880"/>
                    <a:pt x="6421" y="0"/>
                    <a:pt x="32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8" name="Google Shape;28908;p99"/>
            <p:cNvSpPr/>
            <p:nvPr/>
          </p:nvSpPr>
          <p:spPr>
            <a:xfrm flipH="1">
              <a:off x="2545223" y="4864091"/>
              <a:ext cx="117353" cy="116770"/>
            </a:xfrm>
            <a:custGeom>
              <a:avLst/>
              <a:gdLst/>
              <a:ahLst/>
              <a:cxnLst/>
              <a:rect l="l" t="t" r="r" b="b"/>
              <a:pathLst>
                <a:path w="9255" h="9209" extrusionOk="0">
                  <a:moveTo>
                    <a:pt x="3328" y="1"/>
                  </a:moveTo>
                  <a:cubicBezTo>
                    <a:pt x="3316" y="1"/>
                    <a:pt x="3305" y="2"/>
                    <a:pt x="3293" y="5"/>
                  </a:cubicBezTo>
                  <a:cubicBezTo>
                    <a:pt x="3199" y="26"/>
                    <a:pt x="3116" y="151"/>
                    <a:pt x="3033" y="421"/>
                  </a:cubicBezTo>
                  <a:cubicBezTo>
                    <a:pt x="2898" y="846"/>
                    <a:pt x="2888" y="1293"/>
                    <a:pt x="2794" y="1719"/>
                  </a:cubicBezTo>
                  <a:cubicBezTo>
                    <a:pt x="2576" y="2653"/>
                    <a:pt x="2275" y="3422"/>
                    <a:pt x="1527" y="4077"/>
                  </a:cubicBezTo>
                  <a:cubicBezTo>
                    <a:pt x="1080" y="4461"/>
                    <a:pt x="582" y="4793"/>
                    <a:pt x="156" y="5208"/>
                  </a:cubicBezTo>
                  <a:cubicBezTo>
                    <a:pt x="115" y="5250"/>
                    <a:pt x="73" y="5292"/>
                    <a:pt x="52" y="5344"/>
                  </a:cubicBezTo>
                  <a:cubicBezTo>
                    <a:pt x="0" y="5479"/>
                    <a:pt x="115" y="5624"/>
                    <a:pt x="239" y="5686"/>
                  </a:cubicBezTo>
                  <a:cubicBezTo>
                    <a:pt x="1091" y="6133"/>
                    <a:pt x="2160" y="6237"/>
                    <a:pt x="3074" y="6486"/>
                  </a:cubicBezTo>
                  <a:cubicBezTo>
                    <a:pt x="3220" y="6528"/>
                    <a:pt x="3365" y="6570"/>
                    <a:pt x="3490" y="6632"/>
                  </a:cubicBezTo>
                  <a:cubicBezTo>
                    <a:pt x="3750" y="6787"/>
                    <a:pt x="3895" y="7057"/>
                    <a:pt x="4103" y="7265"/>
                  </a:cubicBezTo>
                  <a:cubicBezTo>
                    <a:pt x="4653" y="7805"/>
                    <a:pt x="5142" y="8304"/>
                    <a:pt x="5567" y="8968"/>
                  </a:cubicBezTo>
                  <a:cubicBezTo>
                    <a:pt x="5638" y="9079"/>
                    <a:pt x="5737" y="9208"/>
                    <a:pt x="5865" y="9208"/>
                  </a:cubicBezTo>
                  <a:cubicBezTo>
                    <a:pt x="5869" y="9208"/>
                    <a:pt x="5874" y="9208"/>
                    <a:pt x="5879" y="9208"/>
                  </a:cubicBezTo>
                  <a:cubicBezTo>
                    <a:pt x="6367" y="9197"/>
                    <a:pt x="6253" y="8294"/>
                    <a:pt x="6232" y="7992"/>
                  </a:cubicBezTo>
                  <a:cubicBezTo>
                    <a:pt x="6181" y="7421"/>
                    <a:pt x="6336" y="6829"/>
                    <a:pt x="6481" y="6268"/>
                  </a:cubicBezTo>
                  <a:cubicBezTo>
                    <a:pt x="6814" y="4949"/>
                    <a:pt x="8029" y="4035"/>
                    <a:pt x="9036" y="3246"/>
                  </a:cubicBezTo>
                  <a:cubicBezTo>
                    <a:pt x="9140" y="3163"/>
                    <a:pt x="9255" y="3048"/>
                    <a:pt x="9213" y="2923"/>
                  </a:cubicBezTo>
                  <a:cubicBezTo>
                    <a:pt x="9193" y="2861"/>
                    <a:pt x="9130" y="2820"/>
                    <a:pt x="9068" y="2789"/>
                  </a:cubicBezTo>
                  <a:cubicBezTo>
                    <a:pt x="8662" y="2561"/>
                    <a:pt x="8197" y="2541"/>
                    <a:pt x="7721" y="2541"/>
                  </a:cubicBezTo>
                  <a:cubicBezTo>
                    <a:pt x="7621" y="2541"/>
                    <a:pt x="7520" y="2542"/>
                    <a:pt x="7419" y="2542"/>
                  </a:cubicBezTo>
                  <a:cubicBezTo>
                    <a:pt x="7192" y="2542"/>
                    <a:pt x="6964" y="2537"/>
                    <a:pt x="6741" y="2508"/>
                  </a:cubicBezTo>
                  <a:cubicBezTo>
                    <a:pt x="5547" y="2353"/>
                    <a:pt x="4674" y="1293"/>
                    <a:pt x="3875" y="472"/>
                  </a:cubicBezTo>
                  <a:cubicBezTo>
                    <a:pt x="3644" y="232"/>
                    <a:pt x="3475" y="1"/>
                    <a:pt x="33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9" name="Google Shape;28909;p99"/>
            <p:cNvSpPr/>
            <p:nvPr/>
          </p:nvSpPr>
          <p:spPr>
            <a:xfrm flipH="1">
              <a:off x="586880" y="1883034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0" name="Google Shape;28910;p99"/>
            <p:cNvSpPr/>
            <p:nvPr/>
          </p:nvSpPr>
          <p:spPr>
            <a:xfrm flipH="1">
              <a:off x="689986" y="2148122"/>
              <a:ext cx="60078" cy="60255"/>
            </a:xfrm>
            <a:custGeom>
              <a:avLst/>
              <a:gdLst/>
              <a:ahLst/>
              <a:cxnLst/>
              <a:rect l="l" t="t" r="r" b="b"/>
              <a:pathLst>
                <a:path w="4738" h="4752" extrusionOk="0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1" name="Google Shape;28911;p99"/>
            <p:cNvSpPr/>
            <p:nvPr/>
          </p:nvSpPr>
          <p:spPr>
            <a:xfrm flipH="1">
              <a:off x="1068352" y="2605145"/>
              <a:ext cx="237534" cy="143677"/>
            </a:xfrm>
            <a:custGeom>
              <a:avLst/>
              <a:gdLst/>
              <a:ahLst/>
              <a:cxnLst/>
              <a:rect l="l" t="t" r="r" b="b"/>
              <a:pathLst>
                <a:path w="18733" h="11331" extrusionOk="0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2" name="Google Shape;28912;p99"/>
            <p:cNvSpPr/>
            <p:nvPr/>
          </p:nvSpPr>
          <p:spPr>
            <a:xfrm flipH="1">
              <a:off x="1564610" y="2748835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3" name="Google Shape;28913;p99"/>
            <p:cNvSpPr/>
            <p:nvPr/>
          </p:nvSpPr>
          <p:spPr>
            <a:xfrm flipH="1">
              <a:off x="1364082" y="2575891"/>
              <a:ext cx="69309" cy="4197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4" name="Google Shape;28914;p99"/>
            <p:cNvSpPr/>
            <p:nvPr/>
          </p:nvSpPr>
          <p:spPr>
            <a:xfrm flipH="1">
              <a:off x="2471863" y="3500629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5" name="Google Shape;28915;p99"/>
            <p:cNvSpPr/>
            <p:nvPr/>
          </p:nvSpPr>
          <p:spPr>
            <a:xfrm flipH="1">
              <a:off x="2683655" y="3690484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6" name="Google Shape;28916;p99"/>
            <p:cNvSpPr/>
            <p:nvPr/>
          </p:nvSpPr>
          <p:spPr>
            <a:xfrm flipH="1">
              <a:off x="1720011" y="1047572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7" name="Google Shape;28917;p99"/>
            <p:cNvSpPr/>
            <p:nvPr/>
          </p:nvSpPr>
          <p:spPr>
            <a:xfrm flipH="1">
              <a:off x="1957530" y="1107784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8" name="Google Shape;28918;p99"/>
            <p:cNvSpPr/>
            <p:nvPr/>
          </p:nvSpPr>
          <p:spPr>
            <a:xfrm flipH="1">
              <a:off x="1433410" y="894735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9" name="Google Shape;28919;p99"/>
            <p:cNvSpPr/>
            <p:nvPr/>
          </p:nvSpPr>
          <p:spPr>
            <a:xfrm flipH="1">
              <a:off x="1522180" y="69080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20" name="Google Shape;28920;p99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8921" name="Google Shape;28921;p99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8922" name="Google Shape;28922;p99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23" name="Google Shape;28923;p99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8924" name="Google Shape;28924;p99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8925" name="Google Shape;28925;p99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26" name="Google Shape;28926;p99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27" name="Google Shape;28927;p99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928" name="Google Shape;28928;p99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8929" name="Google Shape;28929;p99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8930" name="Google Shape;28930;p99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1" name="Google Shape;28931;p99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2" name="Google Shape;28932;p99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3" name="Google Shape;28933;p99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4" name="Google Shape;28934;p99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8935" name="Google Shape;28935;p99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936" name="Google Shape;28936;p99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88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88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300"/>
                                        <p:tgtEl>
                                          <p:spTgt spid="28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3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3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3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8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13804-5FB8-1846-FB82-A4E512E19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369" y="422398"/>
            <a:ext cx="7717500" cy="572700"/>
          </a:xfrm>
        </p:spPr>
        <p:txBody>
          <a:bodyPr/>
          <a:lstStyle/>
          <a:p>
            <a:r>
              <a:rPr lang="en-GB" dirty="0"/>
              <a:t>Exoplanet Detection and </a:t>
            </a:r>
            <a:r>
              <a:rPr lang="en-AS" dirty="0"/>
              <a:t>Controversy</a:t>
            </a:r>
            <a:endParaRPr lang="en-GB" dirty="0"/>
          </a:p>
        </p:txBody>
      </p:sp>
      <p:pic>
        <p:nvPicPr>
          <p:cNvPr id="4" name="Picture 3" descr="A graph showing a number of business data&#10;&#10;Description automatically generated with medium confidence">
            <a:extLst>
              <a:ext uri="{FF2B5EF4-FFF2-40B4-BE49-F238E27FC236}">
                <a16:creationId xmlns:a16="http://schemas.microsoft.com/office/drawing/2014/main" id="{E28818FF-9151-FE03-D94C-128BA44EE9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8797" y="1191132"/>
            <a:ext cx="5544484" cy="329990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F7ECCD-72E9-3510-0875-8667478667B5}"/>
              </a:ext>
            </a:extLst>
          </p:cNvPr>
          <p:cNvSpPr txBox="1"/>
          <p:nvPr/>
        </p:nvSpPr>
        <p:spPr>
          <a:xfrm>
            <a:off x="2050115" y="4569972"/>
            <a:ext cx="490668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Question 1: Does the discovery facility used to find the planets affect the </a:t>
            </a:r>
            <a:r>
              <a:rPr lang="en-AS" sz="1200" dirty="0">
                <a:solidFill>
                  <a:schemeClr val="bg1"/>
                </a:solidFill>
              </a:rPr>
              <a:t>controversial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fla</a:t>
            </a:r>
            <a:r>
              <a:rPr lang="en-AS" sz="1200" dirty="0">
                <a:solidFill>
                  <a:schemeClr val="bg1"/>
                </a:solidFill>
              </a:rPr>
              <a:t>g</a:t>
            </a:r>
            <a:r>
              <a:rPr lang="en-GB" sz="1200" dirty="0">
                <a:solidFill>
                  <a:schemeClr val="bg1"/>
                </a:solidFill>
              </a:rPr>
              <a:t>?</a:t>
            </a:r>
          </a:p>
        </p:txBody>
      </p:sp>
      <p:grpSp>
        <p:nvGrpSpPr>
          <p:cNvPr id="3" name="Google Shape;34350;p124">
            <a:extLst>
              <a:ext uri="{FF2B5EF4-FFF2-40B4-BE49-F238E27FC236}">
                <a16:creationId xmlns:a16="http://schemas.microsoft.com/office/drawing/2014/main" id="{A32839ED-A941-DC0E-57D4-E699AA0289BC}"/>
              </a:ext>
            </a:extLst>
          </p:cNvPr>
          <p:cNvGrpSpPr/>
          <p:nvPr/>
        </p:nvGrpSpPr>
        <p:grpSpPr>
          <a:xfrm>
            <a:off x="6436049" y="1884739"/>
            <a:ext cx="294262" cy="427013"/>
            <a:chOff x="2079175" y="1707350"/>
            <a:chExt cx="581200" cy="843400"/>
          </a:xfrm>
        </p:grpSpPr>
        <p:sp>
          <p:nvSpPr>
            <p:cNvPr id="5" name="Google Shape;34351;p124">
              <a:extLst>
                <a:ext uri="{FF2B5EF4-FFF2-40B4-BE49-F238E27FC236}">
                  <a16:creationId xmlns:a16="http://schemas.microsoft.com/office/drawing/2014/main" id="{34383AD9-C695-D2F1-7833-87FE57A11551}"/>
                </a:ext>
              </a:extLst>
            </p:cNvPr>
            <p:cNvSpPr/>
            <p:nvPr/>
          </p:nvSpPr>
          <p:spPr>
            <a:xfrm>
              <a:off x="2242625" y="2171175"/>
              <a:ext cx="96775" cy="219150"/>
            </a:xfrm>
            <a:custGeom>
              <a:avLst/>
              <a:gdLst/>
              <a:ahLst/>
              <a:cxnLst/>
              <a:rect l="l" t="t" r="r" b="b"/>
              <a:pathLst>
                <a:path w="3871" h="8766" extrusionOk="0">
                  <a:moveTo>
                    <a:pt x="3300" y="0"/>
                  </a:moveTo>
                  <a:cubicBezTo>
                    <a:pt x="3092" y="0"/>
                    <a:pt x="2896" y="128"/>
                    <a:pt x="2821" y="335"/>
                  </a:cubicBezTo>
                  <a:lnTo>
                    <a:pt x="117" y="8089"/>
                  </a:lnTo>
                  <a:cubicBezTo>
                    <a:pt x="0" y="8419"/>
                    <a:pt x="246" y="8765"/>
                    <a:pt x="596" y="8766"/>
                  </a:cubicBezTo>
                  <a:lnTo>
                    <a:pt x="597" y="8766"/>
                  </a:lnTo>
                  <a:cubicBezTo>
                    <a:pt x="813" y="8766"/>
                    <a:pt x="1006" y="8629"/>
                    <a:pt x="1077" y="8424"/>
                  </a:cubicBezTo>
                  <a:lnTo>
                    <a:pt x="3783" y="671"/>
                  </a:lnTo>
                  <a:cubicBezTo>
                    <a:pt x="3870" y="406"/>
                    <a:pt x="3730" y="121"/>
                    <a:pt x="3467" y="28"/>
                  </a:cubicBezTo>
                  <a:cubicBezTo>
                    <a:pt x="3412" y="9"/>
                    <a:pt x="3356" y="0"/>
                    <a:pt x="3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4352;p124">
              <a:extLst>
                <a:ext uri="{FF2B5EF4-FFF2-40B4-BE49-F238E27FC236}">
                  <a16:creationId xmlns:a16="http://schemas.microsoft.com/office/drawing/2014/main" id="{9CCB8A21-6AE9-585B-0258-6CC6D244407B}"/>
                </a:ext>
              </a:extLst>
            </p:cNvPr>
            <p:cNvSpPr/>
            <p:nvPr/>
          </p:nvSpPr>
          <p:spPr>
            <a:xfrm>
              <a:off x="2263500" y="2410050"/>
              <a:ext cx="182300" cy="92525"/>
            </a:xfrm>
            <a:custGeom>
              <a:avLst/>
              <a:gdLst/>
              <a:ahLst/>
              <a:cxnLst/>
              <a:rect l="l" t="t" r="r" b="b"/>
              <a:pathLst>
                <a:path w="7292" h="3701" extrusionOk="0">
                  <a:moveTo>
                    <a:pt x="580" y="0"/>
                  </a:moveTo>
                  <a:cubicBezTo>
                    <a:pt x="383" y="0"/>
                    <a:pt x="196" y="115"/>
                    <a:pt x="113" y="307"/>
                  </a:cubicBezTo>
                  <a:cubicBezTo>
                    <a:pt x="1" y="564"/>
                    <a:pt x="119" y="864"/>
                    <a:pt x="378" y="977"/>
                  </a:cubicBezTo>
                  <a:lnTo>
                    <a:pt x="6541" y="3658"/>
                  </a:lnTo>
                  <a:cubicBezTo>
                    <a:pt x="6605" y="3686"/>
                    <a:pt x="6674" y="3700"/>
                    <a:pt x="6743" y="3700"/>
                  </a:cubicBezTo>
                  <a:lnTo>
                    <a:pt x="6743" y="3699"/>
                  </a:lnTo>
                  <a:cubicBezTo>
                    <a:pt x="6985" y="3699"/>
                    <a:pt x="7193" y="3530"/>
                    <a:pt x="7242" y="3294"/>
                  </a:cubicBezTo>
                  <a:cubicBezTo>
                    <a:pt x="7291" y="3058"/>
                    <a:pt x="7169" y="2820"/>
                    <a:pt x="6947" y="2723"/>
                  </a:cubicBezTo>
                  <a:lnTo>
                    <a:pt x="784" y="43"/>
                  </a:lnTo>
                  <a:cubicBezTo>
                    <a:pt x="717" y="14"/>
                    <a:pt x="648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4353;p124">
              <a:extLst>
                <a:ext uri="{FF2B5EF4-FFF2-40B4-BE49-F238E27FC236}">
                  <a16:creationId xmlns:a16="http://schemas.microsoft.com/office/drawing/2014/main" id="{C9ABF285-5B81-5C51-4F7C-FF003177C8A8}"/>
                </a:ext>
              </a:extLst>
            </p:cNvPr>
            <p:cNvSpPr/>
            <p:nvPr/>
          </p:nvSpPr>
          <p:spPr>
            <a:xfrm>
              <a:off x="2466725" y="2308450"/>
              <a:ext cx="108775" cy="180825"/>
            </a:xfrm>
            <a:custGeom>
              <a:avLst/>
              <a:gdLst/>
              <a:ahLst/>
              <a:cxnLst/>
              <a:rect l="l" t="t" r="r" b="b"/>
              <a:pathLst>
                <a:path w="4351" h="7233" extrusionOk="0">
                  <a:moveTo>
                    <a:pt x="3772" y="1"/>
                  </a:moveTo>
                  <a:cubicBezTo>
                    <a:pt x="3590" y="1"/>
                    <a:pt x="3413" y="99"/>
                    <a:pt x="3322" y="271"/>
                  </a:cubicBezTo>
                  <a:lnTo>
                    <a:pt x="172" y="6493"/>
                  </a:lnTo>
                  <a:cubicBezTo>
                    <a:pt x="1" y="6832"/>
                    <a:pt x="247" y="7232"/>
                    <a:pt x="626" y="7233"/>
                  </a:cubicBezTo>
                  <a:cubicBezTo>
                    <a:pt x="818" y="7233"/>
                    <a:pt x="993" y="7125"/>
                    <a:pt x="1080" y="6953"/>
                  </a:cubicBezTo>
                  <a:lnTo>
                    <a:pt x="4230" y="731"/>
                  </a:lnTo>
                  <a:cubicBezTo>
                    <a:pt x="4350" y="481"/>
                    <a:pt x="4249" y="181"/>
                    <a:pt x="4001" y="56"/>
                  </a:cubicBezTo>
                  <a:cubicBezTo>
                    <a:pt x="3928" y="18"/>
                    <a:pt x="3850" y="1"/>
                    <a:pt x="3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4354;p124">
              <a:extLst>
                <a:ext uri="{FF2B5EF4-FFF2-40B4-BE49-F238E27FC236}">
                  <a16:creationId xmlns:a16="http://schemas.microsoft.com/office/drawing/2014/main" id="{4249DE3E-D3D5-29FD-CA66-56A734C367CF}"/>
                </a:ext>
              </a:extLst>
            </p:cNvPr>
            <p:cNvSpPr/>
            <p:nvPr/>
          </p:nvSpPr>
          <p:spPr>
            <a:xfrm>
              <a:off x="2351425" y="2150675"/>
              <a:ext cx="209625" cy="134375"/>
            </a:xfrm>
            <a:custGeom>
              <a:avLst/>
              <a:gdLst/>
              <a:ahLst/>
              <a:cxnLst/>
              <a:rect l="l" t="t" r="r" b="b"/>
              <a:pathLst>
                <a:path w="8385" h="5375" extrusionOk="0">
                  <a:moveTo>
                    <a:pt x="584" y="1"/>
                  </a:moveTo>
                  <a:cubicBezTo>
                    <a:pt x="411" y="1"/>
                    <a:pt x="243" y="89"/>
                    <a:pt x="147" y="247"/>
                  </a:cubicBezTo>
                  <a:cubicBezTo>
                    <a:pt x="1" y="490"/>
                    <a:pt x="81" y="806"/>
                    <a:pt x="326" y="949"/>
                  </a:cubicBezTo>
                  <a:lnTo>
                    <a:pt x="7569" y="5302"/>
                  </a:lnTo>
                  <a:cubicBezTo>
                    <a:pt x="7648" y="5349"/>
                    <a:pt x="7738" y="5374"/>
                    <a:pt x="7831" y="5374"/>
                  </a:cubicBezTo>
                  <a:cubicBezTo>
                    <a:pt x="7832" y="5374"/>
                    <a:pt x="7832" y="5374"/>
                    <a:pt x="7833" y="5374"/>
                  </a:cubicBezTo>
                  <a:cubicBezTo>
                    <a:pt x="8062" y="5374"/>
                    <a:pt x="8261" y="5222"/>
                    <a:pt x="8322" y="5002"/>
                  </a:cubicBezTo>
                  <a:cubicBezTo>
                    <a:pt x="8384" y="4782"/>
                    <a:pt x="8291" y="4547"/>
                    <a:pt x="8094" y="4430"/>
                  </a:cubicBezTo>
                  <a:lnTo>
                    <a:pt x="850" y="76"/>
                  </a:lnTo>
                  <a:cubicBezTo>
                    <a:pt x="767" y="25"/>
                    <a:pt x="67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4355;p124">
              <a:extLst>
                <a:ext uri="{FF2B5EF4-FFF2-40B4-BE49-F238E27FC236}">
                  <a16:creationId xmlns:a16="http://schemas.microsoft.com/office/drawing/2014/main" id="{D45FF786-C4CC-4509-C346-4BEA91D3A411}"/>
                </a:ext>
              </a:extLst>
            </p:cNvPr>
            <p:cNvSpPr/>
            <p:nvPr/>
          </p:nvSpPr>
          <p:spPr>
            <a:xfrm>
              <a:off x="2216325" y="1991750"/>
              <a:ext cx="111975" cy="136475"/>
            </a:xfrm>
            <a:custGeom>
              <a:avLst/>
              <a:gdLst/>
              <a:ahLst/>
              <a:cxnLst/>
              <a:rect l="l" t="t" r="r" b="b"/>
              <a:pathLst>
                <a:path w="4479" h="5459" extrusionOk="0">
                  <a:moveTo>
                    <a:pt x="575" y="1"/>
                  </a:moveTo>
                  <a:cubicBezTo>
                    <a:pt x="467" y="1"/>
                    <a:pt x="359" y="35"/>
                    <a:pt x="268" y="104"/>
                  </a:cubicBezTo>
                  <a:cubicBezTo>
                    <a:pt x="50" y="269"/>
                    <a:pt x="1" y="578"/>
                    <a:pt x="158" y="802"/>
                  </a:cubicBezTo>
                  <a:lnTo>
                    <a:pt x="3531" y="5256"/>
                  </a:lnTo>
                  <a:cubicBezTo>
                    <a:pt x="3627" y="5383"/>
                    <a:pt x="3776" y="5457"/>
                    <a:pt x="3934" y="5457"/>
                  </a:cubicBezTo>
                  <a:cubicBezTo>
                    <a:pt x="3935" y="5457"/>
                    <a:pt x="3936" y="5457"/>
                    <a:pt x="3937" y="5457"/>
                  </a:cubicBezTo>
                  <a:lnTo>
                    <a:pt x="3937" y="5458"/>
                  </a:lnTo>
                  <a:cubicBezTo>
                    <a:pt x="4130" y="5458"/>
                    <a:pt x="4307" y="5348"/>
                    <a:pt x="4393" y="5175"/>
                  </a:cubicBezTo>
                  <a:cubicBezTo>
                    <a:pt x="4479" y="5002"/>
                    <a:pt x="4459" y="4795"/>
                    <a:pt x="4342" y="4642"/>
                  </a:cubicBezTo>
                  <a:lnTo>
                    <a:pt x="968" y="187"/>
                  </a:lnTo>
                  <a:cubicBezTo>
                    <a:pt x="868" y="65"/>
                    <a:pt x="722" y="1"/>
                    <a:pt x="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4356;p124">
              <a:extLst>
                <a:ext uri="{FF2B5EF4-FFF2-40B4-BE49-F238E27FC236}">
                  <a16:creationId xmlns:a16="http://schemas.microsoft.com/office/drawing/2014/main" id="{BBD24C9E-CC44-565C-8D8B-203DD286FE48}"/>
                </a:ext>
              </a:extLst>
            </p:cNvPr>
            <p:cNvSpPr/>
            <p:nvPr/>
          </p:nvSpPr>
          <p:spPr>
            <a:xfrm>
              <a:off x="2204075" y="1778000"/>
              <a:ext cx="71025" cy="174150"/>
            </a:xfrm>
            <a:custGeom>
              <a:avLst/>
              <a:gdLst/>
              <a:ahLst/>
              <a:cxnLst/>
              <a:rect l="l" t="t" r="r" b="b"/>
              <a:pathLst>
                <a:path w="2841" h="6966" extrusionOk="0">
                  <a:moveTo>
                    <a:pt x="2274" y="0"/>
                  </a:moveTo>
                  <a:cubicBezTo>
                    <a:pt x="2052" y="0"/>
                    <a:pt x="1848" y="146"/>
                    <a:pt x="1784" y="371"/>
                  </a:cubicBezTo>
                  <a:lnTo>
                    <a:pt x="92" y="6317"/>
                  </a:lnTo>
                  <a:cubicBezTo>
                    <a:pt x="1" y="6643"/>
                    <a:pt x="245" y="6965"/>
                    <a:pt x="582" y="6965"/>
                  </a:cubicBezTo>
                  <a:cubicBezTo>
                    <a:pt x="810" y="6965"/>
                    <a:pt x="1010" y="6815"/>
                    <a:pt x="1072" y="6596"/>
                  </a:cubicBezTo>
                  <a:lnTo>
                    <a:pt x="2764" y="649"/>
                  </a:lnTo>
                  <a:cubicBezTo>
                    <a:pt x="2841" y="379"/>
                    <a:pt x="2684" y="97"/>
                    <a:pt x="2413" y="20"/>
                  </a:cubicBezTo>
                  <a:cubicBezTo>
                    <a:pt x="2367" y="7"/>
                    <a:pt x="2320" y="0"/>
                    <a:pt x="2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4357;p124">
              <a:extLst>
                <a:ext uri="{FF2B5EF4-FFF2-40B4-BE49-F238E27FC236}">
                  <a16:creationId xmlns:a16="http://schemas.microsoft.com/office/drawing/2014/main" id="{AE9AF3E2-FF98-183C-78C6-157CDFE26288}"/>
                </a:ext>
              </a:extLst>
            </p:cNvPr>
            <p:cNvSpPr/>
            <p:nvPr/>
          </p:nvSpPr>
          <p:spPr>
            <a:xfrm>
              <a:off x="2510800" y="2001400"/>
              <a:ext cx="63450" cy="61050"/>
            </a:xfrm>
            <a:custGeom>
              <a:avLst/>
              <a:gdLst/>
              <a:ahLst/>
              <a:cxnLst/>
              <a:rect l="l" t="t" r="r" b="b"/>
              <a:pathLst>
                <a:path w="2538" h="2442" extrusionOk="0">
                  <a:moveTo>
                    <a:pt x="1317" y="1"/>
                  </a:moveTo>
                  <a:cubicBezTo>
                    <a:pt x="824" y="1"/>
                    <a:pt x="378" y="297"/>
                    <a:pt x="189" y="753"/>
                  </a:cubicBezTo>
                  <a:cubicBezTo>
                    <a:pt x="0" y="1210"/>
                    <a:pt x="104" y="1734"/>
                    <a:pt x="453" y="2084"/>
                  </a:cubicBezTo>
                  <a:cubicBezTo>
                    <a:pt x="687" y="2317"/>
                    <a:pt x="999" y="2441"/>
                    <a:pt x="1317" y="2441"/>
                  </a:cubicBezTo>
                  <a:cubicBezTo>
                    <a:pt x="1474" y="2441"/>
                    <a:pt x="1633" y="2411"/>
                    <a:pt x="1784" y="2349"/>
                  </a:cubicBezTo>
                  <a:cubicBezTo>
                    <a:pt x="2240" y="2159"/>
                    <a:pt x="2537" y="1713"/>
                    <a:pt x="2536" y="1220"/>
                  </a:cubicBezTo>
                  <a:cubicBezTo>
                    <a:pt x="2536" y="547"/>
                    <a:pt x="1990" y="1"/>
                    <a:pt x="13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4358;p124">
              <a:extLst>
                <a:ext uri="{FF2B5EF4-FFF2-40B4-BE49-F238E27FC236}">
                  <a16:creationId xmlns:a16="http://schemas.microsoft.com/office/drawing/2014/main" id="{A2949198-6DF0-9B84-D714-92CD81A6FC40}"/>
                </a:ext>
              </a:extLst>
            </p:cNvPr>
            <p:cNvSpPr/>
            <p:nvPr/>
          </p:nvSpPr>
          <p:spPr>
            <a:xfrm>
              <a:off x="2601350" y="2433550"/>
              <a:ext cx="59025" cy="56800"/>
            </a:xfrm>
            <a:custGeom>
              <a:avLst/>
              <a:gdLst/>
              <a:ahLst/>
              <a:cxnLst/>
              <a:rect l="l" t="t" r="r" b="b"/>
              <a:pathLst>
                <a:path w="2361" h="2272" extrusionOk="0">
                  <a:moveTo>
                    <a:pt x="1225" y="0"/>
                  </a:moveTo>
                  <a:cubicBezTo>
                    <a:pt x="765" y="1"/>
                    <a:pt x="351" y="277"/>
                    <a:pt x="176" y="702"/>
                  </a:cubicBezTo>
                  <a:cubicBezTo>
                    <a:pt x="0" y="1126"/>
                    <a:pt x="98" y="1614"/>
                    <a:pt x="422" y="1939"/>
                  </a:cubicBezTo>
                  <a:cubicBezTo>
                    <a:pt x="639" y="2156"/>
                    <a:pt x="929" y="2271"/>
                    <a:pt x="1225" y="2271"/>
                  </a:cubicBezTo>
                  <a:cubicBezTo>
                    <a:pt x="1372" y="2271"/>
                    <a:pt x="1519" y="2243"/>
                    <a:pt x="1660" y="2185"/>
                  </a:cubicBezTo>
                  <a:cubicBezTo>
                    <a:pt x="2084" y="2010"/>
                    <a:pt x="2361" y="1595"/>
                    <a:pt x="2361" y="1136"/>
                  </a:cubicBezTo>
                  <a:cubicBezTo>
                    <a:pt x="2360" y="509"/>
                    <a:pt x="1852" y="1"/>
                    <a:pt x="12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4359;p124">
              <a:extLst>
                <a:ext uri="{FF2B5EF4-FFF2-40B4-BE49-F238E27FC236}">
                  <a16:creationId xmlns:a16="http://schemas.microsoft.com/office/drawing/2014/main" id="{1E751378-0820-F4B8-09ED-43AABF9318EF}"/>
                </a:ext>
              </a:extLst>
            </p:cNvPr>
            <p:cNvSpPr/>
            <p:nvPr/>
          </p:nvSpPr>
          <p:spPr>
            <a:xfrm>
              <a:off x="2079175" y="2118575"/>
              <a:ext cx="59050" cy="56800"/>
            </a:xfrm>
            <a:custGeom>
              <a:avLst/>
              <a:gdLst/>
              <a:ahLst/>
              <a:cxnLst/>
              <a:rect l="l" t="t" r="r" b="b"/>
              <a:pathLst>
                <a:path w="2362" h="2272" extrusionOk="0">
                  <a:moveTo>
                    <a:pt x="1226" y="0"/>
                  </a:moveTo>
                  <a:cubicBezTo>
                    <a:pt x="767" y="0"/>
                    <a:pt x="353" y="276"/>
                    <a:pt x="176" y="701"/>
                  </a:cubicBezTo>
                  <a:cubicBezTo>
                    <a:pt x="1" y="1126"/>
                    <a:pt x="98" y="1613"/>
                    <a:pt x="422" y="1938"/>
                  </a:cubicBezTo>
                  <a:cubicBezTo>
                    <a:pt x="640" y="2156"/>
                    <a:pt x="931" y="2272"/>
                    <a:pt x="1227" y="2272"/>
                  </a:cubicBezTo>
                  <a:cubicBezTo>
                    <a:pt x="1373" y="2272"/>
                    <a:pt x="1520" y="2243"/>
                    <a:pt x="1660" y="2185"/>
                  </a:cubicBezTo>
                  <a:cubicBezTo>
                    <a:pt x="2084" y="2009"/>
                    <a:pt x="2361" y="1595"/>
                    <a:pt x="2361" y="1136"/>
                  </a:cubicBezTo>
                  <a:cubicBezTo>
                    <a:pt x="2361" y="509"/>
                    <a:pt x="1853" y="0"/>
                    <a:pt x="1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4360;p124">
              <a:extLst>
                <a:ext uri="{FF2B5EF4-FFF2-40B4-BE49-F238E27FC236}">
                  <a16:creationId xmlns:a16="http://schemas.microsoft.com/office/drawing/2014/main" id="{8EC3F2EE-BE05-76DE-D7A3-6643A50FA02C}"/>
                </a:ext>
              </a:extLst>
            </p:cNvPr>
            <p:cNvSpPr/>
            <p:nvPr/>
          </p:nvSpPr>
          <p:spPr>
            <a:xfrm>
              <a:off x="2362125" y="1835700"/>
              <a:ext cx="69200" cy="68425"/>
            </a:xfrm>
            <a:custGeom>
              <a:avLst/>
              <a:gdLst/>
              <a:ahLst/>
              <a:cxnLst/>
              <a:rect l="l" t="t" r="r" b="b"/>
              <a:pathLst>
                <a:path w="2768" h="2737" extrusionOk="0">
                  <a:moveTo>
                    <a:pt x="1384" y="1"/>
                  </a:moveTo>
                  <a:cubicBezTo>
                    <a:pt x="1106" y="1"/>
                    <a:pt x="880" y="224"/>
                    <a:pt x="876" y="502"/>
                  </a:cubicBezTo>
                  <a:lnTo>
                    <a:pt x="876" y="859"/>
                  </a:lnTo>
                  <a:lnTo>
                    <a:pt x="517" y="859"/>
                  </a:lnTo>
                  <a:cubicBezTo>
                    <a:pt x="515" y="859"/>
                    <a:pt x="512" y="859"/>
                    <a:pt x="510" y="859"/>
                  </a:cubicBezTo>
                  <a:cubicBezTo>
                    <a:pt x="229" y="859"/>
                    <a:pt x="1" y="1087"/>
                    <a:pt x="1" y="1369"/>
                  </a:cubicBezTo>
                  <a:cubicBezTo>
                    <a:pt x="1" y="1651"/>
                    <a:pt x="229" y="1878"/>
                    <a:pt x="510" y="1878"/>
                  </a:cubicBezTo>
                  <a:cubicBezTo>
                    <a:pt x="512" y="1878"/>
                    <a:pt x="515" y="1878"/>
                    <a:pt x="517" y="1877"/>
                  </a:cubicBezTo>
                  <a:lnTo>
                    <a:pt x="876" y="1877"/>
                  </a:lnTo>
                  <a:lnTo>
                    <a:pt x="876" y="2237"/>
                  </a:lnTo>
                  <a:cubicBezTo>
                    <a:pt x="880" y="2514"/>
                    <a:pt x="1106" y="2737"/>
                    <a:pt x="1384" y="2737"/>
                  </a:cubicBezTo>
                  <a:cubicBezTo>
                    <a:pt x="1662" y="2737"/>
                    <a:pt x="1889" y="2514"/>
                    <a:pt x="1893" y="2237"/>
                  </a:cubicBezTo>
                  <a:lnTo>
                    <a:pt x="1893" y="1879"/>
                  </a:lnTo>
                  <a:lnTo>
                    <a:pt x="2251" y="1879"/>
                  </a:lnTo>
                  <a:cubicBezTo>
                    <a:pt x="2254" y="1879"/>
                    <a:pt x="2256" y="1879"/>
                    <a:pt x="2259" y="1879"/>
                  </a:cubicBezTo>
                  <a:cubicBezTo>
                    <a:pt x="2540" y="1879"/>
                    <a:pt x="2768" y="1651"/>
                    <a:pt x="2768" y="1369"/>
                  </a:cubicBezTo>
                  <a:cubicBezTo>
                    <a:pt x="2768" y="1088"/>
                    <a:pt x="2541" y="860"/>
                    <a:pt x="2260" y="860"/>
                  </a:cubicBezTo>
                  <a:cubicBezTo>
                    <a:pt x="2257" y="860"/>
                    <a:pt x="2254" y="860"/>
                    <a:pt x="2251" y="860"/>
                  </a:cubicBezTo>
                  <a:lnTo>
                    <a:pt x="2251" y="859"/>
                  </a:lnTo>
                  <a:lnTo>
                    <a:pt x="1893" y="859"/>
                  </a:lnTo>
                  <a:lnTo>
                    <a:pt x="1893" y="502"/>
                  </a:lnTo>
                  <a:cubicBezTo>
                    <a:pt x="1889" y="224"/>
                    <a:pt x="1662" y="1"/>
                    <a:pt x="1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4361;p124">
              <a:extLst>
                <a:ext uri="{FF2B5EF4-FFF2-40B4-BE49-F238E27FC236}">
                  <a16:creationId xmlns:a16="http://schemas.microsoft.com/office/drawing/2014/main" id="{4C93493D-DA5C-E8B5-B6A6-E23B3AEED1B3}"/>
                </a:ext>
              </a:extLst>
            </p:cNvPr>
            <p:cNvSpPr/>
            <p:nvPr/>
          </p:nvSpPr>
          <p:spPr>
            <a:xfrm>
              <a:off x="2107750" y="2231750"/>
              <a:ext cx="86075" cy="86450"/>
            </a:xfrm>
            <a:custGeom>
              <a:avLst/>
              <a:gdLst/>
              <a:ahLst/>
              <a:cxnLst/>
              <a:rect l="l" t="t" r="r" b="b"/>
              <a:pathLst>
                <a:path w="3443" h="3458" extrusionOk="0">
                  <a:moveTo>
                    <a:pt x="1714" y="0"/>
                  </a:moveTo>
                  <a:cubicBezTo>
                    <a:pt x="1430" y="0"/>
                    <a:pt x="1201" y="233"/>
                    <a:pt x="1205" y="517"/>
                  </a:cubicBezTo>
                  <a:lnTo>
                    <a:pt x="1205" y="1220"/>
                  </a:lnTo>
                  <a:lnTo>
                    <a:pt x="502" y="1220"/>
                  </a:lnTo>
                  <a:cubicBezTo>
                    <a:pt x="224" y="1224"/>
                    <a:pt x="1" y="1451"/>
                    <a:pt x="1" y="1729"/>
                  </a:cubicBezTo>
                  <a:cubicBezTo>
                    <a:pt x="1" y="2007"/>
                    <a:pt x="224" y="2234"/>
                    <a:pt x="502" y="2238"/>
                  </a:cubicBezTo>
                  <a:lnTo>
                    <a:pt x="1205" y="2238"/>
                  </a:lnTo>
                  <a:lnTo>
                    <a:pt x="1205" y="2941"/>
                  </a:lnTo>
                  <a:cubicBezTo>
                    <a:pt x="1200" y="3225"/>
                    <a:pt x="1429" y="3458"/>
                    <a:pt x="1713" y="3458"/>
                  </a:cubicBezTo>
                  <a:cubicBezTo>
                    <a:pt x="1998" y="3458"/>
                    <a:pt x="2227" y="3225"/>
                    <a:pt x="2223" y="2941"/>
                  </a:cubicBezTo>
                  <a:lnTo>
                    <a:pt x="2223" y="2238"/>
                  </a:lnTo>
                  <a:lnTo>
                    <a:pt x="2926" y="2238"/>
                  </a:lnTo>
                  <a:cubicBezTo>
                    <a:pt x="2928" y="2238"/>
                    <a:pt x="2931" y="2238"/>
                    <a:pt x="2933" y="2238"/>
                  </a:cubicBezTo>
                  <a:cubicBezTo>
                    <a:pt x="3214" y="2238"/>
                    <a:pt x="3443" y="2010"/>
                    <a:pt x="3443" y="1729"/>
                  </a:cubicBezTo>
                  <a:cubicBezTo>
                    <a:pt x="3443" y="1447"/>
                    <a:pt x="3214" y="1220"/>
                    <a:pt x="2934" y="1220"/>
                  </a:cubicBezTo>
                  <a:cubicBezTo>
                    <a:pt x="2931" y="1220"/>
                    <a:pt x="2928" y="1220"/>
                    <a:pt x="2926" y="1220"/>
                  </a:cubicBezTo>
                  <a:lnTo>
                    <a:pt x="2223" y="1220"/>
                  </a:lnTo>
                  <a:lnTo>
                    <a:pt x="2223" y="517"/>
                  </a:lnTo>
                  <a:cubicBezTo>
                    <a:pt x="2227" y="233"/>
                    <a:pt x="1999" y="0"/>
                    <a:pt x="17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4362;p124">
              <a:extLst>
                <a:ext uri="{FF2B5EF4-FFF2-40B4-BE49-F238E27FC236}">
                  <a16:creationId xmlns:a16="http://schemas.microsoft.com/office/drawing/2014/main" id="{CB0DBCAC-ABFB-F3CD-1AC4-BA12E46B858C}"/>
                </a:ext>
              </a:extLst>
            </p:cNvPr>
            <p:cNvSpPr/>
            <p:nvPr/>
          </p:nvSpPr>
          <p:spPr>
            <a:xfrm>
              <a:off x="2222850" y="1707350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5" y="1"/>
                  </a:moveTo>
                  <a:cubicBezTo>
                    <a:pt x="1255" y="1"/>
                    <a:pt x="613" y="404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4"/>
                    <a:pt x="2717" y="3463"/>
                  </a:cubicBezTo>
                  <a:cubicBezTo>
                    <a:pt x="3572" y="3069"/>
                    <a:pt x="3983" y="2086"/>
                    <a:pt x="3664" y="1199"/>
                  </a:cubicBezTo>
                  <a:cubicBezTo>
                    <a:pt x="3414" y="509"/>
                    <a:pt x="2774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4363;p124">
              <a:extLst>
                <a:ext uri="{FF2B5EF4-FFF2-40B4-BE49-F238E27FC236}">
                  <a16:creationId xmlns:a16="http://schemas.microsoft.com/office/drawing/2014/main" id="{00F2B01E-D70A-992B-5E00-8FABFF43F4A4}"/>
                </a:ext>
              </a:extLst>
            </p:cNvPr>
            <p:cNvSpPr/>
            <p:nvPr/>
          </p:nvSpPr>
          <p:spPr>
            <a:xfrm>
              <a:off x="2159575" y="19297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4"/>
                    <a:pt x="312" y="1044"/>
                  </a:cubicBezTo>
                  <a:cubicBezTo>
                    <a:pt x="1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69" y="3484"/>
                    <a:pt x="2716" y="3463"/>
                  </a:cubicBezTo>
                  <a:cubicBezTo>
                    <a:pt x="3572" y="3069"/>
                    <a:pt x="3983" y="2086"/>
                    <a:pt x="3663" y="1201"/>
                  </a:cubicBezTo>
                  <a:cubicBezTo>
                    <a:pt x="3415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4364;p124">
              <a:extLst>
                <a:ext uri="{FF2B5EF4-FFF2-40B4-BE49-F238E27FC236}">
                  <a16:creationId xmlns:a16="http://schemas.microsoft.com/office/drawing/2014/main" id="{EAA6DFA7-1DF6-4957-09B5-6D117F5ABC8C}"/>
                </a:ext>
              </a:extLst>
            </p:cNvPr>
            <p:cNvSpPr/>
            <p:nvPr/>
          </p:nvSpPr>
          <p:spPr>
            <a:xfrm>
              <a:off x="2289725" y="210157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5" y="1"/>
                    <a:pt x="613" y="405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5"/>
                    <a:pt x="2717" y="3463"/>
                  </a:cubicBezTo>
                  <a:cubicBezTo>
                    <a:pt x="3571" y="3069"/>
                    <a:pt x="3982" y="2086"/>
                    <a:pt x="3664" y="1200"/>
                  </a:cubicBezTo>
                  <a:cubicBezTo>
                    <a:pt x="3415" y="509"/>
                    <a:pt x="2774" y="37"/>
                    <a:pt x="2040" y="2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34365;p124">
              <a:extLst>
                <a:ext uri="{FF2B5EF4-FFF2-40B4-BE49-F238E27FC236}">
                  <a16:creationId xmlns:a16="http://schemas.microsoft.com/office/drawing/2014/main" id="{AF230E9A-2CE9-027F-7E06-333E525982C4}"/>
                </a:ext>
              </a:extLst>
            </p:cNvPr>
            <p:cNvSpPr/>
            <p:nvPr/>
          </p:nvSpPr>
          <p:spPr>
            <a:xfrm>
              <a:off x="2197650" y="236372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5"/>
                    <a:pt x="312" y="1044"/>
                  </a:cubicBezTo>
                  <a:cubicBezTo>
                    <a:pt x="0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0" y="3506"/>
                    <a:pt x="2668" y="3485"/>
                    <a:pt x="2716" y="3464"/>
                  </a:cubicBezTo>
                  <a:cubicBezTo>
                    <a:pt x="3571" y="3069"/>
                    <a:pt x="3982" y="2086"/>
                    <a:pt x="3663" y="1200"/>
                  </a:cubicBezTo>
                  <a:cubicBezTo>
                    <a:pt x="3414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4366;p124">
              <a:extLst>
                <a:ext uri="{FF2B5EF4-FFF2-40B4-BE49-F238E27FC236}">
                  <a16:creationId xmlns:a16="http://schemas.microsoft.com/office/drawing/2014/main" id="{2BC1B66D-CBE3-02C2-69ED-1D8E1348A227}"/>
                </a:ext>
              </a:extLst>
            </p:cNvPr>
            <p:cNvSpPr/>
            <p:nvPr/>
          </p:nvSpPr>
          <p:spPr>
            <a:xfrm>
              <a:off x="2418900" y="24599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3" y="1"/>
                  </a:moveTo>
                  <a:cubicBezTo>
                    <a:pt x="1254" y="1"/>
                    <a:pt x="613" y="405"/>
                    <a:pt x="313" y="1043"/>
                  </a:cubicBezTo>
                  <a:cubicBezTo>
                    <a:pt x="1" y="1707"/>
                    <a:pt x="119" y="2495"/>
                    <a:pt x="613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70" y="3485"/>
                    <a:pt x="2716" y="3464"/>
                  </a:cubicBezTo>
                  <a:cubicBezTo>
                    <a:pt x="3572" y="3069"/>
                    <a:pt x="3983" y="2086"/>
                    <a:pt x="3664" y="1201"/>
                  </a:cubicBezTo>
                  <a:cubicBezTo>
                    <a:pt x="3415" y="509"/>
                    <a:pt x="2774" y="37"/>
                    <a:pt x="2041" y="3"/>
                  </a:cubicBezTo>
                  <a:cubicBezTo>
                    <a:pt x="2011" y="1"/>
                    <a:pt x="1982" y="1"/>
                    <a:pt x="19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4367;p124">
              <a:extLst>
                <a:ext uri="{FF2B5EF4-FFF2-40B4-BE49-F238E27FC236}">
                  <a16:creationId xmlns:a16="http://schemas.microsoft.com/office/drawing/2014/main" id="{771DA3A4-F219-0D86-D8F2-1B27278DAC40}"/>
                </a:ext>
              </a:extLst>
            </p:cNvPr>
            <p:cNvSpPr/>
            <p:nvPr/>
          </p:nvSpPr>
          <p:spPr>
            <a:xfrm>
              <a:off x="2527875" y="2244675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6" y="0"/>
                  </a:moveTo>
                  <a:cubicBezTo>
                    <a:pt x="1255" y="0"/>
                    <a:pt x="613" y="405"/>
                    <a:pt x="313" y="1043"/>
                  </a:cubicBezTo>
                  <a:cubicBezTo>
                    <a:pt x="0" y="1708"/>
                    <a:pt x="120" y="2496"/>
                    <a:pt x="614" y="3039"/>
                  </a:cubicBezTo>
                  <a:cubicBezTo>
                    <a:pt x="964" y="3423"/>
                    <a:pt x="1455" y="3631"/>
                    <a:pt x="1957" y="3631"/>
                  </a:cubicBezTo>
                  <a:cubicBezTo>
                    <a:pt x="2163" y="3631"/>
                    <a:pt x="2371" y="3596"/>
                    <a:pt x="2572" y="3524"/>
                  </a:cubicBezTo>
                  <a:cubicBezTo>
                    <a:pt x="2622" y="3506"/>
                    <a:pt x="2670" y="3485"/>
                    <a:pt x="2717" y="3464"/>
                  </a:cubicBezTo>
                  <a:cubicBezTo>
                    <a:pt x="3572" y="3069"/>
                    <a:pt x="3983" y="2087"/>
                    <a:pt x="3664" y="1200"/>
                  </a:cubicBezTo>
                  <a:cubicBezTo>
                    <a:pt x="3415" y="510"/>
                    <a:pt x="2774" y="36"/>
                    <a:pt x="2041" y="2"/>
                  </a:cubicBezTo>
                  <a:cubicBezTo>
                    <a:pt x="2013" y="1"/>
                    <a:pt x="1984" y="0"/>
                    <a:pt x="1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34350;p124">
            <a:extLst>
              <a:ext uri="{FF2B5EF4-FFF2-40B4-BE49-F238E27FC236}">
                <a16:creationId xmlns:a16="http://schemas.microsoft.com/office/drawing/2014/main" id="{024802FC-DC27-F659-5C29-DAF0CE354234}"/>
              </a:ext>
            </a:extLst>
          </p:cNvPr>
          <p:cNvGrpSpPr/>
          <p:nvPr/>
        </p:nvGrpSpPr>
        <p:grpSpPr>
          <a:xfrm>
            <a:off x="7049883" y="2015974"/>
            <a:ext cx="294262" cy="427013"/>
            <a:chOff x="2079175" y="1707350"/>
            <a:chExt cx="581200" cy="843400"/>
          </a:xfrm>
        </p:grpSpPr>
        <p:sp>
          <p:nvSpPr>
            <p:cNvPr id="43" name="Google Shape;34351;p124">
              <a:extLst>
                <a:ext uri="{FF2B5EF4-FFF2-40B4-BE49-F238E27FC236}">
                  <a16:creationId xmlns:a16="http://schemas.microsoft.com/office/drawing/2014/main" id="{A7240E98-BD0F-7D0A-2B64-F37BD4BC45AC}"/>
                </a:ext>
              </a:extLst>
            </p:cNvPr>
            <p:cNvSpPr/>
            <p:nvPr/>
          </p:nvSpPr>
          <p:spPr>
            <a:xfrm>
              <a:off x="2242625" y="2171175"/>
              <a:ext cx="96775" cy="219150"/>
            </a:xfrm>
            <a:custGeom>
              <a:avLst/>
              <a:gdLst/>
              <a:ahLst/>
              <a:cxnLst/>
              <a:rect l="l" t="t" r="r" b="b"/>
              <a:pathLst>
                <a:path w="3871" h="8766" extrusionOk="0">
                  <a:moveTo>
                    <a:pt x="3300" y="0"/>
                  </a:moveTo>
                  <a:cubicBezTo>
                    <a:pt x="3092" y="0"/>
                    <a:pt x="2896" y="128"/>
                    <a:pt x="2821" y="335"/>
                  </a:cubicBezTo>
                  <a:lnTo>
                    <a:pt x="117" y="8089"/>
                  </a:lnTo>
                  <a:cubicBezTo>
                    <a:pt x="0" y="8419"/>
                    <a:pt x="246" y="8765"/>
                    <a:pt x="596" y="8766"/>
                  </a:cubicBezTo>
                  <a:lnTo>
                    <a:pt x="597" y="8766"/>
                  </a:lnTo>
                  <a:cubicBezTo>
                    <a:pt x="813" y="8766"/>
                    <a:pt x="1006" y="8629"/>
                    <a:pt x="1077" y="8424"/>
                  </a:cubicBezTo>
                  <a:lnTo>
                    <a:pt x="3783" y="671"/>
                  </a:lnTo>
                  <a:cubicBezTo>
                    <a:pt x="3870" y="406"/>
                    <a:pt x="3730" y="121"/>
                    <a:pt x="3467" y="28"/>
                  </a:cubicBezTo>
                  <a:cubicBezTo>
                    <a:pt x="3412" y="9"/>
                    <a:pt x="3356" y="0"/>
                    <a:pt x="3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4352;p124">
              <a:extLst>
                <a:ext uri="{FF2B5EF4-FFF2-40B4-BE49-F238E27FC236}">
                  <a16:creationId xmlns:a16="http://schemas.microsoft.com/office/drawing/2014/main" id="{79CD7661-E658-8EA2-9607-6E6FF6E842F8}"/>
                </a:ext>
              </a:extLst>
            </p:cNvPr>
            <p:cNvSpPr/>
            <p:nvPr/>
          </p:nvSpPr>
          <p:spPr>
            <a:xfrm>
              <a:off x="2263500" y="2410050"/>
              <a:ext cx="182300" cy="92525"/>
            </a:xfrm>
            <a:custGeom>
              <a:avLst/>
              <a:gdLst/>
              <a:ahLst/>
              <a:cxnLst/>
              <a:rect l="l" t="t" r="r" b="b"/>
              <a:pathLst>
                <a:path w="7292" h="3701" extrusionOk="0">
                  <a:moveTo>
                    <a:pt x="580" y="0"/>
                  </a:moveTo>
                  <a:cubicBezTo>
                    <a:pt x="383" y="0"/>
                    <a:pt x="196" y="115"/>
                    <a:pt x="113" y="307"/>
                  </a:cubicBezTo>
                  <a:cubicBezTo>
                    <a:pt x="1" y="564"/>
                    <a:pt x="119" y="864"/>
                    <a:pt x="378" y="977"/>
                  </a:cubicBezTo>
                  <a:lnTo>
                    <a:pt x="6541" y="3658"/>
                  </a:lnTo>
                  <a:cubicBezTo>
                    <a:pt x="6605" y="3686"/>
                    <a:pt x="6674" y="3700"/>
                    <a:pt x="6743" y="3700"/>
                  </a:cubicBezTo>
                  <a:lnTo>
                    <a:pt x="6743" y="3699"/>
                  </a:lnTo>
                  <a:cubicBezTo>
                    <a:pt x="6985" y="3699"/>
                    <a:pt x="7193" y="3530"/>
                    <a:pt x="7242" y="3294"/>
                  </a:cubicBezTo>
                  <a:cubicBezTo>
                    <a:pt x="7291" y="3058"/>
                    <a:pt x="7169" y="2820"/>
                    <a:pt x="6947" y="2723"/>
                  </a:cubicBezTo>
                  <a:lnTo>
                    <a:pt x="784" y="43"/>
                  </a:lnTo>
                  <a:cubicBezTo>
                    <a:pt x="717" y="14"/>
                    <a:pt x="648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4353;p124">
              <a:extLst>
                <a:ext uri="{FF2B5EF4-FFF2-40B4-BE49-F238E27FC236}">
                  <a16:creationId xmlns:a16="http://schemas.microsoft.com/office/drawing/2014/main" id="{1626DEDF-97EB-736B-DC54-9E90D8A7F0B1}"/>
                </a:ext>
              </a:extLst>
            </p:cNvPr>
            <p:cNvSpPr/>
            <p:nvPr/>
          </p:nvSpPr>
          <p:spPr>
            <a:xfrm>
              <a:off x="2466725" y="2308450"/>
              <a:ext cx="108775" cy="180825"/>
            </a:xfrm>
            <a:custGeom>
              <a:avLst/>
              <a:gdLst/>
              <a:ahLst/>
              <a:cxnLst/>
              <a:rect l="l" t="t" r="r" b="b"/>
              <a:pathLst>
                <a:path w="4351" h="7233" extrusionOk="0">
                  <a:moveTo>
                    <a:pt x="3772" y="1"/>
                  </a:moveTo>
                  <a:cubicBezTo>
                    <a:pt x="3590" y="1"/>
                    <a:pt x="3413" y="99"/>
                    <a:pt x="3322" y="271"/>
                  </a:cubicBezTo>
                  <a:lnTo>
                    <a:pt x="172" y="6493"/>
                  </a:lnTo>
                  <a:cubicBezTo>
                    <a:pt x="1" y="6832"/>
                    <a:pt x="247" y="7232"/>
                    <a:pt x="626" y="7233"/>
                  </a:cubicBezTo>
                  <a:cubicBezTo>
                    <a:pt x="818" y="7233"/>
                    <a:pt x="993" y="7125"/>
                    <a:pt x="1080" y="6953"/>
                  </a:cubicBezTo>
                  <a:lnTo>
                    <a:pt x="4230" y="731"/>
                  </a:lnTo>
                  <a:cubicBezTo>
                    <a:pt x="4350" y="481"/>
                    <a:pt x="4249" y="181"/>
                    <a:pt x="4001" y="56"/>
                  </a:cubicBezTo>
                  <a:cubicBezTo>
                    <a:pt x="3928" y="18"/>
                    <a:pt x="3850" y="1"/>
                    <a:pt x="3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4354;p124">
              <a:extLst>
                <a:ext uri="{FF2B5EF4-FFF2-40B4-BE49-F238E27FC236}">
                  <a16:creationId xmlns:a16="http://schemas.microsoft.com/office/drawing/2014/main" id="{09EF24E8-32AD-D0EF-5140-6E2AA2FF15EF}"/>
                </a:ext>
              </a:extLst>
            </p:cNvPr>
            <p:cNvSpPr/>
            <p:nvPr/>
          </p:nvSpPr>
          <p:spPr>
            <a:xfrm>
              <a:off x="2351425" y="2150675"/>
              <a:ext cx="209625" cy="134375"/>
            </a:xfrm>
            <a:custGeom>
              <a:avLst/>
              <a:gdLst/>
              <a:ahLst/>
              <a:cxnLst/>
              <a:rect l="l" t="t" r="r" b="b"/>
              <a:pathLst>
                <a:path w="8385" h="5375" extrusionOk="0">
                  <a:moveTo>
                    <a:pt x="584" y="1"/>
                  </a:moveTo>
                  <a:cubicBezTo>
                    <a:pt x="411" y="1"/>
                    <a:pt x="243" y="89"/>
                    <a:pt x="147" y="247"/>
                  </a:cubicBezTo>
                  <a:cubicBezTo>
                    <a:pt x="1" y="490"/>
                    <a:pt x="81" y="806"/>
                    <a:pt x="326" y="949"/>
                  </a:cubicBezTo>
                  <a:lnTo>
                    <a:pt x="7569" y="5302"/>
                  </a:lnTo>
                  <a:cubicBezTo>
                    <a:pt x="7648" y="5349"/>
                    <a:pt x="7738" y="5374"/>
                    <a:pt x="7831" y="5374"/>
                  </a:cubicBezTo>
                  <a:cubicBezTo>
                    <a:pt x="7832" y="5374"/>
                    <a:pt x="7832" y="5374"/>
                    <a:pt x="7833" y="5374"/>
                  </a:cubicBezTo>
                  <a:cubicBezTo>
                    <a:pt x="8062" y="5374"/>
                    <a:pt x="8261" y="5222"/>
                    <a:pt x="8322" y="5002"/>
                  </a:cubicBezTo>
                  <a:cubicBezTo>
                    <a:pt x="8384" y="4782"/>
                    <a:pt x="8291" y="4547"/>
                    <a:pt x="8094" y="4430"/>
                  </a:cubicBezTo>
                  <a:lnTo>
                    <a:pt x="850" y="76"/>
                  </a:lnTo>
                  <a:cubicBezTo>
                    <a:pt x="767" y="25"/>
                    <a:pt x="67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4355;p124">
              <a:extLst>
                <a:ext uri="{FF2B5EF4-FFF2-40B4-BE49-F238E27FC236}">
                  <a16:creationId xmlns:a16="http://schemas.microsoft.com/office/drawing/2014/main" id="{6CE66DD9-D56B-CDAD-5D91-FC95B32C9AC6}"/>
                </a:ext>
              </a:extLst>
            </p:cNvPr>
            <p:cNvSpPr/>
            <p:nvPr/>
          </p:nvSpPr>
          <p:spPr>
            <a:xfrm>
              <a:off x="2216325" y="1991750"/>
              <a:ext cx="111975" cy="136475"/>
            </a:xfrm>
            <a:custGeom>
              <a:avLst/>
              <a:gdLst/>
              <a:ahLst/>
              <a:cxnLst/>
              <a:rect l="l" t="t" r="r" b="b"/>
              <a:pathLst>
                <a:path w="4479" h="5459" extrusionOk="0">
                  <a:moveTo>
                    <a:pt x="575" y="1"/>
                  </a:moveTo>
                  <a:cubicBezTo>
                    <a:pt x="467" y="1"/>
                    <a:pt x="359" y="35"/>
                    <a:pt x="268" y="104"/>
                  </a:cubicBezTo>
                  <a:cubicBezTo>
                    <a:pt x="50" y="269"/>
                    <a:pt x="1" y="578"/>
                    <a:pt x="158" y="802"/>
                  </a:cubicBezTo>
                  <a:lnTo>
                    <a:pt x="3531" y="5256"/>
                  </a:lnTo>
                  <a:cubicBezTo>
                    <a:pt x="3627" y="5383"/>
                    <a:pt x="3776" y="5457"/>
                    <a:pt x="3934" y="5457"/>
                  </a:cubicBezTo>
                  <a:cubicBezTo>
                    <a:pt x="3935" y="5457"/>
                    <a:pt x="3936" y="5457"/>
                    <a:pt x="3937" y="5457"/>
                  </a:cubicBezTo>
                  <a:lnTo>
                    <a:pt x="3937" y="5458"/>
                  </a:lnTo>
                  <a:cubicBezTo>
                    <a:pt x="4130" y="5458"/>
                    <a:pt x="4307" y="5348"/>
                    <a:pt x="4393" y="5175"/>
                  </a:cubicBezTo>
                  <a:cubicBezTo>
                    <a:pt x="4479" y="5002"/>
                    <a:pt x="4459" y="4795"/>
                    <a:pt x="4342" y="4642"/>
                  </a:cubicBezTo>
                  <a:lnTo>
                    <a:pt x="968" y="187"/>
                  </a:lnTo>
                  <a:cubicBezTo>
                    <a:pt x="868" y="65"/>
                    <a:pt x="722" y="1"/>
                    <a:pt x="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4356;p124">
              <a:extLst>
                <a:ext uri="{FF2B5EF4-FFF2-40B4-BE49-F238E27FC236}">
                  <a16:creationId xmlns:a16="http://schemas.microsoft.com/office/drawing/2014/main" id="{2DD4A639-CEE5-10DB-4192-BFEDA1277315}"/>
                </a:ext>
              </a:extLst>
            </p:cNvPr>
            <p:cNvSpPr/>
            <p:nvPr/>
          </p:nvSpPr>
          <p:spPr>
            <a:xfrm>
              <a:off x="2204075" y="1778000"/>
              <a:ext cx="71025" cy="174150"/>
            </a:xfrm>
            <a:custGeom>
              <a:avLst/>
              <a:gdLst/>
              <a:ahLst/>
              <a:cxnLst/>
              <a:rect l="l" t="t" r="r" b="b"/>
              <a:pathLst>
                <a:path w="2841" h="6966" extrusionOk="0">
                  <a:moveTo>
                    <a:pt x="2274" y="0"/>
                  </a:moveTo>
                  <a:cubicBezTo>
                    <a:pt x="2052" y="0"/>
                    <a:pt x="1848" y="146"/>
                    <a:pt x="1784" y="371"/>
                  </a:cubicBezTo>
                  <a:lnTo>
                    <a:pt x="92" y="6317"/>
                  </a:lnTo>
                  <a:cubicBezTo>
                    <a:pt x="1" y="6643"/>
                    <a:pt x="245" y="6965"/>
                    <a:pt x="582" y="6965"/>
                  </a:cubicBezTo>
                  <a:cubicBezTo>
                    <a:pt x="810" y="6965"/>
                    <a:pt x="1010" y="6815"/>
                    <a:pt x="1072" y="6596"/>
                  </a:cubicBezTo>
                  <a:lnTo>
                    <a:pt x="2764" y="649"/>
                  </a:lnTo>
                  <a:cubicBezTo>
                    <a:pt x="2841" y="379"/>
                    <a:pt x="2684" y="97"/>
                    <a:pt x="2413" y="20"/>
                  </a:cubicBezTo>
                  <a:cubicBezTo>
                    <a:pt x="2367" y="7"/>
                    <a:pt x="2320" y="0"/>
                    <a:pt x="2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4357;p124">
              <a:extLst>
                <a:ext uri="{FF2B5EF4-FFF2-40B4-BE49-F238E27FC236}">
                  <a16:creationId xmlns:a16="http://schemas.microsoft.com/office/drawing/2014/main" id="{E75D9E18-B4C5-DD16-3B3F-E91ACACE8FC9}"/>
                </a:ext>
              </a:extLst>
            </p:cNvPr>
            <p:cNvSpPr/>
            <p:nvPr/>
          </p:nvSpPr>
          <p:spPr>
            <a:xfrm>
              <a:off x="2510800" y="2001400"/>
              <a:ext cx="63450" cy="61050"/>
            </a:xfrm>
            <a:custGeom>
              <a:avLst/>
              <a:gdLst/>
              <a:ahLst/>
              <a:cxnLst/>
              <a:rect l="l" t="t" r="r" b="b"/>
              <a:pathLst>
                <a:path w="2538" h="2442" extrusionOk="0">
                  <a:moveTo>
                    <a:pt x="1317" y="1"/>
                  </a:moveTo>
                  <a:cubicBezTo>
                    <a:pt x="824" y="1"/>
                    <a:pt x="378" y="297"/>
                    <a:pt x="189" y="753"/>
                  </a:cubicBezTo>
                  <a:cubicBezTo>
                    <a:pt x="0" y="1210"/>
                    <a:pt x="104" y="1734"/>
                    <a:pt x="453" y="2084"/>
                  </a:cubicBezTo>
                  <a:cubicBezTo>
                    <a:pt x="687" y="2317"/>
                    <a:pt x="999" y="2441"/>
                    <a:pt x="1317" y="2441"/>
                  </a:cubicBezTo>
                  <a:cubicBezTo>
                    <a:pt x="1474" y="2441"/>
                    <a:pt x="1633" y="2411"/>
                    <a:pt x="1784" y="2349"/>
                  </a:cubicBezTo>
                  <a:cubicBezTo>
                    <a:pt x="2240" y="2159"/>
                    <a:pt x="2537" y="1713"/>
                    <a:pt x="2536" y="1220"/>
                  </a:cubicBezTo>
                  <a:cubicBezTo>
                    <a:pt x="2536" y="547"/>
                    <a:pt x="1990" y="1"/>
                    <a:pt x="13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4358;p124">
              <a:extLst>
                <a:ext uri="{FF2B5EF4-FFF2-40B4-BE49-F238E27FC236}">
                  <a16:creationId xmlns:a16="http://schemas.microsoft.com/office/drawing/2014/main" id="{297FF200-1BD8-8C6E-9291-1B5F35F1E71C}"/>
                </a:ext>
              </a:extLst>
            </p:cNvPr>
            <p:cNvSpPr/>
            <p:nvPr/>
          </p:nvSpPr>
          <p:spPr>
            <a:xfrm>
              <a:off x="2601350" y="2433550"/>
              <a:ext cx="59025" cy="56800"/>
            </a:xfrm>
            <a:custGeom>
              <a:avLst/>
              <a:gdLst/>
              <a:ahLst/>
              <a:cxnLst/>
              <a:rect l="l" t="t" r="r" b="b"/>
              <a:pathLst>
                <a:path w="2361" h="2272" extrusionOk="0">
                  <a:moveTo>
                    <a:pt x="1225" y="0"/>
                  </a:moveTo>
                  <a:cubicBezTo>
                    <a:pt x="765" y="1"/>
                    <a:pt x="351" y="277"/>
                    <a:pt x="176" y="702"/>
                  </a:cubicBezTo>
                  <a:cubicBezTo>
                    <a:pt x="0" y="1126"/>
                    <a:pt x="98" y="1614"/>
                    <a:pt x="422" y="1939"/>
                  </a:cubicBezTo>
                  <a:cubicBezTo>
                    <a:pt x="639" y="2156"/>
                    <a:pt x="929" y="2271"/>
                    <a:pt x="1225" y="2271"/>
                  </a:cubicBezTo>
                  <a:cubicBezTo>
                    <a:pt x="1372" y="2271"/>
                    <a:pt x="1519" y="2243"/>
                    <a:pt x="1660" y="2185"/>
                  </a:cubicBezTo>
                  <a:cubicBezTo>
                    <a:pt x="2084" y="2010"/>
                    <a:pt x="2361" y="1595"/>
                    <a:pt x="2361" y="1136"/>
                  </a:cubicBezTo>
                  <a:cubicBezTo>
                    <a:pt x="2360" y="509"/>
                    <a:pt x="1852" y="1"/>
                    <a:pt x="12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4359;p124">
              <a:extLst>
                <a:ext uri="{FF2B5EF4-FFF2-40B4-BE49-F238E27FC236}">
                  <a16:creationId xmlns:a16="http://schemas.microsoft.com/office/drawing/2014/main" id="{74DFF2A1-24A6-1080-02DF-BFE9FBFDC17D}"/>
                </a:ext>
              </a:extLst>
            </p:cNvPr>
            <p:cNvSpPr/>
            <p:nvPr/>
          </p:nvSpPr>
          <p:spPr>
            <a:xfrm>
              <a:off x="2079175" y="2118575"/>
              <a:ext cx="59050" cy="56800"/>
            </a:xfrm>
            <a:custGeom>
              <a:avLst/>
              <a:gdLst/>
              <a:ahLst/>
              <a:cxnLst/>
              <a:rect l="l" t="t" r="r" b="b"/>
              <a:pathLst>
                <a:path w="2362" h="2272" extrusionOk="0">
                  <a:moveTo>
                    <a:pt x="1226" y="0"/>
                  </a:moveTo>
                  <a:cubicBezTo>
                    <a:pt x="767" y="0"/>
                    <a:pt x="353" y="276"/>
                    <a:pt x="176" y="701"/>
                  </a:cubicBezTo>
                  <a:cubicBezTo>
                    <a:pt x="1" y="1126"/>
                    <a:pt x="98" y="1613"/>
                    <a:pt x="422" y="1938"/>
                  </a:cubicBezTo>
                  <a:cubicBezTo>
                    <a:pt x="640" y="2156"/>
                    <a:pt x="931" y="2272"/>
                    <a:pt x="1227" y="2272"/>
                  </a:cubicBezTo>
                  <a:cubicBezTo>
                    <a:pt x="1373" y="2272"/>
                    <a:pt x="1520" y="2243"/>
                    <a:pt x="1660" y="2185"/>
                  </a:cubicBezTo>
                  <a:cubicBezTo>
                    <a:pt x="2084" y="2009"/>
                    <a:pt x="2361" y="1595"/>
                    <a:pt x="2361" y="1136"/>
                  </a:cubicBezTo>
                  <a:cubicBezTo>
                    <a:pt x="2361" y="509"/>
                    <a:pt x="1853" y="0"/>
                    <a:pt x="1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4360;p124">
              <a:extLst>
                <a:ext uri="{FF2B5EF4-FFF2-40B4-BE49-F238E27FC236}">
                  <a16:creationId xmlns:a16="http://schemas.microsoft.com/office/drawing/2014/main" id="{CE780C07-42F6-5D89-011D-14EA94890ECD}"/>
                </a:ext>
              </a:extLst>
            </p:cNvPr>
            <p:cNvSpPr/>
            <p:nvPr/>
          </p:nvSpPr>
          <p:spPr>
            <a:xfrm>
              <a:off x="2362125" y="1835700"/>
              <a:ext cx="69200" cy="68425"/>
            </a:xfrm>
            <a:custGeom>
              <a:avLst/>
              <a:gdLst/>
              <a:ahLst/>
              <a:cxnLst/>
              <a:rect l="l" t="t" r="r" b="b"/>
              <a:pathLst>
                <a:path w="2768" h="2737" extrusionOk="0">
                  <a:moveTo>
                    <a:pt x="1384" y="1"/>
                  </a:moveTo>
                  <a:cubicBezTo>
                    <a:pt x="1106" y="1"/>
                    <a:pt x="880" y="224"/>
                    <a:pt x="876" y="502"/>
                  </a:cubicBezTo>
                  <a:lnTo>
                    <a:pt x="876" y="859"/>
                  </a:lnTo>
                  <a:lnTo>
                    <a:pt x="517" y="859"/>
                  </a:lnTo>
                  <a:cubicBezTo>
                    <a:pt x="515" y="859"/>
                    <a:pt x="512" y="859"/>
                    <a:pt x="510" y="859"/>
                  </a:cubicBezTo>
                  <a:cubicBezTo>
                    <a:pt x="229" y="859"/>
                    <a:pt x="1" y="1087"/>
                    <a:pt x="1" y="1369"/>
                  </a:cubicBezTo>
                  <a:cubicBezTo>
                    <a:pt x="1" y="1651"/>
                    <a:pt x="229" y="1878"/>
                    <a:pt x="510" y="1878"/>
                  </a:cubicBezTo>
                  <a:cubicBezTo>
                    <a:pt x="512" y="1878"/>
                    <a:pt x="515" y="1878"/>
                    <a:pt x="517" y="1877"/>
                  </a:cubicBezTo>
                  <a:lnTo>
                    <a:pt x="876" y="1877"/>
                  </a:lnTo>
                  <a:lnTo>
                    <a:pt x="876" y="2237"/>
                  </a:lnTo>
                  <a:cubicBezTo>
                    <a:pt x="880" y="2514"/>
                    <a:pt x="1106" y="2737"/>
                    <a:pt x="1384" y="2737"/>
                  </a:cubicBezTo>
                  <a:cubicBezTo>
                    <a:pt x="1662" y="2737"/>
                    <a:pt x="1889" y="2514"/>
                    <a:pt x="1893" y="2237"/>
                  </a:cubicBezTo>
                  <a:lnTo>
                    <a:pt x="1893" y="1879"/>
                  </a:lnTo>
                  <a:lnTo>
                    <a:pt x="2251" y="1879"/>
                  </a:lnTo>
                  <a:cubicBezTo>
                    <a:pt x="2254" y="1879"/>
                    <a:pt x="2256" y="1879"/>
                    <a:pt x="2259" y="1879"/>
                  </a:cubicBezTo>
                  <a:cubicBezTo>
                    <a:pt x="2540" y="1879"/>
                    <a:pt x="2768" y="1651"/>
                    <a:pt x="2768" y="1369"/>
                  </a:cubicBezTo>
                  <a:cubicBezTo>
                    <a:pt x="2768" y="1088"/>
                    <a:pt x="2541" y="860"/>
                    <a:pt x="2260" y="860"/>
                  </a:cubicBezTo>
                  <a:cubicBezTo>
                    <a:pt x="2257" y="860"/>
                    <a:pt x="2254" y="860"/>
                    <a:pt x="2251" y="860"/>
                  </a:cubicBezTo>
                  <a:lnTo>
                    <a:pt x="2251" y="859"/>
                  </a:lnTo>
                  <a:lnTo>
                    <a:pt x="1893" y="859"/>
                  </a:lnTo>
                  <a:lnTo>
                    <a:pt x="1893" y="502"/>
                  </a:lnTo>
                  <a:cubicBezTo>
                    <a:pt x="1889" y="224"/>
                    <a:pt x="1662" y="1"/>
                    <a:pt x="1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4361;p124">
              <a:extLst>
                <a:ext uri="{FF2B5EF4-FFF2-40B4-BE49-F238E27FC236}">
                  <a16:creationId xmlns:a16="http://schemas.microsoft.com/office/drawing/2014/main" id="{CC921714-E953-1769-0A64-7457DCB52D00}"/>
                </a:ext>
              </a:extLst>
            </p:cNvPr>
            <p:cNvSpPr/>
            <p:nvPr/>
          </p:nvSpPr>
          <p:spPr>
            <a:xfrm>
              <a:off x="2107750" y="2231750"/>
              <a:ext cx="86075" cy="86450"/>
            </a:xfrm>
            <a:custGeom>
              <a:avLst/>
              <a:gdLst/>
              <a:ahLst/>
              <a:cxnLst/>
              <a:rect l="l" t="t" r="r" b="b"/>
              <a:pathLst>
                <a:path w="3443" h="3458" extrusionOk="0">
                  <a:moveTo>
                    <a:pt x="1714" y="0"/>
                  </a:moveTo>
                  <a:cubicBezTo>
                    <a:pt x="1430" y="0"/>
                    <a:pt x="1201" y="233"/>
                    <a:pt x="1205" y="517"/>
                  </a:cubicBezTo>
                  <a:lnTo>
                    <a:pt x="1205" y="1220"/>
                  </a:lnTo>
                  <a:lnTo>
                    <a:pt x="502" y="1220"/>
                  </a:lnTo>
                  <a:cubicBezTo>
                    <a:pt x="224" y="1224"/>
                    <a:pt x="1" y="1451"/>
                    <a:pt x="1" y="1729"/>
                  </a:cubicBezTo>
                  <a:cubicBezTo>
                    <a:pt x="1" y="2007"/>
                    <a:pt x="224" y="2234"/>
                    <a:pt x="502" y="2238"/>
                  </a:cubicBezTo>
                  <a:lnTo>
                    <a:pt x="1205" y="2238"/>
                  </a:lnTo>
                  <a:lnTo>
                    <a:pt x="1205" y="2941"/>
                  </a:lnTo>
                  <a:cubicBezTo>
                    <a:pt x="1200" y="3225"/>
                    <a:pt x="1429" y="3458"/>
                    <a:pt x="1713" y="3458"/>
                  </a:cubicBezTo>
                  <a:cubicBezTo>
                    <a:pt x="1998" y="3458"/>
                    <a:pt x="2227" y="3225"/>
                    <a:pt x="2223" y="2941"/>
                  </a:cubicBezTo>
                  <a:lnTo>
                    <a:pt x="2223" y="2238"/>
                  </a:lnTo>
                  <a:lnTo>
                    <a:pt x="2926" y="2238"/>
                  </a:lnTo>
                  <a:cubicBezTo>
                    <a:pt x="2928" y="2238"/>
                    <a:pt x="2931" y="2238"/>
                    <a:pt x="2933" y="2238"/>
                  </a:cubicBezTo>
                  <a:cubicBezTo>
                    <a:pt x="3214" y="2238"/>
                    <a:pt x="3443" y="2010"/>
                    <a:pt x="3443" y="1729"/>
                  </a:cubicBezTo>
                  <a:cubicBezTo>
                    <a:pt x="3443" y="1447"/>
                    <a:pt x="3214" y="1220"/>
                    <a:pt x="2934" y="1220"/>
                  </a:cubicBezTo>
                  <a:cubicBezTo>
                    <a:pt x="2931" y="1220"/>
                    <a:pt x="2928" y="1220"/>
                    <a:pt x="2926" y="1220"/>
                  </a:cubicBezTo>
                  <a:lnTo>
                    <a:pt x="2223" y="1220"/>
                  </a:lnTo>
                  <a:lnTo>
                    <a:pt x="2223" y="517"/>
                  </a:lnTo>
                  <a:cubicBezTo>
                    <a:pt x="2227" y="233"/>
                    <a:pt x="1999" y="0"/>
                    <a:pt x="17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4362;p124">
              <a:extLst>
                <a:ext uri="{FF2B5EF4-FFF2-40B4-BE49-F238E27FC236}">
                  <a16:creationId xmlns:a16="http://schemas.microsoft.com/office/drawing/2014/main" id="{96C78D12-B5DF-B204-FE64-EE2F7DFF20FC}"/>
                </a:ext>
              </a:extLst>
            </p:cNvPr>
            <p:cNvSpPr/>
            <p:nvPr/>
          </p:nvSpPr>
          <p:spPr>
            <a:xfrm>
              <a:off x="2222850" y="1707350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5" y="1"/>
                  </a:moveTo>
                  <a:cubicBezTo>
                    <a:pt x="1255" y="1"/>
                    <a:pt x="613" y="404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4"/>
                    <a:pt x="2717" y="3463"/>
                  </a:cubicBezTo>
                  <a:cubicBezTo>
                    <a:pt x="3572" y="3069"/>
                    <a:pt x="3983" y="2086"/>
                    <a:pt x="3664" y="1199"/>
                  </a:cubicBezTo>
                  <a:cubicBezTo>
                    <a:pt x="3414" y="509"/>
                    <a:pt x="2774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4363;p124">
              <a:extLst>
                <a:ext uri="{FF2B5EF4-FFF2-40B4-BE49-F238E27FC236}">
                  <a16:creationId xmlns:a16="http://schemas.microsoft.com/office/drawing/2014/main" id="{C260F4C5-B81D-B70D-89A0-47AB1D18A54D}"/>
                </a:ext>
              </a:extLst>
            </p:cNvPr>
            <p:cNvSpPr/>
            <p:nvPr/>
          </p:nvSpPr>
          <p:spPr>
            <a:xfrm>
              <a:off x="2159575" y="19297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4"/>
                    <a:pt x="312" y="1044"/>
                  </a:cubicBezTo>
                  <a:cubicBezTo>
                    <a:pt x="1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69" y="3484"/>
                    <a:pt x="2716" y="3463"/>
                  </a:cubicBezTo>
                  <a:cubicBezTo>
                    <a:pt x="3572" y="3069"/>
                    <a:pt x="3983" y="2086"/>
                    <a:pt x="3663" y="1201"/>
                  </a:cubicBezTo>
                  <a:cubicBezTo>
                    <a:pt x="3415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4364;p124">
              <a:extLst>
                <a:ext uri="{FF2B5EF4-FFF2-40B4-BE49-F238E27FC236}">
                  <a16:creationId xmlns:a16="http://schemas.microsoft.com/office/drawing/2014/main" id="{5D7021F3-2FA7-16D5-95EB-77BCEA66A5A6}"/>
                </a:ext>
              </a:extLst>
            </p:cNvPr>
            <p:cNvSpPr/>
            <p:nvPr/>
          </p:nvSpPr>
          <p:spPr>
            <a:xfrm>
              <a:off x="2289725" y="210157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5" y="1"/>
                    <a:pt x="613" y="405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5"/>
                    <a:pt x="2717" y="3463"/>
                  </a:cubicBezTo>
                  <a:cubicBezTo>
                    <a:pt x="3571" y="3069"/>
                    <a:pt x="3982" y="2086"/>
                    <a:pt x="3664" y="1200"/>
                  </a:cubicBezTo>
                  <a:cubicBezTo>
                    <a:pt x="3415" y="509"/>
                    <a:pt x="2774" y="37"/>
                    <a:pt x="2040" y="2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34365;p124">
              <a:extLst>
                <a:ext uri="{FF2B5EF4-FFF2-40B4-BE49-F238E27FC236}">
                  <a16:creationId xmlns:a16="http://schemas.microsoft.com/office/drawing/2014/main" id="{02B53378-8F94-1570-9230-56B5D8EEFF23}"/>
                </a:ext>
              </a:extLst>
            </p:cNvPr>
            <p:cNvSpPr/>
            <p:nvPr/>
          </p:nvSpPr>
          <p:spPr>
            <a:xfrm>
              <a:off x="2197650" y="236372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5"/>
                    <a:pt x="312" y="1044"/>
                  </a:cubicBezTo>
                  <a:cubicBezTo>
                    <a:pt x="0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0" y="3506"/>
                    <a:pt x="2668" y="3485"/>
                    <a:pt x="2716" y="3464"/>
                  </a:cubicBezTo>
                  <a:cubicBezTo>
                    <a:pt x="3571" y="3069"/>
                    <a:pt x="3982" y="2086"/>
                    <a:pt x="3663" y="1200"/>
                  </a:cubicBezTo>
                  <a:cubicBezTo>
                    <a:pt x="3414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4366;p124">
              <a:extLst>
                <a:ext uri="{FF2B5EF4-FFF2-40B4-BE49-F238E27FC236}">
                  <a16:creationId xmlns:a16="http://schemas.microsoft.com/office/drawing/2014/main" id="{60367283-8FBC-496C-F83A-F66F5FE58C83}"/>
                </a:ext>
              </a:extLst>
            </p:cNvPr>
            <p:cNvSpPr/>
            <p:nvPr/>
          </p:nvSpPr>
          <p:spPr>
            <a:xfrm>
              <a:off x="2418900" y="24599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3" y="1"/>
                  </a:moveTo>
                  <a:cubicBezTo>
                    <a:pt x="1254" y="1"/>
                    <a:pt x="613" y="405"/>
                    <a:pt x="313" y="1043"/>
                  </a:cubicBezTo>
                  <a:cubicBezTo>
                    <a:pt x="1" y="1707"/>
                    <a:pt x="119" y="2495"/>
                    <a:pt x="613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70" y="3485"/>
                    <a:pt x="2716" y="3464"/>
                  </a:cubicBezTo>
                  <a:cubicBezTo>
                    <a:pt x="3572" y="3069"/>
                    <a:pt x="3983" y="2086"/>
                    <a:pt x="3664" y="1201"/>
                  </a:cubicBezTo>
                  <a:cubicBezTo>
                    <a:pt x="3415" y="509"/>
                    <a:pt x="2774" y="37"/>
                    <a:pt x="2041" y="3"/>
                  </a:cubicBezTo>
                  <a:cubicBezTo>
                    <a:pt x="2011" y="1"/>
                    <a:pt x="1982" y="1"/>
                    <a:pt x="19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4367;p124">
              <a:extLst>
                <a:ext uri="{FF2B5EF4-FFF2-40B4-BE49-F238E27FC236}">
                  <a16:creationId xmlns:a16="http://schemas.microsoft.com/office/drawing/2014/main" id="{6B3979A4-CD84-3A96-343A-2647D89C7E47}"/>
                </a:ext>
              </a:extLst>
            </p:cNvPr>
            <p:cNvSpPr/>
            <p:nvPr/>
          </p:nvSpPr>
          <p:spPr>
            <a:xfrm>
              <a:off x="2527875" y="2244675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6" y="0"/>
                  </a:moveTo>
                  <a:cubicBezTo>
                    <a:pt x="1255" y="0"/>
                    <a:pt x="613" y="405"/>
                    <a:pt x="313" y="1043"/>
                  </a:cubicBezTo>
                  <a:cubicBezTo>
                    <a:pt x="0" y="1708"/>
                    <a:pt x="120" y="2496"/>
                    <a:pt x="614" y="3039"/>
                  </a:cubicBezTo>
                  <a:cubicBezTo>
                    <a:pt x="964" y="3423"/>
                    <a:pt x="1455" y="3631"/>
                    <a:pt x="1957" y="3631"/>
                  </a:cubicBezTo>
                  <a:cubicBezTo>
                    <a:pt x="2163" y="3631"/>
                    <a:pt x="2371" y="3596"/>
                    <a:pt x="2572" y="3524"/>
                  </a:cubicBezTo>
                  <a:cubicBezTo>
                    <a:pt x="2622" y="3506"/>
                    <a:pt x="2670" y="3485"/>
                    <a:pt x="2717" y="3464"/>
                  </a:cubicBezTo>
                  <a:cubicBezTo>
                    <a:pt x="3572" y="3069"/>
                    <a:pt x="3983" y="2087"/>
                    <a:pt x="3664" y="1200"/>
                  </a:cubicBezTo>
                  <a:cubicBezTo>
                    <a:pt x="3415" y="510"/>
                    <a:pt x="2774" y="36"/>
                    <a:pt x="2041" y="2"/>
                  </a:cubicBezTo>
                  <a:cubicBezTo>
                    <a:pt x="2013" y="1"/>
                    <a:pt x="1984" y="0"/>
                    <a:pt x="1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34350;p124">
            <a:extLst>
              <a:ext uri="{FF2B5EF4-FFF2-40B4-BE49-F238E27FC236}">
                <a16:creationId xmlns:a16="http://schemas.microsoft.com/office/drawing/2014/main" id="{FCD208F2-156F-59CA-0B5A-612F774108E9}"/>
              </a:ext>
            </a:extLst>
          </p:cNvPr>
          <p:cNvGrpSpPr/>
          <p:nvPr/>
        </p:nvGrpSpPr>
        <p:grpSpPr>
          <a:xfrm>
            <a:off x="7016015" y="1389443"/>
            <a:ext cx="294262" cy="427013"/>
            <a:chOff x="2079175" y="1707350"/>
            <a:chExt cx="581200" cy="843400"/>
          </a:xfrm>
        </p:grpSpPr>
        <p:sp>
          <p:nvSpPr>
            <p:cNvPr id="61" name="Google Shape;34351;p124">
              <a:extLst>
                <a:ext uri="{FF2B5EF4-FFF2-40B4-BE49-F238E27FC236}">
                  <a16:creationId xmlns:a16="http://schemas.microsoft.com/office/drawing/2014/main" id="{EAA6EC46-F182-1C24-7FAC-AC64C1A85666}"/>
                </a:ext>
              </a:extLst>
            </p:cNvPr>
            <p:cNvSpPr/>
            <p:nvPr/>
          </p:nvSpPr>
          <p:spPr>
            <a:xfrm>
              <a:off x="2242625" y="2171175"/>
              <a:ext cx="96775" cy="219150"/>
            </a:xfrm>
            <a:custGeom>
              <a:avLst/>
              <a:gdLst/>
              <a:ahLst/>
              <a:cxnLst/>
              <a:rect l="l" t="t" r="r" b="b"/>
              <a:pathLst>
                <a:path w="3871" h="8766" extrusionOk="0">
                  <a:moveTo>
                    <a:pt x="3300" y="0"/>
                  </a:moveTo>
                  <a:cubicBezTo>
                    <a:pt x="3092" y="0"/>
                    <a:pt x="2896" y="128"/>
                    <a:pt x="2821" y="335"/>
                  </a:cubicBezTo>
                  <a:lnTo>
                    <a:pt x="117" y="8089"/>
                  </a:lnTo>
                  <a:cubicBezTo>
                    <a:pt x="0" y="8419"/>
                    <a:pt x="246" y="8765"/>
                    <a:pt x="596" y="8766"/>
                  </a:cubicBezTo>
                  <a:lnTo>
                    <a:pt x="597" y="8766"/>
                  </a:lnTo>
                  <a:cubicBezTo>
                    <a:pt x="813" y="8766"/>
                    <a:pt x="1006" y="8629"/>
                    <a:pt x="1077" y="8424"/>
                  </a:cubicBezTo>
                  <a:lnTo>
                    <a:pt x="3783" y="671"/>
                  </a:lnTo>
                  <a:cubicBezTo>
                    <a:pt x="3870" y="406"/>
                    <a:pt x="3730" y="121"/>
                    <a:pt x="3467" y="28"/>
                  </a:cubicBezTo>
                  <a:cubicBezTo>
                    <a:pt x="3412" y="9"/>
                    <a:pt x="3356" y="0"/>
                    <a:pt x="3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4352;p124">
              <a:extLst>
                <a:ext uri="{FF2B5EF4-FFF2-40B4-BE49-F238E27FC236}">
                  <a16:creationId xmlns:a16="http://schemas.microsoft.com/office/drawing/2014/main" id="{322DFEA5-29A5-4430-1E84-37617A0D6D34}"/>
                </a:ext>
              </a:extLst>
            </p:cNvPr>
            <p:cNvSpPr/>
            <p:nvPr/>
          </p:nvSpPr>
          <p:spPr>
            <a:xfrm>
              <a:off x="2263500" y="2410050"/>
              <a:ext cx="182300" cy="92525"/>
            </a:xfrm>
            <a:custGeom>
              <a:avLst/>
              <a:gdLst/>
              <a:ahLst/>
              <a:cxnLst/>
              <a:rect l="l" t="t" r="r" b="b"/>
              <a:pathLst>
                <a:path w="7292" h="3701" extrusionOk="0">
                  <a:moveTo>
                    <a:pt x="580" y="0"/>
                  </a:moveTo>
                  <a:cubicBezTo>
                    <a:pt x="383" y="0"/>
                    <a:pt x="196" y="115"/>
                    <a:pt x="113" y="307"/>
                  </a:cubicBezTo>
                  <a:cubicBezTo>
                    <a:pt x="1" y="564"/>
                    <a:pt x="119" y="864"/>
                    <a:pt x="378" y="977"/>
                  </a:cubicBezTo>
                  <a:lnTo>
                    <a:pt x="6541" y="3658"/>
                  </a:lnTo>
                  <a:cubicBezTo>
                    <a:pt x="6605" y="3686"/>
                    <a:pt x="6674" y="3700"/>
                    <a:pt x="6743" y="3700"/>
                  </a:cubicBezTo>
                  <a:lnTo>
                    <a:pt x="6743" y="3699"/>
                  </a:lnTo>
                  <a:cubicBezTo>
                    <a:pt x="6985" y="3699"/>
                    <a:pt x="7193" y="3530"/>
                    <a:pt x="7242" y="3294"/>
                  </a:cubicBezTo>
                  <a:cubicBezTo>
                    <a:pt x="7291" y="3058"/>
                    <a:pt x="7169" y="2820"/>
                    <a:pt x="6947" y="2723"/>
                  </a:cubicBezTo>
                  <a:lnTo>
                    <a:pt x="784" y="43"/>
                  </a:lnTo>
                  <a:cubicBezTo>
                    <a:pt x="717" y="14"/>
                    <a:pt x="648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4353;p124">
              <a:extLst>
                <a:ext uri="{FF2B5EF4-FFF2-40B4-BE49-F238E27FC236}">
                  <a16:creationId xmlns:a16="http://schemas.microsoft.com/office/drawing/2014/main" id="{9F547FC1-AE05-C37F-BC8D-245CFA86D777}"/>
                </a:ext>
              </a:extLst>
            </p:cNvPr>
            <p:cNvSpPr/>
            <p:nvPr/>
          </p:nvSpPr>
          <p:spPr>
            <a:xfrm>
              <a:off x="2466725" y="2308450"/>
              <a:ext cx="108775" cy="180825"/>
            </a:xfrm>
            <a:custGeom>
              <a:avLst/>
              <a:gdLst/>
              <a:ahLst/>
              <a:cxnLst/>
              <a:rect l="l" t="t" r="r" b="b"/>
              <a:pathLst>
                <a:path w="4351" h="7233" extrusionOk="0">
                  <a:moveTo>
                    <a:pt x="3772" y="1"/>
                  </a:moveTo>
                  <a:cubicBezTo>
                    <a:pt x="3590" y="1"/>
                    <a:pt x="3413" y="99"/>
                    <a:pt x="3322" y="271"/>
                  </a:cubicBezTo>
                  <a:lnTo>
                    <a:pt x="172" y="6493"/>
                  </a:lnTo>
                  <a:cubicBezTo>
                    <a:pt x="1" y="6832"/>
                    <a:pt x="247" y="7232"/>
                    <a:pt x="626" y="7233"/>
                  </a:cubicBezTo>
                  <a:cubicBezTo>
                    <a:pt x="818" y="7233"/>
                    <a:pt x="993" y="7125"/>
                    <a:pt x="1080" y="6953"/>
                  </a:cubicBezTo>
                  <a:lnTo>
                    <a:pt x="4230" y="731"/>
                  </a:lnTo>
                  <a:cubicBezTo>
                    <a:pt x="4350" y="481"/>
                    <a:pt x="4249" y="181"/>
                    <a:pt x="4001" y="56"/>
                  </a:cubicBezTo>
                  <a:cubicBezTo>
                    <a:pt x="3928" y="18"/>
                    <a:pt x="3850" y="1"/>
                    <a:pt x="3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34354;p124">
              <a:extLst>
                <a:ext uri="{FF2B5EF4-FFF2-40B4-BE49-F238E27FC236}">
                  <a16:creationId xmlns:a16="http://schemas.microsoft.com/office/drawing/2014/main" id="{0965CA21-F027-EC91-5A75-E2D24365F26C}"/>
                </a:ext>
              </a:extLst>
            </p:cNvPr>
            <p:cNvSpPr/>
            <p:nvPr/>
          </p:nvSpPr>
          <p:spPr>
            <a:xfrm>
              <a:off x="2351425" y="2150675"/>
              <a:ext cx="209625" cy="134375"/>
            </a:xfrm>
            <a:custGeom>
              <a:avLst/>
              <a:gdLst/>
              <a:ahLst/>
              <a:cxnLst/>
              <a:rect l="l" t="t" r="r" b="b"/>
              <a:pathLst>
                <a:path w="8385" h="5375" extrusionOk="0">
                  <a:moveTo>
                    <a:pt x="584" y="1"/>
                  </a:moveTo>
                  <a:cubicBezTo>
                    <a:pt x="411" y="1"/>
                    <a:pt x="243" y="89"/>
                    <a:pt x="147" y="247"/>
                  </a:cubicBezTo>
                  <a:cubicBezTo>
                    <a:pt x="1" y="490"/>
                    <a:pt x="81" y="806"/>
                    <a:pt x="326" y="949"/>
                  </a:cubicBezTo>
                  <a:lnTo>
                    <a:pt x="7569" y="5302"/>
                  </a:lnTo>
                  <a:cubicBezTo>
                    <a:pt x="7648" y="5349"/>
                    <a:pt x="7738" y="5374"/>
                    <a:pt x="7831" y="5374"/>
                  </a:cubicBezTo>
                  <a:cubicBezTo>
                    <a:pt x="7832" y="5374"/>
                    <a:pt x="7832" y="5374"/>
                    <a:pt x="7833" y="5374"/>
                  </a:cubicBezTo>
                  <a:cubicBezTo>
                    <a:pt x="8062" y="5374"/>
                    <a:pt x="8261" y="5222"/>
                    <a:pt x="8322" y="5002"/>
                  </a:cubicBezTo>
                  <a:cubicBezTo>
                    <a:pt x="8384" y="4782"/>
                    <a:pt x="8291" y="4547"/>
                    <a:pt x="8094" y="4430"/>
                  </a:cubicBezTo>
                  <a:lnTo>
                    <a:pt x="850" y="76"/>
                  </a:lnTo>
                  <a:cubicBezTo>
                    <a:pt x="767" y="25"/>
                    <a:pt x="67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34355;p124">
              <a:extLst>
                <a:ext uri="{FF2B5EF4-FFF2-40B4-BE49-F238E27FC236}">
                  <a16:creationId xmlns:a16="http://schemas.microsoft.com/office/drawing/2014/main" id="{E84E4D62-4D17-4AB0-21B2-19F2827CB2E3}"/>
                </a:ext>
              </a:extLst>
            </p:cNvPr>
            <p:cNvSpPr/>
            <p:nvPr/>
          </p:nvSpPr>
          <p:spPr>
            <a:xfrm>
              <a:off x="2216325" y="1991750"/>
              <a:ext cx="111975" cy="136475"/>
            </a:xfrm>
            <a:custGeom>
              <a:avLst/>
              <a:gdLst/>
              <a:ahLst/>
              <a:cxnLst/>
              <a:rect l="l" t="t" r="r" b="b"/>
              <a:pathLst>
                <a:path w="4479" h="5459" extrusionOk="0">
                  <a:moveTo>
                    <a:pt x="575" y="1"/>
                  </a:moveTo>
                  <a:cubicBezTo>
                    <a:pt x="467" y="1"/>
                    <a:pt x="359" y="35"/>
                    <a:pt x="268" y="104"/>
                  </a:cubicBezTo>
                  <a:cubicBezTo>
                    <a:pt x="50" y="269"/>
                    <a:pt x="1" y="578"/>
                    <a:pt x="158" y="802"/>
                  </a:cubicBezTo>
                  <a:lnTo>
                    <a:pt x="3531" y="5256"/>
                  </a:lnTo>
                  <a:cubicBezTo>
                    <a:pt x="3627" y="5383"/>
                    <a:pt x="3776" y="5457"/>
                    <a:pt x="3934" y="5457"/>
                  </a:cubicBezTo>
                  <a:cubicBezTo>
                    <a:pt x="3935" y="5457"/>
                    <a:pt x="3936" y="5457"/>
                    <a:pt x="3937" y="5457"/>
                  </a:cubicBezTo>
                  <a:lnTo>
                    <a:pt x="3937" y="5458"/>
                  </a:lnTo>
                  <a:cubicBezTo>
                    <a:pt x="4130" y="5458"/>
                    <a:pt x="4307" y="5348"/>
                    <a:pt x="4393" y="5175"/>
                  </a:cubicBezTo>
                  <a:cubicBezTo>
                    <a:pt x="4479" y="5002"/>
                    <a:pt x="4459" y="4795"/>
                    <a:pt x="4342" y="4642"/>
                  </a:cubicBezTo>
                  <a:lnTo>
                    <a:pt x="968" y="187"/>
                  </a:lnTo>
                  <a:cubicBezTo>
                    <a:pt x="868" y="65"/>
                    <a:pt x="722" y="1"/>
                    <a:pt x="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34356;p124">
              <a:extLst>
                <a:ext uri="{FF2B5EF4-FFF2-40B4-BE49-F238E27FC236}">
                  <a16:creationId xmlns:a16="http://schemas.microsoft.com/office/drawing/2014/main" id="{C15B2A22-0A42-B5E6-FB57-771D5C6EA11C}"/>
                </a:ext>
              </a:extLst>
            </p:cNvPr>
            <p:cNvSpPr/>
            <p:nvPr/>
          </p:nvSpPr>
          <p:spPr>
            <a:xfrm>
              <a:off x="2204075" y="1778000"/>
              <a:ext cx="71025" cy="174150"/>
            </a:xfrm>
            <a:custGeom>
              <a:avLst/>
              <a:gdLst/>
              <a:ahLst/>
              <a:cxnLst/>
              <a:rect l="l" t="t" r="r" b="b"/>
              <a:pathLst>
                <a:path w="2841" h="6966" extrusionOk="0">
                  <a:moveTo>
                    <a:pt x="2274" y="0"/>
                  </a:moveTo>
                  <a:cubicBezTo>
                    <a:pt x="2052" y="0"/>
                    <a:pt x="1848" y="146"/>
                    <a:pt x="1784" y="371"/>
                  </a:cubicBezTo>
                  <a:lnTo>
                    <a:pt x="92" y="6317"/>
                  </a:lnTo>
                  <a:cubicBezTo>
                    <a:pt x="1" y="6643"/>
                    <a:pt x="245" y="6965"/>
                    <a:pt x="582" y="6965"/>
                  </a:cubicBezTo>
                  <a:cubicBezTo>
                    <a:pt x="810" y="6965"/>
                    <a:pt x="1010" y="6815"/>
                    <a:pt x="1072" y="6596"/>
                  </a:cubicBezTo>
                  <a:lnTo>
                    <a:pt x="2764" y="649"/>
                  </a:lnTo>
                  <a:cubicBezTo>
                    <a:pt x="2841" y="379"/>
                    <a:pt x="2684" y="97"/>
                    <a:pt x="2413" y="20"/>
                  </a:cubicBezTo>
                  <a:cubicBezTo>
                    <a:pt x="2367" y="7"/>
                    <a:pt x="2320" y="0"/>
                    <a:pt x="2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4357;p124">
              <a:extLst>
                <a:ext uri="{FF2B5EF4-FFF2-40B4-BE49-F238E27FC236}">
                  <a16:creationId xmlns:a16="http://schemas.microsoft.com/office/drawing/2014/main" id="{13EFC908-C287-6262-B24D-D35CB32A3FE3}"/>
                </a:ext>
              </a:extLst>
            </p:cNvPr>
            <p:cNvSpPr/>
            <p:nvPr/>
          </p:nvSpPr>
          <p:spPr>
            <a:xfrm>
              <a:off x="2510800" y="2001400"/>
              <a:ext cx="63450" cy="61050"/>
            </a:xfrm>
            <a:custGeom>
              <a:avLst/>
              <a:gdLst/>
              <a:ahLst/>
              <a:cxnLst/>
              <a:rect l="l" t="t" r="r" b="b"/>
              <a:pathLst>
                <a:path w="2538" h="2442" extrusionOk="0">
                  <a:moveTo>
                    <a:pt x="1317" y="1"/>
                  </a:moveTo>
                  <a:cubicBezTo>
                    <a:pt x="824" y="1"/>
                    <a:pt x="378" y="297"/>
                    <a:pt x="189" y="753"/>
                  </a:cubicBezTo>
                  <a:cubicBezTo>
                    <a:pt x="0" y="1210"/>
                    <a:pt x="104" y="1734"/>
                    <a:pt x="453" y="2084"/>
                  </a:cubicBezTo>
                  <a:cubicBezTo>
                    <a:pt x="687" y="2317"/>
                    <a:pt x="999" y="2441"/>
                    <a:pt x="1317" y="2441"/>
                  </a:cubicBezTo>
                  <a:cubicBezTo>
                    <a:pt x="1474" y="2441"/>
                    <a:pt x="1633" y="2411"/>
                    <a:pt x="1784" y="2349"/>
                  </a:cubicBezTo>
                  <a:cubicBezTo>
                    <a:pt x="2240" y="2159"/>
                    <a:pt x="2537" y="1713"/>
                    <a:pt x="2536" y="1220"/>
                  </a:cubicBezTo>
                  <a:cubicBezTo>
                    <a:pt x="2536" y="547"/>
                    <a:pt x="1990" y="1"/>
                    <a:pt x="13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4358;p124">
              <a:extLst>
                <a:ext uri="{FF2B5EF4-FFF2-40B4-BE49-F238E27FC236}">
                  <a16:creationId xmlns:a16="http://schemas.microsoft.com/office/drawing/2014/main" id="{09962FC1-6AB5-04F8-919C-C5E1E21AD9FA}"/>
                </a:ext>
              </a:extLst>
            </p:cNvPr>
            <p:cNvSpPr/>
            <p:nvPr/>
          </p:nvSpPr>
          <p:spPr>
            <a:xfrm>
              <a:off x="2601350" y="2433550"/>
              <a:ext cx="59025" cy="56800"/>
            </a:xfrm>
            <a:custGeom>
              <a:avLst/>
              <a:gdLst/>
              <a:ahLst/>
              <a:cxnLst/>
              <a:rect l="l" t="t" r="r" b="b"/>
              <a:pathLst>
                <a:path w="2361" h="2272" extrusionOk="0">
                  <a:moveTo>
                    <a:pt x="1225" y="0"/>
                  </a:moveTo>
                  <a:cubicBezTo>
                    <a:pt x="765" y="1"/>
                    <a:pt x="351" y="277"/>
                    <a:pt x="176" y="702"/>
                  </a:cubicBezTo>
                  <a:cubicBezTo>
                    <a:pt x="0" y="1126"/>
                    <a:pt x="98" y="1614"/>
                    <a:pt x="422" y="1939"/>
                  </a:cubicBezTo>
                  <a:cubicBezTo>
                    <a:pt x="639" y="2156"/>
                    <a:pt x="929" y="2271"/>
                    <a:pt x="1225" y="2271"/>
                  </a:cubicBezTo>
                  <a:cubicBezTo>
                    <a:pt x="1372" y="2271"/>
                    <a:pt x="1519" y="2243"/>
                    <a:pt x="1660" y="2185"/>
                  </a:cubicBezTo>
                  <a:cubicBezTo>
                    <a:pt x="2084" y="2010"/>
                    <a:pt x="2361" y="1595"/>
                    <a:pt x="2361" y="1136"/>
                  </a:cubicBezTo>
                  <a:cubicBezTo>
                    <a:pt x="2360" y="509"/>
                    <a:pt x="1852" y="1"/>
                    <a:pt x="12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4359;p124">
              <a:extLst>
                <a:ext uri="{FF2B5EF4-FFF2-40B4-BE49-F238E27FC236}">
                  <a16:creationId xmlns:a16="http://schemas.microsoft.com/office/drawing/2014/main" id="{19F35CCB-D728-EDF9-8F2F-1B88C1D1B688}"/>
                </a:ext>
              </a:extLst>
            </p:cNvPr>
            <p:cNvSpPr/>
            <p:nvPr/>
          </p:nvSpPr>
          <p:spPr>
            <a:xfrm>
              <a:off x="2079175" y="2118575"/>
              <a:ext cx="59050" cy="56800"/>
            </a:xfrm>
            <a:custGeom>
              <a:avLst/>
              <a:gdLst/>
              <a:ahLst/>
              <a:cxnLst/>
              <a:rect l="l" t="t" r="r" b="b"/>
              <a:pathLst>
                <a:path w="2362" h="2272" extrusionOk="0">
                  <a:moveTo>
                    <a:pt x="1226" y="0"/>
                  </a:moveTo>
                  <a:cubicBezTo>
                    <a:pt x="767" y="0"/>
                    <a:pt x="353" y="276"/>
                    <a:pt x="176" y="701"/>
                  </a:cubicBezTo>
                  <a:cubicBezTo>
                    <a:pt x="1" y="1126"/>
                    <a:pt x="98" y="1613"/>
                    <a:pt x="422" y="1938"/>
                  </a:cubicBezTo>
                  <a:cubicBezTo>
                    <a:pt x="640" y="2156"/>
                    <a:pt x="931" y="2272"/>
                    <a:pt x="1227" y="2272"/>
                  </a:cubicBezTo>
                  <a:cubicBezTo>
                    <a:pt x="1373" y="2272"/>
                    <a:pt x="1520" y="2243"/>
                    <a:pt x="1660" y="2185"/>
                  </a:cubicBezTo>
                  <a:cubicBezTo>
                    <a:pt x="2084" y="2009"/>
                    <a:pt x="2361" y="1595"/>
                    <a:pt x="2361" y="1136"/>
                  </a:cubicBezTo>
                  <a:cubicBezTo>
                    <a:pt x="2361" y="509"/>
                    <a:pt x="1853" y="0"/>
                    <a:pt x="1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4360;p124">
              <a:extLst>
                <a:ext uri="{FF2B5EF4-FFF2-40B4-BE49-F238E27FC236}">
                  <a16:creationId xmlns:a16="http://schemas.microsoft.com/office/drawing/2014/main" id="{98FD7EF7-B1C2-F35A-B132-CE7253BDD1B3}"/>
                </a:ext>
              </a:extLst>
            </p:cNvPr>
            <p:cNvSpPr/>
            <p:nvPr/>
          </p:nvSpPr>
          <p:spPr>
            <a:xfrm>
              <a:off x="2362125" y="1835700"/>
              <a:ext cx="69200" cy="68425"/>
            </a:xfrm>
            <a:custGeom>
              <a:avLst/>
              <a:gdLst/>
              <a:ahLst/>
              <a:cxnLst/>
              <a:rect l="l" t="t" r="r" b="b"/>
              <a:pathLst>
                <a:path w="2768" h="2737" extrusionOk="0">
                  <a:moveTo>
                    <a:pt x="1384" y="1"/>
                  </a:moveTo>
                  <a:cubicBezTo>
                    <a:pt x="1106" y="1"/>
                    <a:pt x="880" y="224"/>
                    <a:pt x="876" y="502"/>
                  </a:cubicBezTo>
                  <a:lnTo>
                    <a:pt x="876" y="859"/>
                  </a:lnTo>
                  <a:lnTo>
                    <a:pt x="517" y="859"/>
                  </a:lnTo>
                  <a:cubicBezTo>
                    <a:pt x="515" y="859"/>
                    <a:pt x="512" y="859"/>
                    <a:pt x="510" y="859"/>
                  </a:cubicBezTo>
                  <a:cubicBezTo>
                    <a:pt x="229" y="859"/>
                    <a:pt x="1" y="1087"/>
                    <a:pt x="1" y="1369"/>
                  </a:cubicBezTo>
                  <a:cubicBezTo>
                    <a:pt x="1" y="1651"/>
                    <a:pt x="229" y="1878"/>
                    <a:pt x="510" y="1878"/>
                  </a:cubicBezTo>
                  <a:cubicBezTo>
                    <a:pt x="512" y="1878"/>
                    <a:pt x="515" y="1878"/>
                    <a:pt x="517" y="1877"/>
                  </a:cubicBezTo>
                  <a:lnTo>
                    <a:pt x="876" y="1877"/>
                  </a:lnTo>
                  <a:lnTo>
                    <a:pt x="876" y="2237"/>
                  </a:lnTo>
                  <a:cubicBezTo>
                    <a:pt x="880" y="2514"/>
                    <a:pt x="1106" y="2737"/>
                    <a:pt x="1384" y="2737"/>
                  </a:cubicBezTo>
                  <a:cubicBezTo>
                    <a:pt x="1662" y="2737"/>
                    <a:pt x="1889" y="2514"/>
                    <a:pt x="1893" y="2237"/>
                  </a:cubicBezTo>
                  <a:lnTo>
                    <a:pt x="1893" y="1879"/>
                  </a:lnTo>
                  <a:lnTo>
                    <a:pt x="2251" y="1879"/>
                  </a:lnTo>
                  <a:cubicBezTo>
                    <a:pt x="2254" y="1879"/>
                    <a:pt x="2256" y="1879"/>
                    <a:pt x="2259" y="1879"/>
                  </a:cubicBezTo>
                  <a:cubicBezTo>
                    <a:pt x="2540" y="1879"/>
                    <a:pt x="2768" y="1651"/>
                    <a:pt x="2768" y="1369"/>
                  </a:cubicBezTo>
                  <a:cubicBezTo>
                    <a:pt x="2768" y="1088"/>
                    <a:pt x="2541" y="860"/>
                    <a:pt x="2260" y="860"/>
                  </a:cubicBezTo>
                  <a:cubicBezTo>
                    <a:pt x="2257" y="860"/>
                    <a:pt x="2254" y="860"/>
                    <a:pt x="2251" y="860"/>
                  </a:cubicBezTo>
                  <a:lnTo>
                    <a:pt x="2251" y="859"/>
                  </a:lnTo>
                  <a:lnTo>
                    <a:pt x="1893" y="859"/>
                  </a:lnTo>
                  <a:lnTo>
                    <a:pt x="1893" y="502"/>
                  </a:lnTo>
                  <a:cubicBezTo>
                    <a:pt x="1889" y="224"/>
                    <a:pt x="1662" y="1"/>
                    <a:pt x="1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4361;p124">
              <a:extLst>
                <a:ext uri="{FF2B5EF4-FFF2-40B4-BE49-F238E27FC236}">
                  <a16:creationId xmlns:a16="http://schemas.microsoft.com/office/drawing/2014/main" id="{3FAC705B-A493-76F4-F492-1A420695C6C4}"/>
                </a:ext>
              </a:extLst>
            </p:cNvPr>
            <p:cNvSpPr/>
            <p:nvPr/>
          </p:nvSpPr>
          <p:spPr>
            <a:xfrm>
              <a:off x="2107750" y="2231750"/>
              <a:ext cx="86075" cy="86450"/>
            </a:xfrm>
            <a:custGeom>
              <a:avLst/>
              <a:gdLst/>
              <a:ahLst/>
              <a:cxnLst/>
              <a:rect l="l" t="t" r="r" b="b"/>
              <a:pathLst>
                <a:path w="3443" h="3458" extrusionOk="0">
                  <a:moveTo>
                    <a:pt x="1714" y="0"/>
                  </a:moveTo>
                  <a:cubicBezTo>
                    <a:pt x="1430" y="0"/>
                    <a:pt x="1201" y="233"/>
                    <a:pt x="1205" y="517"/>
                  </a:cubicBezTo>
                  <a:lnTo>
                    <a:pt x="1205" y="1220"/>
                  </a:lnTo>
                  <a:lnTo>
                    <a:pt x="502" y="1220"/>
                  </a:lnTo>
                  <a:cubicBezTo>
                    <a:pt x="224" y="1224"/>
                    <a:pt x="1" y="1451"/>
                    <a:pt x="1" y="1729"/>
                  </a:cubicBezTo>
                  <a:cubicBezTo>
                    <a:pt x="1" y="2007"/>
                    <a:pt x="224" y="2234"/>
                    <a:pt x="502" y="2238"/>
                  </a:cubicBezTo>
                  <a:lnTo>
                    <a:pt x="1205" y="2238"/>
                  </a:lnTo>
                  <a:lnTo>
                    <a:pt x="1205" y="2941"/>
                  </a:lnTo>
                  <a:cubicBezTo>
                    <a:pt x="1200" y="3225"/>
                    <a:pt x="1429" y="3458"/>
                    <a:pt x="1713" y="3458"/>
                  </a:cubicBezTo>
                  <a:cubicBezTo>
                    <a:pt x="1998" y="3458"/>
                    <a:pt x="2227" y="3225"/>
                    <a:pt x="2223" y="2941"/>
                  </a:cubicBezTo>
                  <a:lnTo>
                    <a:pt x="2223" y="2238"/>
                  </a:lnTo>
                  <a:lnTo>
                    <a:pt x="2926" y="2238"/>
                  </a:lnTo>
                  <a:cubicBezTo>
                    <a:pt x="2928" y="2238"/>
                    <a:pt x="2931" y="2238"/>
                    <a:pt x="2933" y="2238"/>
                  </a:cubicBezTo>
                  <a:cubicBezTo>
                    <a:pt x="3214" y="2238"/>
                    <a:pt x="3443" y="2010"/>
                    <a:pt x="3443" y="1729"/>
                  </a:cubicBezTo>
                  <a:cubicBezTo>
                    <a:pt x="3443" y="1447"/>
                    <a:pt x="3214" y="1220"/>
                    <a:pt x="2934" y="1220"/>
                  </a:cubicBezTo>
                  <a:cubicBezTo>
                    <a:pt x="2931" y="1220"/>
                    <a:pt x="2928" y="1220"/>
                    <a:pt x="2926" y="1220"/>
                  </a:cubicBezTo>
                  <a:lnTo>
                    <a:pt x="2223" y="1220"/>
                  </a:lnTo>
                  <a:lnTo>
                    <a:pt x="2223" y="517"/>
                  </a:lnTo>
                  <a:cubicBezTo>
                    <a:pt x="2227" y="233"/>
                    <a:pt x="1999" y="0"/>
                    <a:pt x="17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4362;p124">
              <a:extLst>
                <a:ext uri="{FF2B5EF4-FFF2-40B4-BE49-F238E27FC236}">
                  <a16:creationId xmlns:a16="http://schemas.microsoft.com/office/drawing/2014/main" id="{AB1D6AF6-6FAD-0FEF-751F-6F7E2C19A163}"/>
                </a:ext>
              </a:extLst>
            </p:cNvPr>
            <p:cNvSpPr/>
            <p:nvPr/>
          </p:nvSpPr>
          <p:spPr>
            <a:xfrm>
              <a:off x="2222850" y="1707350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5" y="1"/>
                  </a:moveTo>
                  <a:cubicBezTo>
                    <a:pt x="1255" y="1"/>
                    <a:pt x="613" y="404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4"/>
                    <a:pt x="2717" y="3463"/>
                  </a:cubicBezTo>
                  <a:cubicBezTo>
                    <a:pt x="3572" y="3069"/>
                    <a:pt x="3983" y="2086"/>
                    <a:pt x="3664" y="1199"/>
                  </a:cubicBezTo>
                  <a:cubicBezTo>
                    <a:pt x="3414" y="509"/>
                    <a:pt x="2774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4363;p124">
              <a:extLst>
                <a:ext uri="{FF2B5EF4-FFF2-40B4-BE49-F238E27FC236}">
                  <a16:creationId xmlns:a16="http://schemas.microsoft.com/office/drawing/2014/main" id="{D2625362-A082-1974-53BC-CA808AB75102}"/>
                </a:ext>
              </a:extLst>
            </p:cNvPr>
            <p:cNvSpPr/>
            <p:nvPr/>
          </p:nvSpPr>
          <p:spPr>
            <a:xfrm>
              <a:off x="2159575" y="19297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4"/>
                    <a:pt x="312" y="1044"/>
                  </a:cubicBezTo>
                  <a:cubicBezTo>
                    <a:pt x="1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69" y="3484"/>
                    <a:pt x="2716" y="3463"/>
                  </a:cubicBezTo>
                  <a:cubicBezTo>
                    <a:pt x="3572" y="3069"/>
                    <a:pt x="3983" y="2086"/>
                    <a:pt x="3663" y="1201"/>
                  </a:cubicBezTo>
                  <a:cubicBezTo>
                    <a:pt x="3415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4364;p124">
              <a:extLst>
                <a:ext uri="{FF2B5EF4-FFF2-40B4-BE49-F238E27FC236}">
                  <a16:creationId xmlns:a16="http://schemas.microsoft.com/office/drawing/2014/main" id="{9D5A43AD-1929-A592-E269-E2E88B18C052}"/>
                </a:ext>
              </a:extLst>
            </p:cNvPr>
            <p:cNvSpPr/>
            <p:nvPr/>
          </p:nvSpPr>
          <p:spPr>
            <a:xfrm>
              <a:off x="2289725" y="210157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5" y="1"/>
                    <a:pt x="613" y="405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5"/>
                    <a:pt x="2717" y="3463"/>
                  </a:cubicBezTo>
                  <a:cubicBezTo>
                    <a:pt x="3571" y="3069"/>
                    <a:pt x="3982" y="2086"/>
                    <a:pt x="3664" y="1200"/>
                  </a:cubicBezTo>
                  <a:cubicBezTo>
                    <a:pt x="3415" y="509"/>
                    <a:pt x="2774" y="37"/>
                    <a:pt x="2040" y="2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34365;p124">
              <a:extLst>
                <a:ext uri="{FF2B5EF4-FFF2-40B4-BE49-F238E27FC236}">
                  <a16:creationId xmlns:a16="http://schemas.microsoft.com/office/drawing/2014/main" id="{FE61F9DD-1ABB-335D-188B-8404ABDE2B38}"/>
                </a:ext>
              </a:extLst>
            </p:cNvPr>
            <p:cNvSpPr/>
            <p:nvPr/>
          </p:nvSpPr>
          <p:spPr>
            <a:xfrm>
              <a:off x="2197650" y="236372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5"/>
                    <a:pt x="312" y="1044"/>
                  </a:cubicBezTo>
                  <a:cubicBezTo>
                    <a:pt x="0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0" y="3506"/>
                    <a:pt x="2668" y="3485"/>
                    <a:pt x="2716" y="3464"/>
                  </a:cubicBezTo>
                  <a:cubicBezTo>
                    <a:pt x="3571" y="3069"/>
                    <a:pt x="3982" y="2086"/>
                    <a:pt x="3663" y="1200"/>
                  </a:cubicBezTo>
                  <a:cubicBezTo>
                    <a:pt x="3414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4366;p124">
              <a:extLst>
                <a:ext uri="{FF2B5EF4-FFF2-40B4-BE49-F238E27FC236}">
                  <a16:creationId xmlns:a16="http://schemas.microsoft.com/office/drawing/2014/main" id="{2BF3DC7D-AC21-2745-25ED-470E49030AA6}"/>
                </a:ext>
              </a:extLst>
            </p:cNvPr>
            <p:cNvSpPr/>
            <p:nvPr/>
          </p:nvSpPr>
          <p:spPr>
            <a:xfrm>
              <a:off x="2418900" y="24599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3" y="1"/>
                  </a:moveTo>
                  <a:cubicBezTo>
                    <a:pt x="1254" y="1"/>
                    <a:pt x="613" y="405"/>
                    <a:pt x="313" y="1043"/>
                  </a:cubicBezTo>
                  <a:cubicBezTo>
                    <a:pt x="1" y="1707"/>
                    <a:pt x="119" y="2495"/>
                    <a:pt x="613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70" y="3485"/>
                    <a:pt x="2716" y="3464"/>
                  </a:cubicBezTo>
                  <a:cubicBezTo>
                    <a:pt x="3572" y="3069"/>
                    <a:pt x="3983" y="2086"/>
                    <a:pt x="3664" y="1201"/>
                  </a:cubicBezTo>
                  <a:cubicBezTo>
                    <a:pt x="3415" y="509"/>
                    <a:pt x="2774" y="37"/>
                    <a:pt x="2041" y="3"/>
                  </a:cubicBezTo>
                  <a:cubicBezTo>
                    <a:pt x="2011" y="1"/>
                    <a:pt x="1982" y="1"/>
                    <a:pt x="19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4367;p124">
              <a:extLst>
                <a:ext uri="{FF2B5EF4-FFF2-40B4-BE49-F238E27FC236}">
                  <a16:creationId xmlns:a16="http://schemas.microsoft.com/office/drawing/2014/main" id="{6E35D2F6-081B-0D2F-3CA8-6890AFAFC5A4}"/>
                </a:ext>
              </a:extLst>
            </p:cNvPr>
            <p:cNvSpPr/>
            <p:nvPr/>
          </p:nvSpPr>
          <p:spPr>
            <a:xfrm>
              <a:off x="2527875" y="2244675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6" y="0"/>
                  </a:moveTo>
                  <a:cubicBezTo>
                    <a:pt x="1255" y="0"/>
                    <a:pt x="613" y="405"/>
                    <a:pt x="313" y="1043"/>
                  </a:cubicBezTo>
                  <a:cubicBezTo>
                    <a:pt x="0" y="1708"/>
                    <a:pt x="120" y="2496"/>
                    <a:pt x="614" y="3039"/>
                  </a:cubicBezTo>
                  <a:cubicBezTo>
                    <a:pt x="964" y="3423"/>
                    <a:pt x="1455" y="3631"/>
                    <a:pt x="1957" y="3631"/>
                  </a:cubicBezTo>
                  <a:cubicBezTo>
                    <a:pt x="2163" y="3631"/>
                    <a:pt x="2371" y="3596"/>
                    <a:pt x="2572" y="3524"/>
                  </a:cubicBezTo>
                  <a:cubicBezTo>
                    <a:pt x="2622" y="3506"/>
                    <a:pt x="2670" y="3485"/>
                    <a:pt x="2717" y="3464"/>
                  </a:cubicBezTo>
                  <a:cubicBezTo>
                    <a:pt x="3572" y="3069"/>
                    <a:pt x="3983" y="2087"/>
                    <a:pt x="3664" y="1200"/>
                  </a:cubicBezTo>
                  <a:cubicBezTo>
                    <a:pt x="3415" y="510"/>
                    <a:pt x="2774" y="36"/>
                    <a:pt x="2041" y="2"/>
                  </a:cubicBezTo>
                  <a:cubicBezTo>
                    <a:pt x="2013" y="1"/>
                    <a:pt x="1984" y="0"/>
                    <a:pt x="1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34350;p124">
            <a:extLst>
              <a:ext uri="{FF2B5EF4-FFF2-40B4-BE49-F238E27FC236}">
                <a16:creationId xmlns:a16="http://schemas.microsoft.com/office/drawing/2014/main" id="{21E61C0D-6D70-5776-DE5D-5E6EF5DDEEDF}"/>
              </a:ext>
            </a:extLst>
          </p:cNvPr>
          <p:cNvGrpSpPr/>
          <p:nvPr/>
        </p:nvGrpSpPr>
        <p:grpSpPr>
          <a:xfrm>
            <a:off x="6448749" y="1397907"/>
            <a:ext cx="294262" cy="427013"/>
            <a:chOff x="2079175" y="1707350"/>
            <a:chExt cx="581200" cy="843400"/>
          </a:xfrm>
        </p:grpSpPr>
        <p:sp>
          <p:nvSpPr>
            <p:cNvPr id="79" name="Google Shape;34351;p124">
              <a:extLst>
                <a:ext uri="{FF2B5EF4-FFF2-40B4-BE49-F238E27FC236}">
                  <a16:creationId xmlns:a16="http://schemas.microsoft.com/office/drawing/2014/main" id="{3E3423C1-A73C-BB40-C5E6-430A3BA52980}"/>
                </a:ext>
              </a:extLst>
            </p:cNvPr>
            <p:cNvSpPr/>
            <p:nvPr/>
          </p:nvSpPr>
          <p:spPr>
            <a:xfrm>
              <a:off x="2242625" y="2171175"/>
              <a:ext cx="96775" cy="219150"/>
            </a:xfrm>
            <a:custGeom>
              <a:avLst/>
              <a:gdLst/>
              <a:ahLst/>
              <a:cxnLst/>
              <a:rect l="l" t="t" r="r" b="b"/>
              <a:pathLst>
                <a:path w="3871" h="8766" extrusionOk="0">
                  <a:moveTo>
                    <a:pt x="3300" y="0"/>
                  </a:moveTo>
                  <a:cubicBezTo>
                    <a:pt x="3092" y="0"/>
                    <a:pt x="2896" y="128"/>
                    <a:pt x="2821" y="335"/>
                  </a:cubicBezTo>
                  <a:lnTo>
                    <a:pt x="117" y="8089"/>
                  </a:lnTo>
                  <a:cubicBezTo>
                    <a:pt x="0" y="8419"/>
                    <a:pt x="246" y="8765"/>
                    <a:pt x="596" y="8766"/>
                  </a:cubicBezTo>
                  <a:lnTo>
                    <a:pt x="597" y="8766"/>
                  </a:lnTo>
                  <a:cubicBezTo>
                    <a:pt x="813" y="8766"/>
                    <a:pt x="1006" y="8629"/>
                    <a:pt x="1077" y="8424"/>
                  </a:cubicBezTo>
                  <a:lnTo>
                    <a:pt x="3783" y="671"/>
                  </a:lnTo>
                  <a:cubicBezTo>
                    <a:pt x="3870" y="406"/>
                    <a:pt x="3730" y="121"/>
                    <a:pt x="3467" y="28"/>
                  </a:cubicBezTo>
                  <a:cubicBezTo>
                    <a:pt x="3412" y="9"/>
                    <a:pt x="3356" y="0"/>
                    <a:pt x="3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4352;p124">
              <a:extLst>
                <a:ext uri="{FF2B5EF4-FFF2-40B4-BE49-F238E27FC236}">
                  <a16:creationId xmlns:a16="http://schemas.microsoft.com/office/drawing/2014/main" id="{4B427398-92D9-7C6E-F66A-3647621704C3}"/>
                </a:ext>
              </a:extLst>
            </p:cNvPr>
            <p:cNvSpPr/>
            <p:nvPr/>
          </p:nvSpPr>
          <p:spPr>
            <a:xfrm>
              <a:off x="2263500" y="2410050"/>
              <a:ext cx="182300" cy="92525"/>
            </a:xfrm>
            <a:custGeom>
              <a:avLst/>
              <a:gdLst/>
              <a:ahLst/>
              <a:cxnLst/>
              <a:rect l="l" t="t" r="r" b="b"/>
              <a:pathLst>
                <a:path w="7292" h="3701" extrusionOk="0">
                  <a:moveTo>
                    <a:pt x="580" y="0"/>
                  </a:moveTo>
                  <a:cubicBezTo>
                    <a:pt x="383" y="0"/>
                    <a:pt x="196" y="115"/>
                    <a:pt x="113" y="307"/>
                  </a:cubicBezTo>
                  <a:cubicBezTo>
                    <a:pt x="1" y="564"/>
                    <a:pt x="119" y="864"/>
                    <a:pt x="378" y="977"/>
                  </a:cubicBezTo>
                  <a:lnTo>
                    <a:pt x="6541" y="3658"/>
                  </a:lnTo>
                  <a:cubicBezTo>
                    <a:pt x="6605" y="3686"/>
                    <a:pt x="6674" y="3700"/>
                    <a:pt x="6743" y="3700"/>
                  </a:cubicBezTo>
                  <a:lnTo>
                    <a:pt x="6743" y="3699"/>
                  </a:lnTo>
                  <a:cubicBezTo>
                    <a:pt x="6985" y="3699"/>
                    <a:pt x="7193" y="3530"/>
                    <a:pt x="7242" y="3294"/>
                  </a:cubicBezTo>
                  <a:cubicBezTo>
                    <a:pt x="7291" y="3058"/>
                    <a:pt x="7169" y="2820"/>
                    <a:pt x="6947" y="2723"/>
                  </a:cubicBezTo>
                  <a:lnTo>
                    <a:pt x="784" y="43"/>
                  </a:lnTo>
                  <a:cubicBezTo>
                    <a:pt x="717" y="14"/>
                    <a:pt x="648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4353;p124">
              <a:extLst>
                <a:ext uri="{FF2B5EF4-FFF2-40B4-BE49-F238E27FC236}">
                  <a16:creationId xmlns:a16="http://schemas.microsoft.com/office/drawing/2014/main" id="{6998F314-DD02-5AB4-53CE-E33079FB0F53}"/>
                </a:ext>
              </a:extLst>
            </p:cNvPr>
            <p:cNvSpPr/>
            <p:nvPr/>
          </p:nvSpPr>
          <p:spPr>
            <a:xfrm>
              <a:off x="2466725" y="2308450"/>
              <a:ext cx="108775" cy="180825"/>
            </a:xfrm>
            <a:custGeom>
              <a:avLst/>
              <a:gdLst/>
              <a:ahLst/>
              <a:cxnLst/>
              <a:rect l="l" t="t" r="r" b="b"/>
              <a:pathLst>
                <a:path w="4351" h="7233" extrusionOk="0">
                  <a:moveTo>
                    <a:pt x="3772" y="1"/>
                  </a:moveTo>
                  <a:cubicBezTo>
                    <a:pt x="3590" y="1"/>
                    <a:pt x="3413" y="99"/>
                    <a:pt x="3322" y="271"/>
                  </a:cubicBezTo>
                  <a:lnTo>
                    <a:pt x="172" y="6493"/>
                  </a:lnTo>
                  <a:cubicBezTo>
                    <a:pt x="1" y="6832"/>
                    <a:pt x="247" y="7232"/>
                    <a:pt x="626" y="7233"/>
                  </a:cubicBezTo>
                  <a:cubicBezTo>
                    <a:pt x="818" y="7233"/>
                    <a:pt x="993" y="7125"/>
                    <a:pt x="1080" y="6953"/>
                  </a:cubicBezTo>
                  <a:lnTo>
                    <a:pt x="4230" y="731"/>
                  </a:lnTo>
                  <a:cubicBezTo>
                    <a:pt x="4350" y="481"/>
                    <a:pt x="4249" y="181"/>
                    <a:pt x="4001" y="56"/>
                  </a:cubicBezTo>
                  <a:cubicBezTo>
                    <a:pt x="3928" y="18"/>
                    <a:pt x="3850" y="1"/>
                    <a:pt x="3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4354;p124">
              <a:extLst>
                <a:ext uri="{FF2B5EF4-FFF2-40B4-BE49-F238E27FC236}">
                  <a16:creationId xmlns:a16="http://schemas.microsoft.com/office/drawing/2014/main" id="{67A925DE-F851-F445-F219-412160C09E6F}"/>
                </a:ext>
              </a:extLst>
            </p:cNvPr>
            <p:cNvSpPr/>
            <p:nvPr/>
          </p:nvSpPr>
          <p:spPr>
            <a:xfrm>
              <a:off x="2351425" y="2150675"/>
              <a:ext cx="209625" cy="134375"/>
            </a:xfrm>
            <a:custGeom>
              <a:avLst/>
              <a:gdLst/>
              <a:ahLst/>
              <a:cxnLst/>
              <a:rect l="l" t="t" r="r" b="b"/>
              <a:pathLst>
                <a:path w="8385" h="5375" extrusionOk="0">
                  <a:moveTo>
                    <a:pt x="584" y="1"/>
                  </a:moveTo>
                  <a:cubicBezTo>
                    <a:pt x="411" y="1"/>
                    <a:pt x="243" y="89"/>
                    <a:pt x="147" y="247"/>
                  </a:cubicBezTo>
                  <a:cubicBezTo>
                    <a:pt x="1" y="490"/>
                    <a:pt x="81" y="806"/>
                    <a:pt x="326" y="949"/>
                  </a:cubicBezTo>
                  <a:lnTo>
                    <a:pt x="7569" y="5302"/>
                  </a:lnTo>
                  <a:cubicBezTo>
                    <a:pt x="7648" y="5349"/>
                    <a:pt x="7738" y="5374"/>
                    <a:pt x="7831" y="5374"/>
                  </a:cubicBezTo>
                  <a:cubicBezTo>
                    <a:pt x="7832" y="5374"/>
                    <a:pt x="7832" y="5374"/>
                    <a:pt x="7833" y="5374"/>
                  </a:cubicBezTo>
                  <a:cubicBezTo>
                    <a:pt x="8062" y="5374"/>
                    <a:pt x="8261" y="5222"/>
                    <a:pt x="8322" y="5002"/>
                  </a:cubicBezTo>
                  <a:cubicBezTo>
                    <a:pt x="8384" y="4782"/>
                    <a:pt x="8291" y="4547"/>
                    <a:pt x="8094" y="4430"/>
                  </a:cubicBezTo>
                  <a:lnTo>
                    <a:pt x="850" y="76"/>
                  </a:lnTo>
                  <a:cubicBezTo>
                    <a:pt x="767" y="25"/>
                    <a:pt x="67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4355;p124">
              <a:extLst>
                <a:ext uri="{FF2B5EF4-FFF2-40B4-BE49-F238E27FC236}">
                  <a16:creationId xmlns:a16="http://schemas.microsoft.com/office/drawing/2014/main" id="{5DB3909B-AEF2-DCA6-3058-DC32C916AA09}"/>
                </a:ext>
              </a:extLst>
            </p:cNvPr>
            <p:cNvSpPr/>
            <p:nvPr/>
          </p:nvSpPr>
          <p:spPr>
            <a:xfrm>
              <a:off x="2216325" y="1991750"/>
              <a:ext cx="111975" cy="136475"/>
            </a:xfrm>
            <a:custGeom>
              <a:avLst/>
              <a:gdLst/>
              <a:ahLst/>
              <a:cxnLst/>
              <a:rect l="l" t="t" r="r" b="b"/>
              <a:pathLst>
                <a:path w="4479" h="5459" extrusionOk="0">
                  <a:moveTo>
                    <a:pt x="575" y="1"/>
                  </a:moveTo>
                  <a:cubicBezTo>
                    <a:pt x="467" y="1"/>
                    <a:pt x="359" y="35"/>
                    <a:pt x="268" y="104"/>
                  </a:cubicBezTo>
                  <a:cubicBezTo>
                    <a:pt x="50" y="269"/>
                    <a:pt x="1" y="578"/>
                    <a:pt x="158" y="802"/>
                  </a:cubicBezTo>
                  <a:lnTo>
                    <a:pt x="3531" y="5256"/>
                  </a:lnTo>
                  <a:cubicBezTo>
                    <a:pt x="3627" y="5383"/>
                    <a:pt x="3776" y="5457"/>
                    <a:pt x="3934" y="5457"/>
                  </a:cubicBezTo>
                  <a:cubicBezTo>
                    <a:pt x="3935" y="5457"/>
                    <a:pt x="3936" y="5457"/>
                    <a:pt x="3937" y="5457"/>
                  </a:cubicBezTo>
                  <a:lnTo>
                    <a:pt x="3937" y="5458"/>
                  </a:lnTo>
                  <a:cubicBezTo>
                    <a:pt x="4130" y="5458"/>
                    <a:pt x="4307" y="5348"/>
                    <a:pt x="4393" y="5175"/>
                  </a:cubicBezTo>
                  <a:cubicBezTo>
                    <a:pt x="4479" y="5002"/>
                    <a:pt x="4459" y="4795"/>
                    <a:pt x="4342" y="4642"/>
                  </a:cubicBezTo>
                  <a:lnTo>
                    <a:pt x="968" y="187"/>
                  </a:lnTo>
                  <a:cubicBezTo>
                    <a:pt x="868" y="65"/>
                    <a:pt x="722" y="1"/>
                    <a:pt x="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4356;p124">
              <a:extLst>
                <a:ext uri="{FF2B5EF4-FFF2-40B4-BE49-F238E27FC236}">
                  <a16:creationId xmlns:a16="http://schemas.microsoft.com/office/drawing/2014/main" id="{5A8A295D-EB44-0127-8C49-6348E50CD8AA}"/>
                </a:ext>
              </a:extLst>
            </p:cNvPr>
            <p:cNvSpPr/>
            <p:nvPr/>
          </p:nvSpPr>
          <p:spPr>
            <a:xfrm>
              <a:off x="2204075" y="1778000"/>
              <a:ext cx="71025" cy="174150"/>
            </a:xfrm>
            <a:custGeom>
              <a:avLst/>
              <a:gdLst/>
              <a:ahLst/>
              <a:cxnLst/>
              <a:rect l="l" t="t" r="r" b="b"/>
              <a:pathLst>
                <a:path w="2841" h="6966" extrusionOk="0">
                  <a:moveTo>
                    <a:pt x="2274" y="0"/>
                  </a:moveTo>
                  <a:cubicBezTo>
                    <a:pt x="2052" y="0"/>
                    <a:pt x="1848" y="146"/>
                    <a:pt x="1784" y="371"/>
                  </a:cubicBezTo>
                  <a:lnTo>
                    <a:pt x="92" y="6317"/>
                  </a:lnTo>
                  <a:cubicBezTo>
                    <a:pt x="1" y="6643"/>
                    <a:pt x="245" y="6965"/>
                    <a:pt x="582" y="6965"/>
                  </a:cubicBezTo>
                  <a:cubicBezTo>
                    <a:pt x="810" y="6965"/>
                    <a:pt x="1010" y="6815"/>
                    <a:pt x="1072" y="6596"/>
                  </a:cubicBezTo>
                  <a:lnTo>
                    <a:pt x="2764" y="649"/>
                  </a:lnTo>
                  <a:cubicBezTo>
                    <a:pt x="2841" y="379"/>
                    <a:pt x="2684" y="97"/>
                    <a:pt x="2413" y="20"/>
                  </a:cubicBezTo>
                  <a:cubicBezTo>
                    <a:pt x="2367" y="7"/>
                    <a:pt x="2320" y="0"/>
                    <a:pt x="2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4357;p124">
              <a:extLst>
                <a:ext uri="{FF2B5EF4-FFF2-40B4-BE49-F238E27FC236}">
                  <a16:creationId xmlns:a16="http://schemas.microsoft.com/office/drawing/2014/main" id="{BD8717F8-FF10-C478-3552-99D89C07DDD4}"/>
                </a:ext>
              </a:extLst>
            </p:cNvPr>
            <p:cNvSpPr/>
            <p:nvPr/>
          </p:nvSpPr>
          <p:spPr>
            <a:xfrm>
              <a:off x="2510800" y="2001400"/>
              <a:ext cx="63450" cy="61050"/>
            </a:xfrm>
            <a:custGeom>
              <a:avLst/>
              <a:gdLst/>
              <a:ahLst/>
              <a:cxnLst/>
              <a:rect l="l" t="t" r="r" b="b"/>
              <a:pathLst>
                <a:path w="2538" h="2442" extrusionOk="0">
                  <a:moveTo>
                    <a:pt x="1317" y="1"/>
                  </a:moveTo>
                  <a:cubicBezTo>
                    <a:pt x="824" y="1"/>
                    <a:pt x="378" y="297"/>
                    <a:pt x="189" y="753"/>
                  </a:cubicBezTo>
                  <a:cubicBezTo>
                    <a:pt x="0" y="1210"/>
                    <a:pt x="104" y="1734"/>
                    <a:pt x="453" y="2084"/>
                  </a:cubicBezTo>
                  <a:cubicBezTo>
                    <a:pt x="687" y="2317"/>
                    <a:pt x="999" y="2441"/>
                    <a:pt x="1317" y="2441"/>
                  </a:cubicBezTo>
                  <a:cubicBezTo>
                    <a:pt x="1474" y="2441"/>
                    <a:pt x="1633" y="2411"/>
                    <a:pt x="1784" y="2349"/>
                  </a:cubicBezTo>
                  <a:cubicBezTo>
                    <a:pt x="2240" y="2159"/>
                    <a:pt x="2537" y="1713"/>
                    <a:pt x="2536" y="1220"/>
                  </a:cubicBezTo>
                  <a:cubicBezTo>
                    <a:pt x="2536" y="547"/>
                    <a:pt x="1990" y="1"/>
                    <a:pt x="13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4358;p124">
              <a:extLst>
                <a:ext uri="{FF2B5EF4-FFF2-40B4-BE49-F238E27FC236}">
                  <a16:creationId xmlns:a16="http://schemas.microsoft.com/office/drawing/2014/main" id="{D9111CA2-E42B-202E-123C-0FF0BC898E51}"/>
                </a:ext>
              </a:extLst>
            </p:cNvPr>
            <p:cNvSpPr/>
            <p:nvPr/>
          </p:nvSpPr>
          <p:spPr>
            <a:xfrm>
              <a:off x="2601350" y="2433550"/>
              <a:ext cx="59025" cy="56800"/>
            </a:xfrm>
            <a:custGeom>
              <a:avLst/>
              <a:gdLst/>
              <a:ahLst/>
              <a:cxnLst/>
              <a:rect l="l" t="t" r="r" b="b"/>
              <a:pathLst>
                <a:path w="2361" h="2272" extrusionOk="0">
                  <a:moveTo>
                    <a:pt x="1225" y="0"/>
                  </a:moveTo>
                  <a:cubicBezTo>
                    <a:pt x="765" y="1"/>
                    <a:pt x="351" y="277"/>
                    <a:pt x="176" y="702"/>
                  </a:cubicBezTo>
                  <a:cubicBezTo>
                    <a:pt x="0" y="1126"/>
                    <a:pt x="98" y="1614"/>
                    <a:pt x="422" y="1939"/>
                  </a:cubicBezTo>
                  <a:cubicBezTo>
                    <a:pt x="639" y="2156"/>
                    <a:pt x="929" y="2271"/>
                    <a:pt x="1225" y="2271"/>
                  </a:cubicBezTo>
                  <a:cubicBezTo>
                    <a:pt x="1372" y="2271"/>
                    <a:pt x="1519" y="2243"/>
                    <a:pt x="1660" y="2185"/>
                  </a:cubicBezTo>
                  <a:cubicBezTo>
                    <a:pt x="2084" y="2010"/>
                    <a:pt x="2361" y="1595"/>
                    <a:pt x="2361" y="1136"/>
                  </a:cubicBezTo>
                  <a:cubicBezTo>
                    <a:pt x="2360" y="509"/>
                    <a:pt x="1852" y="1"/>
                    <a:pt x="12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4359;p124">
              <a:extLst>
                <a:ext uri="{FF2B5EF4-FFF2-40B4-BE49-F238E27FC236}">
                  <a16:creationId xmlns:a16="http://schemas.microsoft.com/office/drawing/2014/main" id="{6A4BF450-2D8C-055F-B6A0-133A9AA0527F}"/>
                </a:ext>
              </a:extLst>
            </p:cNvPr>
            <p:cNvSpPr/>
            <p:nvPr/>
          </p:nvSpPr>
          <p:spPr>
            <a:xfrm>
              <a:off x="2079175" y="2118575"/>
              <a:ext cx="59050" cy="56800"/>
            </a:xfrm>
            <a:custGeom>
              <a:avLst/>
              <a:gdLst/>
              <a:ahLst/>
              <a:cxnLst/>
              <a:rect l="l" t="t" r="r" b="b"/>
              <a:pathLst>
                <a:path w="2362" h="2272" extrusionOk="0">
                  <a:moveTo>
                    <a:pt x="1226" y="0"/>
                  </a:moveTo>
                  <a:cubicBezTo>
                    <a:pt x="767" y="0"/>
                    <a:pt x="353" y="276"/>
                    <a:pt x="176" y="701"/>
                  </a:cubicBezTo>
                  <a:cubicBezTo>
                    <a:pt x="1" y="1126"/>
                    <a:pt x="98" y="1613"/>
                    <a:pt x="422" y="1938"/>
                  </a:cubicBezTo>
                  <a:cubicBezTo>
                    <a:pt x="640" y="2156"/>
                    <a:pt x="931" y="2272"/>
                    <a:pt x="1227" y="2272"/>
                  </a:cubicBezTo>
                  <a:cubicBezTo>
                    <a:pt x="1373" y="2272"/>
                    <a:pt x="1520" y="2243"/>
                    <a:pt x="1660" y="2185"/>
                  </a:cubicBezTo>
                  <a:cubicBezTo>
                    <a:pt x="2084" y="2009"/>
                    <a:pt x="2361" y="1595"/>
                    <a:pt x="2361" y="1136"/>
                  </a:cubicBezTo>
                  <a:cubicBezTo>
                    <a:pt x="2361" y="509"/>
                    <a:pt x="1853" y="0"/>
                    <a:pt x="1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4360;p124">
              <a:extLst>
                <a:ext uri="{FF2B5EF4-FFF2-40B4-BE49-F238E27FC236}">
                  <a16:creationId xmlns:a16="http://schemas.microsoft.com/office/drawing/2014/main" id="{B92792D5-6068-C607-B797-71F6D0A596CA}"/>
                </a:ext>
              </a:extLst>
            </p:cNvPr>
            <p:cNvSpPr/>
            <p:nvPr/>
          </p:nvSpPr>
          <p:spPr>
            <a:xfrm>
              <a:off x="2362125" y="1835700"/>
              <a:ext cx="69200" cy="68425"/>
            </a:xfrm>
            <a:custGeom>
              <a:avLst/>
              <a:gdLst/>
              <a:ahLst/>
              <a:cxnLst/>
              <a:rect l="l" t="t" r="r" b="b"/>
              <a:pathLst>
                <a:path w="2768" h="2737" extrusionOk="0">
                  <a:moveTo>
                    <a:pt x="1384" y="1"/>
                  </a:moveTo>
                  <a:cubicBezTo>
                    <a:pt x="1106" y="1"/>
                    <a:pt x="880" y="224"/>
                    <a:pt x="876" y="502"/>
                  </a:cubicBezTo>
                  <a:lnTo>
                    <a:pt x="876" y="859"/>
                  </a:lnTo>
                  <a:lnTo>
                    <a:pt x="517" y="859"/>
                  </a:lnTo>
                  <a:cubicBezTo>
                    <a:pt x="515" y="859"/>
                    <a:pt x="512" y="859"/>
                    <a:pt x="510" y="859"/>
                  </a:cubicBezTo>
                  <a:cubicBezTo>
                    <a:pt x="229" y="859"/>
                    <a:pt x="1" y="1087"/>
                    <a:pt x="1" y="1369"/>
                  </a:cubicBezTo>
                  <a:cubicBezTo>
                    <a:pt x="1" y="1651"/>
                    <a:pt x="229" y="1878"/>
                    <a:pt x="510" y="1878"/>
                  </a:cubicBezTo>
                  <a:cubicBezTo>
                    <a:pt x="512" y="1878"/>
                    <a:pt x="515" y="1878"/>
                    <a:pt x="517" y="1877"/>
                  </a:cubicBezTo>
                  <a:lnTo>
                    <a:pt x="876" y="1877"/>
                  </a:lnTo>
                  <a:lnTo>
                    <a:pt x="876" y="2237"/>
                  </a:lnTo>
                  <a:cubicBezTo>
                    <a:pt x="880" y="2514"/>
                    <a:pt x="1106" y="2737"/>
                    <a:pt x="1384" y="2737"/>
                  </a:cubicBezTo>
                  <a:cubicBezTo>
                    <a:pt x="1662" y="2737"/>
                    <a:pt x="1889" y="2514"/>
                    <a:pt x="1893" y="2237"/>
                  </a:cubicBezTo>
                  <a:lnTo>
                    <a:pt x="1893" y="1879"/>
                  </a:lnTo>
                  <a:lnTo>
                    <a:pt x="2251" y="1879"/>
                  </a:lnTo>
                  <a:cubicBezTo>
                    <a:pt x="2254" y="1879"/>
                    <a:pt x="2256" y="1879"/>
                    <a:pt x="2259" y="1879"/>
                  </a:cubicBezTo>
                  <a:cubicBezTo>
                    <a:pt x="2540" y="1879"/>
                    <a:pt x="2768" y="1651"/>
                    <a:pt x="2768" y="1369"/>
                  </a:cubicBezTo>
                  <a:cubicBezTo>
                    <a:pt x="2768" y="1088"/>
                    <a:pt x="2541" y="860"/>
                    <a:pt x="2260" y="860"/>
                  </a:cubicBezTo>
                  <a:cubicBezTo>
                    <a:pt x="2257" y="860"/>
                    <a:pt x="2254" y="860"/>
                    <a:pt x="2251" y="860"/>
                  </a:cubicBezTo>
                  <a:lnTo>
                    <a:pt x="2251" y="859"/>
                  </a:lnTo>
                  <a:lnTo>
                    <a:pt x="1893" y="859"/>
                  </a:lnTo>
                  <a:lnTo>
                    <a:pt x="1893" y="502"/>
                  </a:lnTo>
                  <a:cubicBezTo>
                    <a:pt x="1889" y="224"/>
                    <a:pt x="1662" y="1"/>
                    <a:pt x="1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4361;p124">
              <a:extLst>
                <a:ext uri="{FF2B5EF4-FFF2-40B4-BE49-F238E27FC236}">
                  <a16:creationId xmlns:a16="http://schemas.microsoft.com/office/drawing/2014/main" id="{7FD5E4A8-0249-9CAE-4F4F-73079632CCAE}"/>
                </a:ext>
              </a:extLst>
            </p:cNvPr>
            <p:cNvSpPr/>
            <p:nvPr/>
          </p:nvSpPr>
          <p:spPr>
            <a:xfrm>
              <a:off x="2107750" y="2231750"/>
              <a:ext cx="86075" cy="86450"/>
            </a:xfrm>
            <a:custGeom>
              <a:avLst/>
              <a:gdLst/>
              <a:ahLst/>
              <a:cxnLst/>
              <a:rect l="l" t="t" r="r" b="b"/>
              <a:pathLst>
                <a:path w="3443" h="3458" extrusionOk="0">
                  <a:moveTo>
                    <a:pt x="1714" y="0"/>
                  </a:moveTo>
                  <a:cubicBezTo>
                    <a:pt x="1430" y="0"/>
                    <a:pt x="1201" y="233"/>
                    <a:pt x="1205" y="517"/>
                  </a:cubicBezTo>
                  <a:lnTo>
                    <a:pt x="1205" y="1220"/>
                  </a:lnTo>
                  <a:lnTo>
                    <a:pt x="502" y="1220"/>
                  </a:lnTo>
                  <a:cubicBezTo>
                    <a:pt x="224" y="1224"/>
                    <a:pt x="1" y="1451"/>
                    <a:pt x="1" y="1729"/>
                  </a:cubicBezTo>
                  <a:cubicBezTo>
                    <a:pt x="1" y="2007"/>
                    <a:pt x="224" y="2234"/>
                    <a:pt x="502" y="2238"/>
                  </a:cubicBezTo>
                  <a:lnTo>
                    <a:pt x="1205" y="2238"/>
                  </a:lnTo>
                  <a:lnTo>
                    <a:pt x="1205" y="2941"/>
                  </a:lnTo>
                  <a:cubicBezTo>
                    <a:pt x="1200" y="3225"/>
                    <a:pt x="1429" y="3458"/>
                    <a:pt x="1713" y="3458"/>
                  </a:cubicBezTo>
                  <a:cubicBezTo>
                    <a:pt x="1998" y="3458"/>
                    <a:pt x="2227" y="3225"/>
                    <a:pt x="2223" y="2941"/>
                  </a:cubicBezTo>
                  <a:lnTo>
                    <a:pt x="2223" y="2238"/>
                  </a:lnTo>
                  <a:lnTo>
                    <a:pt x="2926" y="2238"/>
                  </a:lnTo>
                  <a:cubicBezTo>
                    <a:pt x="2928" y="2238"/>
                    <a:pt x="2931" y="2238"/>
                    <a:pt x="2933" y="2238"/>
                  </a:cubicBezTo>
                  <a:cubicBezTo>
                    <a:pt x="3214" y="2238"/>
                    <a:pt x="3443" y="2010"/>
                    <a:pt x="3443" y="1729"/>
                  </a:cubicBezTo>
                  <a:cubicBezTo>
                    <a:pt x="3443" y="1447"/>
                    <a:pt x="3214" y="1220"/>
                    <a:pt x="2934" y="1220"/>
                  </a:cubicBezTo>
                  <a:cubicBezTo>
                    <a:pt x="2931" y="1220"/>
                    <a:pt x="2928" y="1220"/>
                    <a:pt x="2926" y="1220"/>
                  </a:cubicBezTo>
                  <a:lnTo>
                    <a:pt x="2223" y="1220"/>
                  </a:lnTo>
                  <a:lnTo>
                    <a:pt x="2223" y="517"/>
                  </a:lnTo>
                  <a:cubicBezTo>
                    <a:pt x="2227" y="233"/>
                    <a:pt x="1999" y="0"/>
                    <a:pt x="17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4362;p124">
              <a:extLst>
                <a:ext uri="{FF2B5EF4-FFF2-40B4-BE49-F238E27FC236}">
                  <a16:creationId xmlns:a16="http://schemas.microsoft.com/office/drawing/2014/main" id="{E7D910D9-FC89-50B9-2CFD-2F6FA32EC8F1}"/>
                </a:ext>
              </a:extLst>
            </p:cNvPr>
            <p:cNvSpPr/>
            <p:nvPr/>
          </p:nvSpPr>
          <p:spPr>
            <a:xfrm>
              <a:off x="2222850" y="1707350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5" y="1"/>
                  </a:moveTo>
                  <a:cubicBezTo>
                    <a:pt x="1255" y="1"/>
                    <a:pt x="613" y="404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4"/>
                    <a:pt x="2717" y="3463"/>
                  </a:cubicBezTo>
                  <a:cubicBezTo>
                    <a:pt x="3572" y="3069"/>
                    <a:pt x="3983" y="2086"/>
                    <a:pt x="3664" y="1199"/>
                  </a:cubicBezTo>
                  <a:cubicBezTo>
                    <a:pt x="3414" y="509"/>
                    <a:pt x="2774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4363;p124">
              <a:extLst>
                <a:ext uri="{FF2B5EF4-FFF2-40B4-BE49-F238E27FC236}">
                  <a16:creationId xmlns:a16="http://schemas.microsoft.com/office/drawing/2014/main" id="{F5E84171-D08C-F5F9-434F-788FC9A51A86}"/>
                </a:ext>
              </a:extLst>
            </p:cNvPr>
            <p:cNvSpPr/>
            <p:nvPr/>
          </p:nvSpPr>
          <p:spPr>
            <a:xfrm>
              <a:off x="2159575" y="19297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4"/>
                    <a:pt x="312" y="1044"/>
                  </a:cubicBezTo>
                  <a:cubicBezTo>
                    <a:pt x="1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69" y="3484"/>
                    <a:pt x="2716" y="3463"/>
                  </a:cubicBezTo>
                  <a:cubicBezTo>
                    <a:pt x="3572" y="3069"/>
                    <a:pt x="3983" y="2086"/>
                    <a:pt x="3663" y="1201"/>
                  </a:cubicBezTo>
                  <a:cubicBezTo>
                    <a:pt x="3415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4364;p124">
              <a:extLst>
                <a:ext uri="{FF2B5EF4-FFF2-40B4-BE49-F238E27FC236}">
                  <a16:creationId xmlns:a16="http://schemas.microsoft.com/office/drawing/2014/main" id="{B92AE1A1-EF88-E17D-BE83-5BD733FEC3B0}"/>
                </a:ext>
              </a:extLst>
            </p:cNvPr>
            <p:cNvSpPr/>
            <p:nvPr/>
          </p:nvSpPr>
          <p:spPr>
            <a:xfrm>
              <a:off x="2289725" y="210157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5" y="1"/>
                    <a:pt x="613" y="405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5"/>
                    <a:pt x="2717" y="3463"/>
                  </a:cubicBezTo>
                  <a:cubicBezTo>
                    <a:pt x="3571" y="3069"/>
                    <a:pt x="3982" y="2086"/>
                    <a:pt x="3664" y="1200"/>
                  </a:cubicBezTo>
                  <a:cubicBezTo>
                    <a:pt x="3415" y="509"/>
                    <a:pt x="2774" y="37"/>
                    <a:pt x="2040" y="2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34365;p124">
              <a:extLst>
                <a:ext uri="{FF2B5EF4-FFF2-40B4-BE49-F238E27FC236}">
                  <a16:creationId xmlns:a16="http://schemas.microsoft.com/office/drawing/2014/main" id="{62E022DD-5133-A671-96BA-D04171A4AB38}"/>
                </a:ext>
              </a:extLst>
            </p:cNvPr>
            <p:cNvSpPr/>
            <p:nvPr/>
          </p:nvSpPr>
          <p:spPr>
            <a:xfrm>
              <a:off x="2197650" y="236372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5"/>
                    <a:pt x="312" y="1044"/>
                  </a:cubicBezTo>
                  <a:cubicBezTo>
                    <a:pt x="0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0" y="3506"/>
                    <a:pt x="2668" y="3485"/>
                    <a:pt x="2716" y="3464"/>
                  </a:cubicBezTo>
                  <a:cubicBezTo>
                    <a:pt x="3571" y="3069"/>
                    <a:pt x="3982" y="2086"/>
                    <a:pt x="3663" y="1200"/>
                  </a:cubicBezTo>
                  <a:cubicBezTo>
                    <a:pt x="3414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4366;p124">
              <a:extLst>
                <a:ext uri="{FF2B5EF4-FFF2-40B4-BE49-F238E27FC236}">
                  <a16:creationId xmlns:a16="http://schemas.microsoft.com/office/drawing/2014/main" id="{F917B908-3E5D-EB9B-C3CA-30BBF1D324A5}"/>
                </a:ext>
              </a:extLst>
            </p:cNvPr>
            <p:cNvSpPr/>
            <p:nvPr/>
          </p:nvSpPr>
          <p:spPr>
            <a:xfrm>
              <a:off x="2418900" y="24599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3" y="1"/>
                  </a:moveTo>
                  <a:cubicBezTo>
                    <a:pt x="1254" y="1"/>
                    <a:pt x="613" y="405"/>
                    <a:pt x="313" y="1043"/>
                  </a:cubicBezTo>
                  <a:cubicBezTo>
                    <a:pt x="1" y="1707"/>
                    <a:pt x="119" y="2495"/>
                    <a:pt x="613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70" y="3485"/>
                    <a:pt x="2716" y="3464"/>
                  </a:cubicBezTo>
                  <a:cubicBezTo>
                    <a:pt x="3572" y="3069"/>
                    <a:pt x="3983" y="2086"/>
                    <a:pt x="3664" y="1201"/>
                  </a:cubicBezTo>
                  <a:cubicBezTo>
                    <a:pt x="3415" y="509"/>
                    <a:pt x="2774" y="37"/>
                    <a:pt x="2041" y="3"/>
                  </a:cubicBezTo>
                  <a:cubicBezTo>
                    <a:pt x="2011" y="1"/>
                    <a:pt x="1982" y="1"/>
                    <a:pt x="19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4367;p124">
              <a:extLst>
                <a:ext uri="{FF2B5EF4-FFF2-40B4-BE49-F238E27FC236}">
                  <a16:creationId xmlns:a16="http://schemas.microsoft.com/office/drawing/2014/main" id="{184ECBA6-310D-9EB8-C7B5-25320943EDEF}"/>
                </a:ext>
              </a:extLst>
            </p:cNvPr>
            <p:cNvSpPr/>
            <p:nvPr/>
          </p:nvSpPr>
          <p:spPr>
            <a:xfrm>
              <a:off x="2527875" y="2244675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6" y="0"/>
                  </a:moveTo>
                  <a:cubicBezTo>
                    <a:pt x="1255" y="0"/>
                    <a:pt x="613" y="405"/>
                    <a:pt x="313" y="1043"/>
                  </a:cubicBezTo>
                  <a:cubicBezTo>
                    <a:pt x="0" y="1708"/>
                    <a:pt x="120" y="2496"/>
                    <a:pt x="614" y="3039"/>
                  </a:cubicBezTo>
                  <a:cubicBezTo>
                    <a:pt x="964" y="3423"/>
                    <a:pt x="1455" y="3631"/>
                    <a:pt x="1957" y="3631"/>
                  </a:cubicBezTo>
                  <a:cubicBezTo>
                    <a:pt x="2163" y="3631"/>
                    <a:pt x="2371" y="3596"/>
                    <a:pt x="2572" y="3524"/>
                  </a:cubicBezTo>
                  <a:cubicBezTo>
                    <a:pt x="2622" y="3506"/>
                    <a:pt x="2670" y="3485"/>
                    <a:pt x="2717" y="3464"/>
                  </a:cubicBezTo>
                  <a:cubicBezTo>
                    <a:pt x="3572" y="3069"/>
                    <a:pt x="3983" y="2087"/>
                    <a:pt x="3664" y="1200"/>
                  </a:cubicBezTo>
                  <a:cubicBezTo>
                    <a:pt x="3415" y="510"/>
                    <a:pt x="2774" y="36"/>
                    <a:pt x="2041" y="2"/>
                  </a:cubicBezTo>
                  <a:cubicBezTo>
                    <a:pt x="2013" y="1"/>
                    <a:pt x="1984" y="0"/>
                    <a:pt x="1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34350;p124">
            <a:extLst>
              <a:ext uri="{FF2B5EF4-FFF2-40B4-BE49-F238E27FC236}">
                <a16:creationId xmlns:a16="http://schemas.microsoft.com/office/drawing/2014/main" id="{714E0ADD-A654-18F0-A970-E4EF2E81216F}"/>
              </a:ext>
            </a:extLst>
          </p:cNvPr>
          <p:cNvGrpSpPr/>
          <p:nvPr/>
        </p:nvGrpSpPr>
        <p:grpSpPr>
          <a:xfrm>
            <a:off x="6436050" y="2367338"/>
            <a:ext cx="294262" cy="427013"/>
            <a:chOff x="2079175" y="1707350"/>
            <a:chExt cx="581200" cy="843400"/>
          </a:xfrm>
        </p:grpSpPr>
        <p:sp>
          <p:nvSpPr>
            <p:cNvPr id="97" name="Google Shape;34351;p124">
              <a:extLst>
                <a:ext uri="{FF2B5EF4-FFF2-40B4-BE49-F238E27FC236}">
                  <a16:creationId xmlns:a16="http://schemas.microsoft.com/office/drawing/2014/main" id="{658F10FE-A9A4-B2C0-FF5A-B648A67E4BDC}"/>
                </a:ext>
              </a:extLst>
            </p:cNvPr>
            <p:cNvSpPr/>
            <p:nvPr/>
          </p:nvSpPr>
          <p:spPr>
            <a:xfrm>
              <a:off x="2242625" y="2171175"/>
              <a:ext cx="96775" cy="219150"/>
            </a:xfrm>
            <a:custGeom>
              <a:avLst/>
              <a:gdLst/>
              <a:ahLst/>
              <a:cxnLst/>
              <a:rect l="l" t="t" r="r" b="b"/>
              <a:pathLst>
                <a:path w="3871" h="8766" extrusionOk="0">
                  <a:moveTo>
                    <a:pt x="3300" y="0"/>
                  </a:moveTo>
                  <a:cubicBezTo>
                    <a:pt x="3092" y="0"/>
                    <a:pt x="2896" y="128"/>
                    <a:pt x="2821" y="335"/>
                  </a:cubicBezTo>
                  <a:lnTo>
                    <a:pt x="117" y="8089"/>
                  </a:lnTo>
                  <a:cubicBezTo>
                    <a:pt x="0" y="8419"/>
                    <a:pt x="246" y="8765"/>
                    <a:pt x="596" y="8766"/>
                  </a:cubicBezTo>
                  <a:lnTo>
                    <a:pt x="597" y="8766"/>
                  </a:lnTo>
                  <a:cubicBezTo>
                    <a:pt x="813" y="8766"/>
                    <a:pt x="1006" y="8629"/>
                    <a:pt x="1077" y="8424"/>
                  </a:cubicBezTo>
                  <a:lnTo>
                    <a:pt x="3783" y="671"/>
                  </a:lnTo>
                  <a:cubicBezTo>
                    <a:pt x="3870" y="406"/>
                    <a:pt x="3730" y="121"/>
                    <a:pt x="3467" y="28"/>
                  </a:cubicBezTo>
                  <a:cubicBezTo>
                    <a:pt x="3412" y="9"/>
                    <a:pt x="3356" y="0"/>
                    <a:pt x="3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4352;p124">
              <a:extLst>
                <a:ext uri="{FF2B5EF4-FFF2-40B4-BE49-F238E27FC236}">
                  <a16:creationId xmlns:a16="http://schemas.microsoft.com/office/drawing/2014/main" id="{3E3B38DD-A438-F38A-2179-A200898BCCD7}"/>
                </a:ext>
              </a:extLst>
            </p:cNvPr>
            <p:cNvSpPr/>
            <p:nvPr/>
          </p:nvSpPr>
          <p:spPr>
            <a:xfrm>
              <a:off x="2263500" y="2410050"/>
              <a:ext cx="182300" cy="92525"/>
            </a:xfrm>
            <a:custGeom>
              <a:avLst/>
              <a:gdLst/>
              <a:ahLst/>
              <a:cxnLst/>
              <a:rect l="l" t="t" r="r" b="b"/>
              <a:pathLst>
                <a:path w="7292" h="3701" extrusionOk="0">
                  <a:moveTo>
                    <a:pt x="580" y="0"/>
                  </a:moveTo>
                  <a:cubicBezTo>
                    <a:pt x="383" y="0"/>
                    <a:pt x="196" y="115"/>
                    <a:pt x="113" y="307"/>
                  </a:cubicBezTo>
                  <a:cubicBezTo>
                    <a:pt x="1" y="564"/>
                    <a:pt x="119" y="864"/>
                    <a:pt x="378" y="977"/>
                  </a:cubicBezTo>
                  <a:lnTo>
                    <a:pt x="6541" y="3658"/>
                  </a:lnTo>
                  <a:cubicBezTo>
                    <a:pt x="6605" y="3686"/>
                    <a:pt x="6674" y="3700"/>
                    <a:pt x="6743" y="3700"/>
                  </a:cubicBezTo>
                  <a:lnTo>
                    <a:pt x="6743" y="3699"/>
                  </a:lnTo>
                  <a:cubicBezTo>
                    <a:pt x="6985" y="3699"/>
                    <a:pt x="7193" y="3530"/>
                    <a:pt x="7242" y="3294"/>
                  </a:cubicBezTo>
                  <a:cubicBezTo>
                    <a:pt x="7291" y="3058"/>
                    <a:pt x="7169" y="2820"/>
                    <a:pt x="6947" y="2723"/>
                  </a:cubicBezTo>
                  <a:lnTo>
                    <a:pt x="784" y="43"/>
                  </a:lnTo>
                  <a:cubicBezTo>
                    <a:pt x="717" y="14"/>
                    <a:pt x="648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4353;p124">
              <a:extLst>
                <a:ext uri="{FF2B5EF4-FFF2-40B4-BE49-F238E27FC236}">
                  <a16:creationId xmlns:a16="http://schemas.microsoft.com/office/drawing/2014/main" id="{268AE97F-2D44-63AD-703C-46DB47F545A8}"/>
                </a:ext>
              </a:extLst>
            </p:cNvPr>
            <p:cNvSpPr/>
            <p:nvPr/>
          </p:nvSpPr>
          <p:spPr>
            <a:xfrm>
              <a:off x="2466725" y="2308450"/>
              <a:ext cx="108775" cy="180825"/>
            </a:xfrm>
            <a:custGeom>
              <a:avLst/>
              <a:gdLst/>
              <a:ahLst/>
              <a:cxnLst/>
              <a:rect l="l" t="t" r="r" b="b"/>
              <a:pathLst>
                <a:path w="4351" h="7233" extrusionOk="0">
                  <a:moveTo>
                    <a:pt x="3772" y="1"/>
                  </a:moveTo>
                  <a:cubicBezTo>
                    <a:pt x="3590" y="1"/>
                    <a:pt x="3413" y="99"/>
                    <a:pt x="3322" y="271"/>
                  </a:cubicBezTo>
                  <a:lnTo>
                    <a:pt x="172" y="6493"/>
                  </a:lnTo>
                  <a:cubicBezTo>
                    <a:pt x="1" y="6832"/>
                    <a:pt x="247" y="7232"/>
                    <a:pt x="626" y="7233"/>
                  </a:cubicBezTo>
                  <a:cubicBezTo>
                    <a:pt x="818" y="7233"/>
                    <a:pt x="993" y="7125"/>
                    <a:pt x="1080" y="6953"/>
                  </a:cubicBezTo>
                  <a:lnTo>
                    <a:pt x="4230" y="731"/>
                  </a:lnTo>
                  <a:cubicBezTo>
                    <a:pt x="4350" y="481"/>
                    <a:pt x="4249" y="181"/>
                    <a:pt x="4001" y="56"/>
                  </a:cubicBezTo>
                  <a:cubicBezTo>
                    <a:pt x="3928" y="18"/>
                    <a:pt x="3850" y="1"/>
                    <a:pt x="3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4354;p124">
              <a:extLst>
                <a:ext uri="{FF2B5EF4-FFF2-40B4-BE49-F238E27FC236}">
                  <a16:creationId xmlns:a16="http://schemas.microsoft.com/office/drawing/2014/main" id="{2DE1F4E6-3FC1-1CBE-D72F-A730F97D91B6}"/>
                </a:ext>
              </a:extLst>
            </p:cNvPr>
            <p:cNvSpPr/>
            <p:nvPr/>
          </p:nvSpPr>
          <p:spPr>
            <a:xfrm>
              <a:off x="2351425" y="2150675"/>
              <a:ext cx="209625" cy="134375"/>
            </a:xfrm>
            <a:custGeom>
              <a:avLst/>
              <a:gdLst/>
              <a:ahLst/>
              <a:cxnLst/>
              <a:rect l="l" t="t" r="r" b="b"/>
              <a:pathLst>
                <a:path w="8385" h="5375" extrusionOk="0">
                  <a:moveTo>
                    <a:pt x="584" y="1"/>
                  </a:moveTo>
                  <a:cubicBezTo>
                    <a:pt x="411" y="1"/>
                    <a:pt x="243" y="89"/>
                    <a:pt x="147" y="247"/>
                  </a:cubicBezTo>
                  <a:cubicBezTo>
                    <a:pt x="1" y="490"/>
                    <a:pt x="81" y="806"/>
                    <a:pt x="326" y="949"/>
                  </a:cubicBezTo>
                  <a:lnTo>
                    <a:pt x="7569" y="5302"/>
                  </a:lnTo>
                  <a:cubicBezTo>
                    <a:pt x="7648" y="5349"/>
                    <a:pt x="7738" y="5374"/>
                    <a:pt x="7831" y="5374"/>
                  </a:cubicBezTo>
                  <a:cubicBezTo>
                    <a:pt x="7832" y="5374"/>
                    <a:pt x="7832" y="5374"/>
                    <a:pt x="7833" y="5374"/>
                  </a:cubicBezTo>
                  <a:cubicBezTo>
                    <a:pt x="8062" y="5374"/>
                    <a:pt x="8261" y="5222"/>
                    <a:pt x="8322" y="5002"/>
                  </a:cubicBezTo>
                  <a:cubicBezTo>
                    <a:pt x="8384" y="4782"/>
                    <a:pt x="8291" y="4547"/>
                    <a:pt x="8094" y="4430"/>
                  </a:cubicBezTo>
                  <a:lnTo>
                    <a:pt x="850" y="76"/>
                  </a:lnTo>
                  <a:cubicBezTo>
                    <a:pt x="767" y="25"/>
                    <a:pt x="67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4355;p124">
              <a:extLst>
                <a:ext uri="{FF2B5EF4-FFF2-40B4-BE49-F238E27FC236}">
                  <a16:creationId xmlns:a16="http://schemas.microsoft.com/office/drawing/2014/main" id="{20D8B8BA-6628-C61F-E644-1003A8E2CA59}"/>
                </a:ext>
              </a:extLst>
            </p:cNvPr>
            <p:cNvSpPr/>
            <p:nvPr/>
          </p:nvSpPr>
          <p:spPr>
            <a:xfrm>
              <a:off x="2216325" y="1991750"/>
              <a:ext cx="111975" cy="136475"/>
            </a:xfrm>
            <a:custGeom>
              <a:avLst/>
              <a:gdLst/>
              <a:ahLst/>
              <a:cxnLst/>
              <a:rect l="l" t="t" r="r" b="b"/>
              <a:pathLst>
                <a:path w="4479" h="5459" extrusionOk="0">
                  <a:moveTo>
                    <a:pt x="575" y="1"/>
                  </a:moveTo>
                  <a:cubicBezTo>
                    <a:pt x="467" y="1"/>
                    <a:pt x="359" y="35"/>
                    <a:pt x="268" y="104"/>
                  </a:cubicBezTo>
                  <a:cubicBezTo>
                    <a:pt x="50" y="269"/>
                    <a:pt x="1" y="578"/>
                    <a:pt x="158" y="802"/>
                  </a:cubicBezTo>
                  <a:lnTo>
                    <a:pt x="3531" y="5256"/>
                  </a:lnTo>
                  <a:cubicBezTo>
                    <a:pt x="3627" y="5383"/>
                    <a:pt x="3776" y="5457"/>
                    <a:pt x="3934" y="5457"/>
                  </a:cubicBezTo>
                  <a:cubicBezTo>
                    <a:pt x="3935" y="5457"/>
                    <a:pt x="3936" y="5457"/>
                    <a:pt x="3937" y="5457"/>
                  </a:cubicBezTo>
                  <a:lnTo>
                    <a:pt x="3937" y="5458"/>
                  </a:lnTo>
                  <a:cubicBezTo>
                    <a:pt x="4130" y="5458"/>
                    <a:pt x="4307" y="5348"/>
                    <a:pt x="4393" y="5175"/>
                  </a:cubicBezTo>
                  <a:cubicBezTo>
                    <a:pt x="4479" y="5002"/>
                    <a:pt x="4459" y="4795"/>
                    <a:pt x="4342" y="4642"/>
                  </a:cubicBezTo>
                  <a:lnTo>
                    <a:pt x="968" y="187"/>
                  </a:lnTo>
                  <a:cubicBezTo>
                    <a:pt x="868" y="65"/>
                    <a:pt x="722" y="1"/>
                    <a:pt x="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4356;p124">
              <a:extLst>
                <a:ext uri="{FF2B5EF4-FFF2-40B4-BE49-F238E27FC236}">
                  <a16:creationId xmlns:a16="http://schemas.microsoft.com/office/drawing/2014/main" id="{FF328B86-BFDF-262A-3DCD-CFD3C6011DFE}"/>
                </a:ext>
              </a:extLst>
            </p:cNvPr>
            <p:cNvSpPr/>
            <p:nvPr/>
          </p:nvSpPr>
          <p:spPr>
            <a:xfrm>
              <a:off x="2204075" y="1778000"/>
              <a:ext cx="71025" cy="174150"/>
            </a:xfrm>
            <a:custGeom>
              <a:avLst/>
              <a:gdLst/>
              <a:ahLst/>
              <a:cxnLst/>
              <a:rect l="l" t="t" r="r" b="b"/>
              <a:pathLst>
                <a:path w="2841" h="6966" extrusionOk="0">
                  <a:moveTo>
                    <a:pt x="2274" y="0"/>
                  </a:moveTo>
                  <a:cubicBezTo>
                    <a:pt x="2052" y="0"/>
                    <a:pt x="1848" y="146"/>
                    <a:pt x="1784" y="371"/>
                  </a:cubicBezTo>
                  <a:lnTo>
                    <a:pt x="92" y="6317"/>
                  </a:lnTo>
                  <a:cubicBezTo>
                    <a:pt x="1" y="6643"/>
                    <a:pt x="245" y="6965"/>
                    <a:pt x="582" y="6965"/>
                  </a:cubicBezTo>
                  <a:cubicBezTo>
                    <a:pt x="810" y="6965"/>
                    <a:pt x="1010" y="6815"/>
                    <a:pt x="1072" y="6596"/>
                  </a:cubicBezTo>
                  <a:lnTo>
                    <a:pt x="2764" y="649"/>
                  </a:lnTo>
                  <a:cubicBezTo>
                    <a:pt x="2841" y="379"/>
                    <a:pt x="2684" y="97"/>
                    <a:pt x="2413" y="20"/>
                  </a:cubicBezTo>
                  <a:cubicBezTo>
                    <a:pt x="2367" y="7"/>
                    <a:pt x="2320" y="0"/>
                    <a:pt x="2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4357;p124">
              <a:extLst>
                <a:ext uri="{FF2B5EF4-FFF2-40B4-BE49-F238E27FC236}">
                  <a16:creationId xmlns:a16="http://schemas.microsoft.com/office/drawing/2014/main" id="{44EB09BB-35CC-8296-7B12-A5703E522C21}"/>
                </a:ext>
              </a:extLst>
            </p:cNvPr>
            <p:cNvSpPr/>
            <p:nvPr/>
          </p:nvSpPr>
          <p:spPr>
            <a:xfrm>
              <a:off x="2510800" y="2001400"/>
              <a:ext cx="63450" cy="61050"/>
            </a:xfrm>
            <a:custGeom>
              <a:avLst/>
              <a:gdLst/>
              <a:ahLst/>
              <a:cxnLst/>
              <a:rect l="l" t="t" r="r" b="b"/>
              <a:pathLst>
                <a:path w="2538" h="2442" extrusionOk="0">
                  <a:moveTo>
                    <a:pt x="1317" y="1"/>
                  </a:moveTo>
                  <a:cubicBezTo>
                    <a:pt x="824" y="1"/>
                    <a:pt x="378" y="297"/>
                    <a:pt x="189" y="753"/>
                  </a:cubicBezTo>
                  <a:cubicBezTo>
                    <a:pt x="0" y="1210"/>
                    <a:pt x="104" y="1734"/>
                    <a:pt x="453" y="2084"/>
                  </a:cubicBezTo>
                  <a:cubicBezTo>
                    <a:pt x="687" y="2317"/>
                    <a:pt x="999" y="2441"/>
                    <a:pt x="1317" y="2441"/>
                  </a:cubicBezTo>
                  <a:cubicBezTo>
                    <a:pt x="1474" y="2441"/>
                    <a:pt x="1633" y="2411"/>
                    <a:pt x="1784" y="2349"/>
                  </a:cubicBezTo>
                  <a:cubicBezTo>
                    <a:pt x="2240" y="2159"/>
                    <a:pt x="2537" y="1713"/>
                    <a:pt x="2536" y="1220"/>
                  </a:cubicBezTo>
                  <a:cubicBezTo>
                    <a:pt x="2536" y="547"/>
                    <a:pt x="1990" y="1"/>
                    <a:pt x="13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4358;p124">
              <a:extLst>
                <a:ext uri="{FF2B5EF4-FFF2-40B4-BE49-F238E27FC236}">
                  <a16:creationId xmlns:a16="http://schemas.microsoft.com/office/drawing/2014/main" id="{964A57D6-8888-77B6-228F-D2E85C44B4FF}"/>
                </a:ext>
              </a:extLst>
            </p:cNvPr>
            <p:cNvSpPr/>
            <p:nvPr/>
          </p:nvSpPr>
          <p:spPr>
            <a:xfrm>
              <a:off x="2601350" y="2433550"/>
              <a:ext cx="59025" cy="56800"/>
            </a:xfrm>
            <a:custGeom>
              <a:avLst/>
              <a:gdLst/>
              <a:ahLst/>
              <a:cxnLst/>
              <a:rect l="l" t="t" r="r" b="b"/>
              <a:pathLst>
                <a:path w="2361" h="2272" extrusionOk="0">
                  <a:moveTo>
                    <a:pt x="1225" y="0"/>
                  </a:moveTo>
                  <a:cubicBezTo>
                    <a:pt x="765" y="1"/>
                    <a:pt x="351" y="277"/>
                    <a:pt x="176" y="702"/>
                  </a:cubicBezTo>
                  <a:cubicBezTo>
                    <a:pt x="0" y="1126"/>
                    <a:pt x="98" y="1614"/>
                    <a:pt x="422" y="1939"/>
                  </a:cubicBezTo>
                  <a:cubicBezTo>
                    <a:pt x="639" y="2156"/>
                    <a:pt x="929" y="2271"/>
                    <a:pt x="1225" y="2271"/>
                  </a:cubicBezTo>
                  <a:cubicBezTo>
                    <a:pt x="1372" y="2271"/>
                    <a:pt x="1519" y="2243"/>
                    <a:pt x="1660" y="2185"/>
                  </a:cubicBezTo>
                  <a:cubicBezTo>
                    <a:pt x="2084" y="2010"/>
                    <a:pt x="2361" y="1595"/>
                    <a:pt x="2361" y="1136"/>
                  </a:cubicBezTo>
                  <a:cubicBezTo>
                    <a:pt x="2360" y="509"/>
                    <a:pt x="1852" y="1"/>
                    <a:pt x="12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4359;p124">
              <a:extLst>
                <a:ext uri="{FF2B5EF4-FFF2-40B4-BE49-F238E27FC236}">
                  <a16:creationId xmlns:a16="http://schemas.microsoft.com/office/drawing/2014/main" id="{AA5576FF-C12B-25C9-72AB-324841D7E44D}"/>
                </a:ext>
              </a:extLst>
            </p:cNvPr>
            <p:cNvSpPr/>
            <p:nvPr/>
          </p:nvSpPr>
          <p:spPr>
            <a:xfrm>
              <a:off x="2079175" y="2118575"/>
              <a:ext cx="59050" cy="56800"/>
            </a:xfrm>
            <a:custGeom>
              <a:avLst/>
              <a:gdLst/>
              <a:ahLst/>
              <a:cxnLst/>
              <a:rect l="l" t="t" r="r" b="b"/>
              <a:pathLst>
                <a:path w="2362" h="2272" extrusionOk="0">
                  <a:moveTo>
                    <a:pt x="1226" y="0"/>
                  </a:moveTo>
                  <a:cubicBezTo>
                    <a:pt x="767" y="0"/>
                    <a:pt x="353" y="276"/>
                    <a:pt x="176" y="701"/>
                  </a:cubicBezTo>
                  <a:cubicBezTo>
                    <a:pt x="1" y="1126"/>
                    <a:pt x="98" y="1613"/>
                    <a:pt x="422" y="1938"/>
                  </a:cubicBezTo>
                  <a:cubicBezTo>
                    <a:pt x="640" y="2156"/>
                    <a:pt x="931" y="2272"/>
                    <a:pt x="1227" y="2272"/>
                  </a:cubicBezTo>
                  <a:cubicBezTo>
                    <a:pt x="1373" y="2272"/>
                    <a:pt x="1520" y="2243"/>
                    <a:pt x="1660" y="2185"/>
                  </a:cubicBezTo>
                  <a:cubicBezTo>
                    <a:pt x="2084" y="2009"/>
                    <a:pt x="2361" y="1595"/>
                    <a:pt x="2361" y="1136"/>
                  </a:cubicBezTo>
                  <a:cubicBezTo>
                    <a:pt x="2361" y="509"/>
                    <a:pt x="1853" y="0"/>
                    <a:pt x="1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4360;p124">
              <a:extLst>
                <a:ext uri="{FF2B5EF4-FFF2-40B4-BE49-F238E27FC236}">
                  <a16:creationId xmlns:a16="http://schemas.microsoft.com/office/drawing/2014/main" id="{31DE8660-99EA-8956-2E26-5924EA9EAEB9}"/>
                </a:ext>
              </a:extLst>
            </p:cNvPr>
            <p:cNvSpPr/>
            <p:nvPr/>
          </p:nvSpPr>
          <p:spPr>
            <a:xfrm>
              <a:off x="2362125" y="1835700"/>
              <a:ext cx="69200" cy="68425"/>
            </a:xfrm>
            <a:custGeom>
              <a:avLst/>
              <a:gdLst/>
              <a:ahLst/>
              <a:cxnLst/>
              <a:rect l="l" t="t" r="r" b="b"/>
              <a:pathLst>
                <a:path w="2768" h="2737" extrusionOk="0">
                  <a:moveTo>
                    <a:pt x="1384" y="1"/>
                  </a:moveTo>
                  <a:cubicBezTo>
                    <a:pt x="1106" y="1"/>
                    <a:pt x="880" y="224"/>
                    <a:pt x="876" y="502"/>
                  </a:cubicBezTo>
                  <a:lnTo>
                    <a:pt x="876" y="859"/>
                  </a:lnTo>
                  <a:lnTo>
                    <a:pt x="517" y="859"/>
                  </a:lnTo>
                  <a:cubicBezTo>
                    <a:pt x="515" y="859"/>
                    <a:pt x="512" y="859"/>
                    <a:pt x="510" y="859"/>
                  </a:cubicBezTo>
                  <a:cubicBezTo>
                    <a:pt x="229" y="859"/>
                    <a:pt x="1" y="1087"/>
                    <a:pt x="1" y="1369"/>
                  </a:cubicBezTo>
                  <a:cubicBezTo>
                    <a:pt x="1" y="1651"/>
                    <a:pt x="229" y="1878"/>
                    <a:pt x="510" y="1878"/>
                  </a:cubicBezTo>
                  <a:cubicBezTo>
                    <a:pt x="512" y="1878"/>
                    <a:pt x="515" y="1878"/>
                    <a:pt x="517" y="1877"/>
                  </a:cubicBezTo>
                  <a:lnTo>
                    <a:pt x="876" y="1877"/>
                  </a:lnTo>
                  <a:lnTo>
                    <a:pt x="876" y="2237"/>
                  </a:lnTo>
                  <a:cubicBezTo>
                    <a:pt x="880" y="2514"/>
                    <a:pt x="1106" y="2737"/>
                    <a:pt x="1384" y="2737"/>
                  </a:cubicBezTo>
                  <a:cubicBezTo>
                    <a:pt x="1662" y="2737"/>
                    <a:pt x="1889" y="2514"/>
                    <a:pt x="1893" y="2237"/>
                  </a:cubicBezTo>
                  <a:lnTo>
                    <a:pt x="1893" y="1879"/>
                  </a:lnTo>
                  <a:lnTo>
                    <a:pt x="2251" y="1879"/>
                  </a:lnTo>
                  <a:cubicBezTo>
                    <a:pt x="2254" y="1879"/>
                    <a:pt x="2256" y="1879"/>
                    <a:pt x="2259" y="1879"/>
                  </a:cubicBezTo>
                  <a:cubicBezTo>
                    <a:pt x="2540" y="1879"/>
                    <a:pt x="2768" y="1651"/>
                    <a:pt x="2768" y="1369"/>
                  </a:cubicBezTo>
                  <a:cubicBezTo>
                    <a:pt x="2768" y="1088"/>
                    <a:pt x="2541" y="860"/>
                    <a:pt x="2260" y="860"/>
                  </a:cubicBezTo>
                  <a:cubicBezTo>
                    <a:pt x="2257" y="860"/>
                    <a:pt x="2254" y="860"/>
                    <a:pt x="2251" y="860"/>
                  </a:cubicBezTo>
                  <a:lnTo>
                    <a:pt x="2251" y="859"/>
                  </a:lnTo>
                  <a:lnTo>
                    <a:pt x="1893" y="859"/>
                  </a:lnTo>
                  <a:lnTo>
                    <a:pt x="1893" y="502"/>
                  </a:lnTo>
                  <a:cubicBezTo>
                    <a:pt x="1889" y="224"/>
                    <a:pt x="1662" y="1"/>
                    <a:pt x="1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4361;p124">
              <a:extLst>
                <a:ext uri="{FF2B5EF4-FFF2-40B4-BE49-F238E27FC236}">
                  <a16:creationId xmlns:a16="http://schemas.microsoft.com/office/drawing/2014/main" id="{617FC1B9-F3C6-5C8D-ECC7-0E7D788EE798}"/>
                </a:ext>
              </a:extLst>
            </p:cNvPr>
            <p:cNvSpPr/>
            <p:nvPr/>
          </p:nvSpPr>
          <p:spPr>
            <a:xfrm>
              <a:off x="2107750" y="2231750"/>
              <a:ext cx="86075" cy="86450"/>
            </a:xfrm>
            <a:custGeom>
              <a:avLst/>
              <a:gdLst/>
              <a:ahLst/>
              <a:cxnLst/>
              <a:rect l="l" t="t" r="r" b="b"/>
              <a:pathLst>
                <a:path w="3443" h="3458" extrusionOk="0">
                  <a:moveTo>
                    <a:pt x="1714" y="0"/>
                  </a:moveTo>
                  <a:cubicBezTo>
                    <a:pt x="1430" y="0"/>
                    <a:pt x="1201" y="233"/>
                    <a:pt x="1205" y="517"/>
                  </a:cubicBezTo>
                  <a:lnTo>
                    <a:pt x="1205" y="1220"/>
                  </a:lnTo>
                  <a:lnTo>
                    <a:pt x="502" y="1220"/>
                  </a:lnTo>
                  <a:cubicBezTo>
                    <a:pt x="224" y="1224"/>
                    <a:pt x="1" y="1451"/>
                    <a:pt x="1" y="1729"/>
                  </a:cubicBezTo>
                  <a:cubicBezTo>
                    <a:pt x="1" y="2007"/>
                    <a:pt x="224" y="2234"/>
                    <a:pt x="502" y="2238"/>
                  </a:cubicBezTo>
                  <a:lnTo>
                    <a:pt x="1205" y="2238"/>
                  </a:lnTo>
                  <a:lnTo>
                    <a:pt x="1205" y="2941"/>
                  </a:lnTo>
                  <a:cubicBezTo>
                    <a:pt x="1200" y="3225"/>
                    <a:pt x="1429" y="3458"/>
                    <a:pt x="1713" y="3458"/>
                  </a:cubicBezTo>
                  <a:cubicBezTo>
                    <a:pt x="1998" y="3458"/>
                    <a:pt x="2227" y="3225"/>
                    <a:pt x="2223" y="2941"/>
                  </a:cubicBezTo>
                  <a:lnTo>
                    <a:pt x="2223" y="2238"/>
                  </a:lnTo>
                  <a:lnTo>
                    <a:pt x="2926" y="2238"/>
                  </a:lnTo>
                  <a:cubicBezTo>
                    <a:pt x="2928" y="2238"/>
                    <a:pt x="2931" y="2238"/>
                    <a:pt x="2933" y="2238"/>
                  </a:cubicBezTo>
                  <a:cubicBezTo>
                    <a:pt x="3214" y="2238"/>
                    <a:pt x="3443" y="2010"/>
                    <a:pt x="3443" y="1729"/>
                  </a:cubicBezTo>
                  <a:cubicBezTo>
                    <a:pt x="3443" y="1447"/>
                    <a:pt x="3214" y="1220"/>
                    <a:pt x="2934" y="1220"/>
                  </a:cubicBezTo>
                  <a:cubicBezTo>
                    <a:pt x="2931" y="1220"/>
                    <a:pt x="2928" y="1220"/>
                    <a:pt x="2926" y="1220"/>
                  </a:cubicBezTo>
                  <a:lnTo>
                    <a:pt x="2223" y="1220"/>
                  </a:lnTo>
                  <a:lnTo>
                    <a:pt x="2223" y="517"/>
                  </a:lnTo>
                  <a:cubicBezTo>
                    <a:pt x="2227" y="233"/>
                    <a:pt x="1999" y="0"/>
                    <a:pt x="17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4362;p124">
              <a:extLst>
                <a:ext uri="{FF2B5EF4-FFF2-40B4-BE49-F238E27FC236}">
                  <a16:creationId xmlns:a16="http://schemas.microsoft.com/office/drawing/2014/main" id="{1BDBABE7-3DFD-E388-4CD7-060FAF605989}"/>
                </a:ext>
              </a:extLst>
            </p:cNvPr>
            <p:cNvSpPr/>
            <p:nvPr/>
          </p:nvSpPr>
          <p:spPr>
            <a:xfrm>
              <a:off x="2222850" y="1707350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5" y="1"/>
                  </a:moveTo>
                  <a:cubicBezTo>
                    <a:pt x="1255" y="1"/>
                    <a:pt x="613" y="404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4"/>
                    <a:pt x="2717" y="3463"/>
                  </a:cubicBezTo>
                  <a:cubicBezTo>
                    <a:pt x="3572" y="3069"/>
                    <a:pt x="3983" y="2086"/>
                    <a:pt x="3664" y="1199"/>
                  </a:cubicBezTo>
                  <a:cubicBezTo>
                    <a:pt x="3414" y="509"/>
                    <a:pt x="2774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4363;p124">
              <a:extLst>
                <a:ext uri="{FF2B5EF4-FFF2-40B4-BE49-F238E27FC236}">
                  <a16:creationId xmlns:a16="http://schemas.microsoft.com/office/drawing/2014/main" id="{6D17CB30-1B47-9183-5816-EFBBC388B450}"/>
                </a:ext>
              </a:extLst>
            </p:cNvPr>
            <p:cNvSpPr/>
            <p:nvPr/>
          </p:nvSpPr>
          <p:spPr>
            <a:xfrm>
              <a:off x="2159575" y="19297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4"/>
                    <a:pt x="312" y="1044"/>
                  </a:cubicBezTo>
                  <a:cubicBezTo>
                    <a:pt x="1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69" y="3484"/>
                    <a:pt x="2716" y="3463"/>
                  </a:cubicBezTo>
                  <a:cubicBezTo>
                    <a:pt x="3572" y="3069"/>
                    <a:pt x="3983" y="2086"/>
                    <a:pt x="3663" y="1201"/>
                  </a:cubicBezTo>
                  <a:cubicBezTo>
                    <a:pt x="3415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4364;p124">
              <a:extLst>
                <a:ext uri="{FF2B5EF4-FFF2-40B4-BE49-F238E27FC236}">
                  <a16:creationId xmlns:a16="http://schemas.microsoft.com/office/drawing/2014/main" id="{4815D1DE-7271-98A8-E626-D7E6B58A0553}"/>
                </a:ext>
              </a:extLst>
            </p:cNvPr>
            <p:cNvSpPr/>
            <p:nvPr/>
          </p:nvSpPr>
          <p:spPr>
            <a:xfrm>
              <a:off x="2289725" y="210157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5" y="1"/>
                    <a:pt x="613" y="405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5"/>
                    <a:pt x="2717" y="3463"/>
                  </a:cubicBezTo>
                  <a:cubicBezTo>
                    <a:pt x="3571" y="3069"/>
                    <a:pt x="3982" y="2086"/>
                    <a:pt x="3664" y="1200"/>
                  </a:cubicBezTo>
                  <a:cubicBezTo>
                    <a:pt x="3415" y="509"/>
                    <a:pt x="2774" y="37"/>
                    <a:pt x="2040" y="2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34365;p124">
              <a:extLst>
                <a:ext uri="{FF2B5EF4-FFF2-40B4-BE49-F238E27FC236}">
                  <a16:creationId xmlns:a16="http://schemas.microsoft.com/office/drawing/2014/main" id="{008456D2-54D2-2913-3381-CD324D108328}"/>
                </a:ext>
              </a:extLst>
            </p:cNvPr>
            <p:cNvSpPr/>
            <p:nvPr/>
          </p:nvSpPr>
          <p:spPr>
            <a:xfrm>
              <a:off x="2197650" y="236372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5"/>
                    <a:pt x="312" y="1044"/>
                  </a:cubicBezTo>
                  <a:cubicBezTo>
                    <a:pt x="0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0" y="3506"/>
                    <a:pt x="2668" y="3485"/>
                    <a:pt x="2716" y="3464"/>
                  </a:cubicBezTo>
                  <a:cubicBezTo>
                    <a:pt x="3571" y="3069"/>
                    <a:pt x="3982" y="2086"/>
                    <a:pt x="3663" y="1200"/>
                  </a:cubicBezTo>
                  <a:cubicBezTo>
                    <a:pt x="3414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4366;p124">
              <a:extLst>
                <a:ext uri="{FF2B5EF4-FFF2-40B4-BE49-F238E27FC236}">
                  <a16:creationId xmlns:a16="http://schemas.microsoft.com/office/drawing/2014/main" id="{F3573856-2711-111A-24AC-F9B3C3259C1A}"/>
                </a:ext>
              </a:extLst>
            </p:cNvPr>
            <p:cNvSpPr/>
            <p:nvPr/>
          </p:nvSpPr>
          <p:spPr>
            <a:xfrm>
              <a:off x="2418900" y="24599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3" y="1"/>
                  </a:moveTo>
                  <a:cubicBezTo>
                    <a:pt x="1254" y="1"/>
                    <a:pt x="613" y="405"/>
                    <a:pt x="313" y="1043"/>
                  </a:cubicBezTo>
                  <a:cubicBezTo>
                    <a:pt x="1" y="1707"/>
                    <a:pt x="119" y="2495"/>
                    <a:pt x="613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70" y="3485"/>
                    <a:pt x="2716" y="3464"/>
                  </a:cubicBezTo>
                  <a:cubicBezTo>
                    <a:pt x="3572" y="3069"/>
                    <a:pt x="3983" y="2086"/>
                    <a:pt x="3664" y="1201"/>
                  </a:cubicBezTo>
                  <a:cubicBezTo>
                    <a:pt x="3415" y="509"/>
                    <a:pt x="2774" y="37"/>
                    <a:pt x="2041" y="3"/>
                  </a:cubicBezTo>
                  <a:cubicBezTo>
                    <a:pt x="2011" y="1"/>
                    <a:pt x="1982" y="1"/>
                    <a:pt x="19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4367;p124">
              <a:extLst>
                <a:ext uri="{FF2B5EF4-FFF2-40B4-BE49-F238E27FC236}">
                  <a16:creationId xmlns:a16="http://schemas.microsoft.com/office/drawing/2014/main" id="{5D32FC2C-5599-D3DB-4F7C-F9229BA6E3E6}"/>
                </a:ext>
              </a:extLst>
            </p:cNvPr>
            <p:cNvSpPr/>
            <p:nvPr/>
          </p:nvSpPr>
          <p:spPr>
            <a:xfrm>
              <a:off x="2527875" y="2244675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6" y="0"/>
                  </a:moveTo>
                  <a:cubicBezTo>
                    <a:pt x="1255" y="0"/>
                    <a:pt x="613" y="405"/>
                    <a:pt x="313" y="1043"/>
                  </a:cubicBezTo>
                  <a:cubicBezTo>
                    <a:pt x="0" y="1708"/>
                    <a:pt x="120" y="2496"/>
                    <a:pt x="614" y="3039"/>
                  </a:cubicBezTo>
                  <a:cubicBezTo>
                    <a:pt x="964" y="3423"/>
                    <a:pt x="1455" y="3631"/>
                    <a:pt x="1957" y="3631"/>
                  </a:cubicBezTo>
                  <a:cubicBezTo>
                    <a:pt x="2163" y="3631"/>
                    <a:pt x="2371" y="3596"/>
                    <a:pt x="2572" y="3524"/>
                  </a:cubicBezTo>
                  <a:cubicBezTo>
                    <a:pt x="2622" y="3506"/>
                    <a:pt x="2670" y="3485"/>
                    <a:pt x="2717" y="3464"/>
                  </a:cubicBezTo>
                  <a:cubicBezTo>
                    <a:pt x="3572" y="3069"/>
                    <a:pt x="3983" y="2087"/>
                    <a:pt x="3664" y="1200"/>
                  </a:cubicBezTo>
                  <a:cubicBezTo>
                    <a:pt x="3415" y="510"/>
                    <a:pt x="2774" y="36"/>
                    <a:pt x="2041" y="2"/>
                  </a:cubicBezTo>
                  <a:cubicBezTo>
                    <a:pt x="2013" y="1"/>
                    <a:pt x="1984" y="0"/>
                    <a:pt x="1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" name="Google Shape;34350;p124">
            <a:extLst>
              <a:ext uri="{FF2B5EF4-FFF2-40B4-BE49-F238E27FC236}">
                <a16:creationId xmlns:a16="http://schemas.microsoft.com/office/drawing/2014/main" id="{846D6498-EC20-3619-B166-1E4E9DCE3A6E}"/>
              </a:ext>
            </a:extLst>
          </p:cNvPr>
          <p:cNvGrpSpPr/>
          <p:nvPr/>
        </p:nvGrpSpPr>
        <p:grpSpPr>
          <a:xfrm>
            <a:off x="7020247" y="2405437"/>
            <a:ext cx="294262" cy="427013"/>
            <a:chOff x="2079175" y="1707350"/>
            <a:chExt cx="581200" cy="843400"/>
          </a:xfrm>
        </p:grpSpPr>
        <p:sp>
          <p:nvSpPr>
            <p:cNvPr id="115" name="Google Shape;34351;p124">
              <a:extLst>
                <a:ext uri="{FF2B5EF4-FFF2-40B4-BE49-F238E27FC236}">
                  <a16:creationId xmlns:a16="http://schemas.microsoft.com/office/drawing/2014/main" id="{5017F1D8-A2BC-51E6-CFF1-3677FB3887AE}"/>
                </a:ext>
              </a:extLst>
            </p:cNvPr>
            <p:cNvSpPr/>
            <p:nvPr/>
          </p:nvSpPr>
          <p:spPr>
            <a:xfrm>
              <a:off x="2242625" y="2171175"/>
              <a:ext cx="96775" cy="219150"/>
            </a:xfrm>
            <a:custGeom>
              <a:avLst/>
              <a:gdLst/>
              <a:ahLst/>
              <a:cxnLst/>
              <a:rect l="l" t="t" r="r" b="b"/>
              <a:pathLst>
                <a:path w="3871" h="8766" extrusionOk="0">
                  <a:moveTo>
                    <a:pt x="3300" y="0"/>
                  </a:moveTo>
                  <a:cubicBezTo>
                    <a:pt x="3092" y="0"/>
                    <a:pt x="2896" y="128"/>
                    <a:pt x="2821" y="335"/>
                  </a:cubicBezTo>
                  <a:lnTo>
                    <a:pt x="117" y="8089"/>
                  </a:lnTo>
                  <a:cubicBezTo>
                    <a:pt x="0" y="8419"/>
                    <a:pt x="246" y="8765"/>
                    <a:pt x="596" y="8766"/>
                  </a:cubicBezTo>
                  <a:lnTo>
                    <a:pt x="597" y="8766"/>
                  </a:lnTo>
                  <a:cubicBezTo>
                    <a:pt x="813" y="8766"/>
                    <a:pt x="1006" y="8629"/>
                    <a:pt x="1077" y="8424"/>
                  </a:cubicBezTo>
                  <a:lnTo>
                    <a:pt x="3783" y="671"/>
                  </a:lnTo>
                  <a:cubicBezTo>
                    <a:pt x="3870" y="406"/>
                    <a:pt x="3730" y="121"/>
                    <a:pt x="3467" y="28"/>
                  </a:cubicBezTo>
                  <a:cubicBezTo>
                    <a:pt x="3412" y="9"/>
                    <a:pt x="3356" y="0"/>
                    <a:pt x="3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4352;p124">
              <a:extLst>
                <a:ext uri="{FF2B5EF4-FFF2-40B4-BE49-F238E27FC236}">
                  <a16:creationId xmlns:a16="http://schemas.microsoft.com/office/drawing/2014/main" id="{D5E301C7-B10F-EE74-BEB8-5A921C0F2FB6}"/>
                </a:ext>
              </a:extLst>
            </p:cNvPr>
            <p:cNvSpPr/>
            <p:nvPr/>
          </p:nvSpPr>
          <p:spPr>
            <a:xfrm>
              <a:off x="2263500" y="2410050"/>
              <a:ext cx="182300" cy="92525"/>
            </a:xfrm>
            <a:custGeom>
              <a:avLst/>
              <a:gdLst/>
              <a:ahLst/>
              <a:cxnLst/>
              <a:rect l="l" t="t" r="r" b="b"/>
              <a:pathLst>
                <a:path w="7292" h="3701" extrusionOk="0">
                  <a:moveTo>
                    <a:pt x="580" y="0"/>
                  </a:moveTo>
                  <a:cubicBezTo>
                    <a:pt x="383" y="0"/>
                    <a:pt x="196" y="115"/>
                    <a:pt x="113" y="307"/>
                  </a:cubicBezTo>
                  <a:cubicBezTo>
                    <a:pt x="1" y="564"/>
                    <a:pt x="119" y="864"/>
                    <a:pt x="378" y="977"/>
                  </a:cubicBezTo>
                  <a:lnTo>
                    <a:pt x="6541" y="3658"/>
                  </a:lnTo>
                  <a:cubicBezTo>
                    <a:pt x="6605" y="3686"/>
                    <a:pt x="6674" y="3700"/>
                    <a:pt x="6743" y="3700"/>
                  </a:cubicBezTo>
                  <a:lnTo>
                    <a:pt x="6743" y="3699"/>
                  </a:lnTo>
                  <a:cubicBezTo>
                    <a:pt x="6985" y="3699"/>
                    <a:pt x="7193" y="3530"/>
                    <a:pt x="7242" y="3294"/>
                  </a:cubicBezTo>
                  <a:cubicBezTo>
                    <a:pt x="7291" y="3058"/>
                    <a:pt x="7169" y="2820"/>
                    <a:pt x="6947" y="2723"/>
                  </a:cubicBezTo>
                  <a:lnTo>
                    <a:pt x="784" y="43"/>
                  </a:lnTo>
                  <a:cubicBezTo>
                    <a:pt x="717" y="14"/>
                    <a:pt x="648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4353;p124">
              <a:extLst>
                <a:ext uri="{FF2B5EF4-FFF2-40B4-BE49-F238E27FC236}">
                  <a16:creationId xmlns:a16="http://schemas.microsoft.com/office/drawing/2014/main" id="{7CA7EFE9-A754-272F-7B76-DBC6117A6678}"/>
                </a:ext>
              </a:extLst>
            </p:cNvPr>
            <p:cNvSpPr/>
            <p:nvPr/>
          </p:nvSpPr>
          <p:spPr>
            <a:xfrm>
              <a:off x="2466725" y="2308450"/>
              <a:ext cx="108775" cy="180825"/>
            </a:xfrm>
            <a:custGeom>
              <a:avLst/>
              <a:gdLst/>
              <a:ahLst/>
              <a:cxnLst/>
              <a:rect l="l" t="t" r="r" b="b"/>
              <a:pathLst>
                <a:path w="4351" h="7233" extrusionOk="0">
                  <a:moveTo>
                    <a:pt x="3772" y="1"/>
                  </a:moveTo>
                  <a:cubicBezTo>
                    <a:pt x="3590" y="1"/>
                    <a:pt x="3413" y="99"/>
                    <a:pt x="3322" y="271"/>
                  </a:cubicBezTo>
                  <a:lnTo>
                    <a:pt x="172" y="6493"/>
                  </a:lnTo>
                  <a:cubicBezTo>
                    <a:pt x="1" y="6832"/>
                    <a:pt x="247" y="7232"/>
                    <a:pt x="626" y="7233"/>
                  </a:cubicBezTo>
                  <a:cubicBezTo>
                    <a:pt x="818" y="7233"/>
                    <a:pt x="993" y="7125"/>
                    <a:pt x="1080" y="6953"/>
                  </a:cubicBezTo>
                  <a:lnTo>
                    <a:pt x="4230" y="731"/>
                  </a:lnTo>
                  <a:cubicBezTo>
                    <a:pt x="4350" y="481"/>
                    <a:pt x="4249" y="181"/>
                    <a:pt x="4001" y="56"/>
                  </a:cubicBezTo>
                  <a:cubicBezTo>
                    <a:pt x="3928" y="18"/>
                    <a:pt x="3850" y="1"/>
                    <a:pt x="37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4354;p124">
              <a:extLst>
                <a:ext uri="{FF2B5EF4-FFF2-40B4-BE49-F238E27FC236}">
                  <a16:creationId xmlns:a16="http://schemas.microsoft.com/office/drawing/2014/main" id="{03B7572D-C408-0085-2BE3-702320543608}"/>
                </a:ext>
              </a:extLst>
            </p:cNvPr>
            <p:cNvSpPr/>
            <p:nvPr/>
          </p:nvSpPr>
          <p:spPr>
            <a:xfrm>
              <a:off x="2351425" y="2150675"/>
              <a:ext cx="209625" cy="134375"/>
            </a:xfrm>
            <a:custGeom>
              <a:avLst/>
              <a:gdLst/>
              <a:ahLst/>
              <a:cxnLst/>
              <a:rect l="l" t="t" r="r" b="b"/>
              <a:pathLst>
                <a:path w="8385" h="5375" extrusionOk="0">
                  <a:moveTo>
                    <a:pt x="584" y="1"/>
                  </a:moveTo>
                  <a:cubicBezTo>
                    <a:pt x="411" y="1"/>
                    <a:pt x="243" y="89"/>
                    <a:pt x="147" y="247"/>
                  </a:cubicBezTo>
                  <a:cubicBezTo>
                    <a:pt x="1" y="490"/>
                    <a:pt x="81" y="806"/>
                    <a:pt x="326" y="949"/>
                  </a:cubicBezTo>
                  <a:lnTo>
                    <a:pt x="7569" y="5302"/>
                  </a:lnTo>
                  <a:cubicBezTo>
                    <a:pt x="7648" y="5349"/>
                    <a:pt x="7738" y="5374"/>
                    <a:pt x="7831" y="5374"/>
                  </a:cubicBezTo>
                  <a:cubicBezTo>
                    <a:pt x="7832" y="5374"/>
                    <a:pt x="7832" y="5374"/>
                    <a:pt x="7833" y="5374"/>
                  </a:cubicBezTo>
                  <a:cubicBezTo>
                    <a:pt x="8062" y="5374"/>
                    <a:pt x="8261" y="5222"/>
                    <a:pt x="8322" y="5002"/>
                  </a:cubicBezTo>
                  <a:cubicBezTo>
                    <a:pt x="8384" y="4782"/>
                    <a:pt x="8291" y="4547"/>
                    <a:pt x="8094" y="4430"/>
                  </a:cubicBezTo>
                  <a:lnTo>
                    <a:pt x="850" y="76"/>
                  </a:lnTo>
                  <a:cubicBezTo>
                    <a:pt x="767" y="25"/>
                    <a:pt x="675" y="1"/>
                    <a:pt x="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4355;p124">
              <a:extLst>
                <a:ext uri="{FF2B5EF4-FFF2-40B4-BE49-F238E27FC236}">
                  <a16:creationId xmlns:a16="http://schemas.microsoft.com/office/drawing/2014/main" id="{5BDDCD4B-149A-934E-40AF-4F280DB9350B}"/>
                </a:ext>
              </a:extLst>
            </p:cNvPr>
            <p:cNvSpPr/>
            <p:nvPr/>
          </p:nvSpPr>
          <p:spPr>
            <a:xfrm>
              <a:off x="2216325" y="1991750"/>
              <a:ext cx="111975" cy="136475"/>
            </a:xfrm>
            <a:custGeom>
              <a:avLst/>
              <a:gdLst/>
              <a:ahLst/>
              <a:cxnLst/>
              <a:rect l="l" t="t" r="r" b="b"/>
              <a:pathLst>
                <a:path w="4479" h="5459" extrusionOk="0">
                  <a:moveTo>
                    <a:pt x="575" y="1"/>
                  </a:moveTo>
                  <a:cubicBezTo>
                    <a:pt x="467" y="1"/>
                    <a:pt x="359" y="35"/>
                    <a:pt x="268" y="104"/>
                  </a:cubicBezTo>
                  <a:cubicBezTo>
                    <a:pt x="50" y="269"/>
                    <a:pt x="1" y="578"/>
                    <a:pt x="158" y="802"/>
                  </a:cubicBezTo>
                  <a:lnTo>
                    <a:pt x="3531" y="5256"/>
                  </a:lnTo>
                  <a:cubicBezTo>
                    <a:pt x="3627" y="5383"/>
                    <a:pt x="3776" y="5457"/>
                    <a:pt x="3934" y="5457"/>
                  </a:cubicBezTo>
                  <a:cubicBezTo>
                    <a:pt x="3935" y="5457"/>
                    <a:pt x="3936" y="5457"/>
                    <a:pt x="3937" y="5457"/>
                  </a:cubicBezTo>
                  <a:lnTo>
                    <a:pt x="3937" y="5458"/>
                  </a:lnTo>
                  <a:cubicBezTo>
                    <a:pt x="4130" y="5458"/>
                    <a:pt x="4307" y="5348"/>
                    <a:pt x="4393" y="5175"/>
                  </a:cubicBezTo>
                  <a:cubicBezTo>
                    <a:pt x="4479" y="5002"/>
                    <a:pt x="4459" y="4795"/>
                    <a:pt x="4342" y="4642"/>
                  </a:cubicBezTo>
                  <a:lnTo>
                    <a:pt x="968" y="187"/>
                  </a:lnTo>
                  <a:cubicBezTo>
                    <a:pt x="868" y="65"/>
                    <a:pt x="722" y="1"/>
                    <a:pt x="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4356;p124">
              <a:extLst>
                <a:ext uri="{FF2B5EF4-FFF2-40B4-BE49-F238E27FC236}">
                  <a16:creationId xmlns:a16="http://schemas.microsoft.com/office/drawing/2014/main" id="{40545CE7-3A99-C5B1-32A8-D72CFC82F5D8}"/>
                </a:ext>
              </a:extLst>
            </p:cNvPr>
            <p:cNvSpPr/>
            <p:nvPr/>
          </p:nvSpPr>
          <p:spPr>
            <a:xfrm>
              <a:off x="2204075" y="1778000"/>
              <a:ext cx="71025" cy="174150"/>
            </a:xfrm>
            <a:custGeom>
              <a:avLst/>
              <a:gdLst/>
              <a:ahLst/>
              <a:cxnLst/>
              <a:rect l="l" t="t" r="r" b="b"/>
              <a:pathLst>
                <a:path w="2841" h="6966" extrusionOk="0">
                  <a:moveTo>
                    <a:pt x="2274" y="0"/>
                  </a:moveTo>
                  <a:cubicBezTo>
                    <a:pt x="2052" y="0"/>
                    <a:pt x="1848" y="146"/>
                    <a:pt x="1784" y="371"/>
                  </a:cubicBezTo>
                  <a:lnTo>
                    <a:pt x="92" y="6317"/>
                  </a:lnTo>
                  <a:cubicBezTo>
                    <a:pt x="1" y="6643"/>
                    <a:pt x="245" y="6965"/>
                    <a:pt x="582" y="6965"/>
                  </a:cubicBezTo>
                  <a:cubicBezTo>
                    <a:pt x="810" y="6965"/>
                    <a:pt x="1010" y="6815"/>
                    <a:pt x="1072" y="6596"/>
                  </a:cubicBezTo>
                  <a:lnTo>
                    <a:pt x="2764" y="649"/>
                  </a:lnTo>
                  <a:cubicBezTo>
                    <a:pt x="2841" y="379"/>
                    <a:pt x="2684" y="97"/>
                    <a:pt x="2413" y="20"/>
                  </a:cubicBezTo>
                  <a:cubicBezTo>
                    <a:pt x="2367" y="7"/>
                    <a:pt x="2320" y="0"/>
                    <a:pt x="2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4357;p124">
              <a:extLst>
                <a:ext uri="{FF2B5EF4-FFF2-40B4-BE49-F238E27FC236}">
                  <a16:creationId xmlns:a16="http://schemas.microsoft.com/office/drawing/2014/main" id="{98901438-DD68-642A-74B8-6D940E4A775D}"/>
                </a:ext>
              </a:extLst>
            </p:cNvPr>
            <p:cNvSpPr/>
            <p:nvPr/>
          </p:nvSpPr>
          <p:spPr>
            <a:xfrm>
              <a:off x="2510800" y="2001400"/>
              <a:ext cx="63450" cy="61050"/>
            </a:xfrm>
            <a:custGeom>
              <a:avLst/>
              <a:gdLst/>
              <a:ahLst/>
              <a:cxnLst/>
              <a:rect l="l" t="t" r="r" b="b"/>
              <a:pathLst>
                <a:path w="2538" h="2442" extrusionOk="0">
                  <a:moveTo>
                    <a:pt x="1317" y="1"/>
                  </a:moveTo>
                  <a:cubicBezTo>
                    <a:pt x="824" y="1"/>
                    <a:pt x="378" y="297"/>
                    <a:pt x="189" y="753"/>
                  </a:cubicBezTo>
                  <a:cubicBezTo>
                    <a:pt x="0" y="1210"/>
                    <a:pt x="104" y="1734"/>
                    <a:pt x="453" y="2084"/>
                  </a:cubicBezTo>
                  <a:cubicBezTo>
                    <a:pt x="687" y="2317"/>
                    <a:pt x="999" y="2441"/>
                    <a:pt x="1317" y="2441"/>
                  </a:cubicBezTo>
                  <a:cubicBezTo>
                    <a:pt x="1474" y="2441"/>
                    <a:pt x="1633" y="2411"/>
                    <a:pt x="1784" y="2349"/>
                  </a:cubicBezTo>
                  <a:cubicBezTo>
                    <a:pt x="2240" y="2159"/>
                    <a:pt x="2537" y="1713"/>
                    <a:pt x="2536" y="1220"/>
                  </a:cubicBezTo>
                  <a:cubicBezTo>
                    <a:pt x="2536" y="547"/>
                    <a:pt x="1990" y="1"/>
                    <a:pt x="13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4358;p124">
              <a:extLst>
                <a:ext uri="{FF2B5EF4-FFF2-40B4-BE49-F238E27FC236}">
                  <a16:creationId xmlns:a16="http://schemas.microsoft.com/office/drawing/2014/main" id="{4EB9D249-4A89-72A1-EC1E-64297B3F9ED3}"/>
                </a:ext>
              </a:extLst>
            </p:cNvPr>
            <p:cNvSpPr/>
            <p:nvPr/>
          </p:nvSpPr>
          <p:spPr>
            <a:xfrm>
              <a:off x="2601350" y="2433550"/>
              <a:ext cx="59025" cy="56800"/>
            </a:xfrm>
            <a:custGeom>
              <a:avLst/>
              <a:gdLst/>
              <a:ahLst/>
              <a:cxnLst/>
              <a:rect l="l" t="t" r="r" b="b"/>
              <a:pathLst>
                <a:path w="2361" h="2272" extrusionOk="0">
                  <a:moveTo>
                    <a:pt x="1225" y="0"/>
                  </a:moveTo>
                  <a:cubicBezTo>
                    <a:pt x="765" y="1"/>
                    <a:pt x="351" y="277"/>
                    <a:pt x="176" y="702"/>
                  </a:cubicBezTo>
                  <a:cubicBezTo>
                    <a:pt x="0" y="1126"/>
                    <a:pt x="98" y="1614"/>
                    <a:pt x="422" y="1939"/>
                  </a:cubicBezTo>
                  <a:cubicBezTo>
                    <a:pt x="639" y="2156"/>
                    <a:pt x="929" y="2271"/>
                    <a:pt x="1225" y="2271"/>
                  </a:cubicBezTo>
                  <a:cubicBezTo>
                    <a:pt x="1372" y="2271"/>
                    <a:pt x="1519" y="2243"/>
                    <a:pt x="1660" y="2185"/>
                  </a:cubicBezTo>
                  <a:cubicBezTo>
                    <a:pt x="2084" y="2010"/>
                    <a:pt x="2361" y="1595"/>
                    <a:pt x="2361" y="1136"/>
                  </a:cubicBezTo>
                  <a:cubicBezTo>
                    <a:pt x="2360" y="509"/>
                    <a:pt x="1852" y="1"/>
                    <a:pt x="12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4359;p124">
              <a:extLst>
                <a:ext uri="{FF2B5EF4-FFF2-40B4-BE49-F238E27FC236}">
                  <a16:creationId xmlns:a16="http://schemas.microsoft.com/office/drawing/2014/main" id="{FC0ACE04-54BC-DA82-B6A3-6D31FACCD5FE}"/>
                </a:ext>
              </a:extLst>
            </p:cNvPr>
            <p:cNvSpPr/>
            <p:nvPr/>
          </p:nvSpPr>
          <p:spPr>
            <a:xfrm>
              <a:off x="2079175" y="2118575"/>
              <a:ext cx="59050" cy="56800"/>
            </a:xfrm>
            <a:custGeom>
              <a:avLst/>
              <a:gdLst/>
              <a:ahLst/>
              <a:cxnLst/>
              <a:rect l="l" t="t" r="r" b="b"/>
              <a:pathLst>
                <a:path w="2362" h="2272" extrusionOk="0">
                  <a:moveTo>
                    <a:pt x="1226" y="0"/>
                  </a:moveTo>
                  <a:cubicBezTo>
                    <a:pt x="767" y="0"/>
                    <a:pt x="353" y="276"/>
                    <a:pt x="176" y="701"/>
                  </a:cubicBezTo>
                  <a:cubicBezTo>
                    <a:pt x="1" y="1126"/>
                    <a:pt x="98" y="1613"/>
                    <a:pt x="422" y="1938"/>
                  </a:cubicBezTo>
                  <a:cubicBezTo>
                    <a:pt x="640" y="2156"/>
                    <a:pt x="931" y="2272"/>
                    <a:pt x="1227" y="2272"/>
                  </a:cubicBezTo>
                  <a:cubicBezTo>
                    <a:pt x="1373" y="2272"/>
                    <a:pt x="1520" y="2243"/>
                    <a:pt x="1660" y="2185"/>
                  </a:cubicBezTo>
                  <a:cubicBezTo>
                    <a:pt x="2084" y="2009"/>
                    <a:pt x="2361" y="1595"/>
                    <a:pt x="2361" y="1136"/>
                  </a:cubicBezTo>
                  <a:cubicBezTo>
                    <a:pt x="2361" y="509"/>
                    <a:pt x="1853" y="0"/>
                    <a:pt x="1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4360;p124">
              <a:extLst>
                <a:ext uri="{FF2B5EF4-FFF2-40B4-BE49-F238E27FC236}">
                  <a16:creationId xmlns:a16="http://schemas.microsoft.com/office/drawing/2014/main" id="{BA40FB3B-C4EB-A7D0-7A4C-BD62A0192741}"/>
                </a:ext>
              </a:extLst>
            </p:cNvPr>
            <p:cNvSpPr/>
            <p:nvPr/>
          </p:nvSpPr>
          <p:spPr>
            <a:xfrm>
              <a:off x="2362125" y="1835700"/>
              <a:ext cx="69200" cy="68425"/>
            </a:xfrm>
            <a:custGeom>
              <a:avLst/>
              <a:gdLst/>
              <a:ahLst/>
              <a:cxnLst/>
              <a:rect l="l" t="t" r="r" b="b"/>
              <a:pathLst>
                <a:path w="2768" h="2737" extrusionOk="0">
                  <a:moveTo>
                    <a:pt x="1384" y="1"/>
                  </a:moveTo>
                  <a:cubicBezTo>
                    <a:pt x="1106" y="1"/>
                    <a:pt x="880" y="224"/>
                    <a:pt x="876" y="502"/>
                  </a:cubicBezTo>
                  <a:lnTo>
                    <a:pt x="876" y="859"/>
                  </a:lnTo>
                  <a:lnTo>
                    <a:pt x="517" y="859"/>
                  </a:lnTo>
                  <a:cubicBezTo>
                    <a:pt x="515" y="859"/>
                    <a:pt x="512" y="859"/>
                    <a:pt x="510" y="859"/>
                  </a:cubicBezTo>
                  <a:cubicBezTo>
                    <a:pt x="229" y="859"/>
                    <a:pt x="1" y="1087"/>
                    <a:pt x="1" y="1369"/>
                  </a:cubicBezTo>
                  <a:cubicBezTo>
                    <a:pt x="1" y="1651"/>
                    <a:pt x="229" y="1878"/>
                    <a:pt x="510" y="1878"/>
                  </a:cubicBezTo>
                  <a:cubicBezTo>
                    <a:pt x="512" y="1878"/>
                    <a:pt x="515" y="1878"/>
                    <a:pt x="517" y="1877"/>
                  </a:cubicBezTo>
                  <a:lnTo>
                    <a:pt x="876" y="1877"/>
                  </a:lnTo>
                  <a:lnTo>
                    <a:pt x="876" y="2237"/>
                  </a:lnTo>
                  <a:cubicBezTo>
                    <a:pt x="880" y="2514"/>
                    <a:pt x="1106" y="2737"/>
                    <a:pt x="1384" y="2737"/>
                  </a:cubicBezTo>
                  <a:cubicBezTo>
                    <a:pt x="1662" y="2737"/>
                    <a:pt x="1889" y="2514"/>
                    <a:pt x="1893" y="2237"/>
                  </a:cubicBezTo>
                  <a:lnTo>
                    <a:pt x="1893" y="1879"/>
                  </a:lnTo>
                  <a:lnTo>
                    <a:pt x="2251" y="1879"/>
                  </a:lnTo>
                  <a:cubicBezTo>
                    <a:pt x="2254" y="1879"/>
                    <a:pt x="2256" y="1879"/>
                    <a:pt x="2259" y="1879"/>
                  </a:cubicBezTo>
                  <a:cubicBezTo>
                    <a:pt x="2540" y="1879"/>
                    <a:pt x="2768" y="1651"/>
                    <a:pt x="2768" y="1369"/>
                  </a:cubicBezTo>
                  <a:cubicBezTo>
                    <a:pt x="2768" y="1088"/>
                    <a:pt x="2541" y="860"/>
                    <a:pt x="2260" y="860"/>
                  </a:cubicBezTo>
                  <a:cubicBezTo>
                    <a:pt x="2257" y="860"/>
                    <a:pt x="2254" y="860"/>
                    <a:pt x="2251" y="860"/>
                  </a:cubicBezTo>
                  <a:lnTo>
                    <a:pt x="2251" y="859"/>
                  </a:lnTo>
                  <a:lnTo>
                    <a:pt x="1893" y="859"/>
                  </a:lnTo>
                  <a:lnTo>
                    <a:pt x="1893" y="502"/>
                  </a:lnTo>
                  <a:cubicBezTo>
                    <a:pt x="1889" y="224"/>
                    <a:pt x="1662" y="1"/>
                    <a:pt x="1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4361;p124">
              <a:extLst>
                <a:ext uri="{FF2B5EF4-FFF2-40B4-BE49-F238E27FC236}">
                  <a16:creationId xmlns:a16="http://schemas.microsoft.com/office/drawing/2014/main" id="{CEA9B1A7-3039-8A5D-D7B7-84CE1D77DB62}"/>
                </a:ext>
              </a:extLst>
            </p:cNvPr>
            <p:cNvSpPr/>
            <p:nvPr/>
          </p:nvSpPr>
          <p:spPr>
            <a:xfrm>
              <a:off x="2107750" y="2231750"/>
              <a:ext cx="86075" cy="86450"/>
            </a:xfrm>
            <a:custGeom>
              <a:avLst/>
              <a:gdLst/>
              <a:ahLst/>
              <a:cxnLst/>
              <a:rect l="l" t="t" r="r" b="b"/>
              <a:pathLst>
                <a:path w="3443" h="3458" extrusionOk="0">
                  <a:moveTo>
                    <a:pt x="1714" y="0"/>
                  </a:moveTo>
                  <a:cubicBezTo>
                    <a:pt x="1430" y="0"/>
                    <a:pt x="1201" y="233"/>
                    <a:pt x="1205" y="517"/>
                  </a:cubicBezTo>
                  <a:lnTo>
                    <a:pt x="1205" y="1220"/>
                  </a:lnTo>
                  <a:lnTo>
                    <a:pt x="502" y="1220"/>
                  </a:lnTo>
                  <a:cubicBezTo>
                    <a:pt x="224" y="1224"/>
                    <a:pt x="1" y="1451"/>
                    <a:pt x="1" y="1729"/>
                  </a:cubicBezTo>
                  <a:cubicBezTo>
                    <a:pt x="1" y="2007"/>
                    <a:pt x="224" y="2234"/>
                    <a:pt x="502" y="2238"/>
                  </a:cubicBezTo>
                  <a:lnTo>
                    <a:pt x="1205" y="2238"/>
                  </a:lnTo>
                  <a:lnTo>
                    <a:pt x="1205" y="2941"/>
                  </a:lnTo>
                  <a:cubicBezTo>
                    <a:pt x="1200" y="3225"/>
                    <a:pt x="1429" y="3458"/>
                    <a:pt x="1713" y="3458"/>
                  </a:cubicBezTo>
                  <a:cubicBezTo>
                    <a:pt x="1998" y="3458"/>
                    <a:pt x="2227" y="3225"/>
                    <a:pt x="2223" y="2941"/>
                  </a:cubicBezTo>
                  <a:lnTo>
                    <a:pt x="2223" y="2238"/>
                  </a:lnTo>
                  <a:lnTo>
                    <a:pt x="2926" y="2238"/>
                  </a:lnTo>
                  <a:cubicBezTo>
                    <a:pt x="2928" y="2238"/>
                    <a:pt x="2931" y="2238"/>
                    <a:pt x="2933" y="2238"/>
                  </a:cubicBezTo>
                  <a:cubicBezTo>
                    <a:pt x="3214" y="2238"/>
                    <a:pt x="3443" y="2010"/>
                    <a:pt x="3443" y="1729"/>
                  </a:cubicBezTo>
                  <a:cubicBezTo>
                    <a:pt x="3443" y="1447"/>
                    <a:pt x="3214" y="1220"/>
                    <a:pt x="2934" y="1220"/>
                  </a:cubicBezTo>
                  <a:cubicBezTo>
                    <a:pt x="2931" y="1220"/>
                    <a:pt x="2928" y="1220"/>
                    <a:pt x="2926" y="1220"/>
                  </a:cubicBezTo>
                  <a:lnTo>
                    <a:pt x="2223" y="1220"/>
                  </a:lnTo>
                  <a:lnTo>
                    <a:pt x="2223" y="517"/>
                  </a:lnTo>
                  <a:cubicBezTo>
                    <a:pt x="2227" y="233"/>
                    <a:pt x="1999" y="0"/>
                    <a:pt x="17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4362;p124">
              <a:extLst>
                <a:ext uri="{FF2B5EF4-FFF2-40B4-BE49-F238E27FC236}">
                  <a16:creationId xmlns:a16="http://schemas.microsoft.com/office/drawing/2014/main" id="{DF60F551-472A-6E86-D292-41558312CA60}"/>
                </a:ext>
              </a:extLst>
            </p:cNvPr>
            <p:cNvSpPr/>
            <p:nvPr/>
          </p:nvSpPr>
          <p:spPr>
            <a:xfrm>
              <a:off x="2222850" y="1707350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5" y="1"/>
                  </a:moveTo>
                  <a:cubicBezTo>
                    <a:pt x="1255" y="1"/>
                    <a:pt x="613" y="404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4"/>
                    <a:pt x="2717" y="3463"/>
                  </a:cubicBezTo>
                  <a:cubicBezTo>
                    <a:pt x="3572" y="3069"/>
                    <a:pt x="3983" y="2086"/>
                    <a:pt x="3664" y="1199"/>
                  </a:cubicBezTo>
                  <a:cubicBezTo>
                    <a:pt x="3414" y="509"/>
                    <a:pt x="2774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4363;p124">
              <a:extLst>
                <a:ext uri="{FF2B5EF4-FFF2-40B4-BE49-F238E27FC236}">
                  <a16:creationId xmlns:a16="http://schemas.microsoft.com/office/drawing/2014/main" id="{12EFAA15-71C6-0145-486B-9B3DD38302B5}"/>
                </a:ext>
              </a:extLst>
            </p:cNvPr>
            <p:cNvSpPr/>
            <p:nvPr/>
          </p:nvSpPr>
          <p:spPr>
            <a:xfrm>
              <a:off x="2159575" y="19297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4"/>
                    <a:pt x="312" y="1044"/>
                  </a:cubicBezTo>
                  <a:cubicBezTo>
                    <a:pt x="1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69" y="3484"/>
                    <a:pt x="2716" y="3463"/>
                  </a:cubicBezTo>
                  <a:cubicBezTo>
                    <a:pt x="3572" y="3069"/>
                    <a:pt x="3983" y="2086"/>
                    <a:pt x="3663" y="1201"/>
                  </a:cubicBezTo>
                  <a:cubicBezTo>
                    <a:pt x="3415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4364;p124">
              <a:extLst>
                <a:ext uri="{FF2B5EF4-FFF2-40B4-BE49-F238E27FC236}">
                  <a16:creationId xmlns:a16="http://schemas.microsoft.com/office/drawing/2014/main" id="{4DBAF1FA-71D4-7A22-96E2-B5FBBD097CCE}"/>
                </a:ext>
              </a:extLst>
            </p:cNvPr>
            <p:cNvSpPr/>
            <p:nvPr/>
          </p:nvSpPr>
          <p:spPr>
            <a:xfrm>
              <a:off x="2289725" y="210157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5" y="1"/>
                    <a:pt x="613" y="405"/>
                    <a:pt x="313" y="1044"/>
                  </a:cubicBezTo>
                  <a:cubicBezTo>
                    <a:pt x="0" y="1708"/>
                    <a:pt x="119" y="2495"/>
                    <a:pt x="614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2" y="3524"/>
                  </a:cubicBezTo>
                  <a:cubicBezTo>
                    <a:pt x="2621" y="3506"/>
                    <a:pt x="2669" y="3485"/>
                    <a:pt x="2717" y="3463"/>
                  </a:cubicBezTo>
                  <a:cubicBezTo>
                    <a:pt x="3571" y="3069"/>
                    <a:pt x="3982" y="2086"/>
                    <a:pt x="3664" y="1200"/>
                  </a:cubicBezTo>
                  <a:cubicBezTo>
                    <a:pt x="3415" y="509"/>
                    <a:pt x="2774" y="37"/>
                    <a:pt x="2040" y="2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34365;p124">
              <a:extLst>
                <a:ext uri="{FF2B5EF4-FFF2-40B4-BE49-F238E27FC236}">
                  <a16:creationId xmlns:a16="http://schemas.microsoft.com/office/drawing/2014/main" id="{D55FC1DF-D2F9-4001-2DD3-4AF77643EE63}"/>
                </a:ext>
              </a:extLst>
            </p:cNvPr>
            <p:cNvSpPr/>
            <p:nvPr/>
          </p:nvSpPr>
          <p:spPr>
            <a:xfrm>
              <a:off x="2197650" y="2363725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5" y="1"/>
                  </a:moveTo>
                  <a:cubicBezTo>
                    <a:pt x="1254" y="1"/>
                    <a:pt x="612" y="405"/>
                    <a:pt x="312" y="1044"/>
                  </a:cubicBezTo>
                  <a:cubicBezTo>
                    <a:pt x="0" y="1708"/>
                    <a:pt x="119" y="2495"/>
                    <a:pt x="613" y="3038"/>
                  </a:cubicBezTo>
                  <a:cubicBezTo>
                    <a:pt x="963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0" y="3506"/>
                    <a:pt x="2668" y="3485"/>
                    <a:pt x="2716" y="3464"/>
                  </a:cubicBezTo>
                  <a:cubicBezTo>
                    <a:pt x="3571" y="3069"/>
                    <a:pt x="3982" y="2086"/>
                    <a:pt x="3663" y="1200"/>
                  </a:cubicBezTo>
                  <a:cubicBezTo>
                    <a:pt x="3414" y="509"/>
                    <a:pt x="2773" y="37"/>
                    <a:pt x="2040" y="3"/>
                  </a:cubicBezTo>
                  <a:cubicBezTo>
                    <a:pt x="2012" y="1"/>
                    <a:pt x="1983" y="1"/>
                    <a:pt x="19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4366;p124">
              <a:extLst>
                <a:ext uri="{FF2B5EF4-FFF2-40B4-BE49-F238E27FC236}">
                  <a16:creationId xmlns:a16="http://schemas.microsoft.com/office/drawing/2014/main" id="{CF61C815-F29E-70C2-DD6D-B885A2D46A8A}"/>
                </a:ext>
              </a:extLst>
            </p:cNvPr>
            <p:cNvSpPr/>
            <p:nvPr/>
          </p:nvSpPr>
          <p:spPr>
            <a:xfrm>
              <a:off x="2418900" y="2459950"/>
              <a:ext cx="99575" cy="90800"/>
            </a:xfrm>
            <a:custGeom>
              <a:avLst/>
              <a:gdLst/>
              <a:ahLst/>
              <a:cxnLst/>
              <a:rect l="l" t="t" r="r" b="b"/>
              <a:pathLst>
                <a:path w="3983" h="3632" extrusionOk="0">
                  <a:moveTo>
                    <a:pt x="1953" y="1"/>
                  </a:moveTo>
                  <a:cubicBezTo>
                    <a:pt x="1254" y="1"/>
                    <a:pt x="613" y="405"/>
                    <a:pt x="313" y="1043"/>
                  </a:cubicBezTo>
                  <a:cubicBezTo>
                    <a:pt x="1" y="1707"/>
                    <a:pt x="119" y="2495"/>
                    <a:pt x="613" y="3038"/>
                  </a:cubicBezTo>
                  <a:cubicBezTo>
                    <a:pt x="964" y="3423"/>
                    <a:pt x="1454" y="3631"/>
                    <a:pt x="1956" y="3631"/>
                  </a:cubicBezTo>
                  <a:cubicBezTo>
                    <a:pt x="2162" y="3631"/>
                    <a:pt x="2370" y="3596"/>
                    <a:pt x="2571" y="3524"/>
                  </a:cubicBezTo>
                  <a:cubicBezTo>
                    <a:pt x="2621" y="3506"/>
                    <a:pt x="2670" y="3485"/>
                    <a:pt x="2716" y="3464"/>
                  </a:cubicBezTo>
                  <a:cubicBezTo>
                    <a:pt x="3572" y="3069"/>
                    <a:pt x="3983" y="2086"/>
                    <a:pt x="3664" y="1201"/>
                  </a:cubicBezTo>
                  <a:cubicBezTo>
                    <a:pt x="3415" y="509"/>
                    <a:pt x="2774" y="37"/>
                    <a:pt x="2041" y="3"/>
                  </a:cubicBezTo>
                  <a:cubicBezTo>
                    <a:pt x="2011" y="1"/>
                    <a:pt x="1982" y="1"/>
                    <a:pt x="19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4367;p124">
              <a:extLst>
                <a:ext uri="{FF2B5EF4-FFF2-40B4-BE49-F238E27FC236}">
                  <a16:creationId xmlns:a16="http://schemas.microsoft.com/office/drawing/2014/main" id="{C29716C3-211D-5611-0E20-558BD8EC479A}"/>
                </a:ext>
              </a:extLst>
            </p:cNvPr>
            <p:cNvSpPr/>
            <p:nvPr/>
          </p:nvSpPr>
          <p:spPr>
            <a:xfrm>
              <a:off x="2527875" y="2244675"/>
              <a:ext cx="99600" cy="90800"/>
            </a:xfrm>
            <a:custGeom>
              <a:avLst/>
              <a:gdLst/>
              <a:ahLst/>
              <a:cxnLst/>
              <a:rect l="l" t="t" r="r" b="b"/>
              <a:pathLst>
                <a:path w="3984" h="3632" extrusionOk="0">
                  <a:moveTo>
                    <a:pt x="1956" y="0"/>
                  </a:moveTo>
                  <a:cubicBezTo>
                    <a:pt x="1255" y="0"/>
                    <a:pt x="613" y="405"/>
                    <a:pt x="313" y="1043"/>
                  </a:cubicBezTo>
                  <a:cubicBezTo>
                    <a:pt x="0" y="1708"/>
                    <a:pt x="120" y="2496"/>
                    <a:pt x="614" y="3039"/>
                  </a:cubicBezTo>
                  <a:cubicBezTo>
                    <a:pt x="964" y="3423"/>
                    <a:pt x="1455" y="3631"/>
                    <a:pt x="1957" y="3631"/>
                  </a:cubicBezTo>
                  <a:cubicBezTo>
                    <a:pt x="2163" y="3631"/>
                    <a:pt x="2371" y="3596"/>
                    <a:pt x="2572" y="3524"/>
                  </a:cubicBezTo>
                  <a:cubicBezTo>
                    <a:pt x="2622" y="3506"/>
                    <a:pt x="2670" y="3485"/>
                    <a:pt x="2717" y="3464"/>
                  </a:cubicBezTo>
                  <a:cubicBezTo>
                    <a:pt x="3572" y="3069"/>
                    <a:pt x="3983" y="2087"/>
                    <a:pt x="3664" y="1200"/>
                  </a:cubicBezTo>
                  <a:cubicBezTo>
                    <a:pt x="3415" y="510"/>
                    <a:pt x="2774" y="36"/>
                    <a:pt x="2041" y="2"/>
                  </a:cubicBezTo>
                  <a:cubicBezTo>
                    <a:pt x="2013" y="1"/>
                    <a:pt x="1984" y="0"/>
                    <a:pt x="1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33829;p124">
            <a:extLst>
              <a:ext uri="{FF2B5EF4-FFF2-40B4-BE49-F238E27FC236}">
                <a16:creationId xmlns:a16="http://schemas.microsoft.com/office/drawing/2014/main" id="{42BAE24D-1C4C-4E5D-DB4B-040C043D6D54}"/>
              </a:ext>
            </a:extLst>
          </p:cNvPr>
          <p:cNvGrpSpPr/>
          <p:nvPr/>
        </p:nvGrpSpPr>
        <p:grpSpPr>
          <a:xfrm>
            <a:off x="169269" y="3603813"/>
            <a:ext cx="1371029" cy="1531088"/>
            <a:chOff x="4521828" y="2434472"/>
            <a:chExt cx="453707" cy="453022"/>
          </a:xfrm>
        </p:grpSpPr>
        <p:sp>
          <p:nvSpPr>
            <p:cNvPr id="133" name="Google Shape;33830;p124">
              <a:extLst>
                <a:ext uri="{FF2B5EF4-FFF2-40B4-BE49-F238E27FC236}">
                  <a16:creationId xmlns:a16="http://schemas.microsoft.com/office/drawing/2014/main" id="{98016040-9A1E-C7A9-BB7D-75F27F7FBABF}"/>
                </a:ext>
              </a:extLst>
            </p:cNvPr>
            <p:cNvSpPr/>
            <p:nvPr/>
          </p:nvSpPr>
          <p:spPr>
            <a:xfrm>
              <a:off x="4622732" y="2642887"/>
              <a:ext cx="311910" cy="190048"/>
            </a:xfrm>
            <a:custGeom>
              <a:avLst/>
              <a:gdLst/>
              <a:ahLst/>
              <a:cxnLst/>
              <a:rect l="l" t="t" r="r" b="b"/>
              <a:pathLst>
                <a:path w="8170" h="4978" extrusionOk="0">
                  <a:moveTo>
                    <a:pt x="1" y="0"/>
                  </a:moveTo>
                  <a:lnTo>
                    <a:pt x="1" y="4978"/>
                  </a:lnTo>
                  <a:lnTo>
                    <a:pt x="4478" y="4978"/>
                  </a:lnTo>
                  <a:lnTo>
                    <a:pt x="4478" y="1215"/>
                  </a:lnTo>
                  <a:lnTo>
                    <a:pt x="7907" y="1215"/>
                  </a:lnTo>
                  <a:lnTo>
                    <a:pt x="8169" y="1024"/>
                  </a:lnTo>
                  <a:lnTo>
                    <a:pt x="8169" y="215"/>
                  </a:lnTo>
                  <a:lnTo>
                    <a:pt x="80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3831;p124">
              <a:extLst>
                <a:ext uri="{FF2B5EF4-FFF2-40B4-BE49-F238E27FC236}">
                  <a16:creationId xmlns:a16="http://schemas.microsoft.com/office/drawing/2014/main" id="{06135164-97E2-D473-5CF0-343884AF6DE8}"/>
                </a:ext>
              </a:extLst>
            </p:cNvPr>
            <p:cNvSpPr/>
            <p:nvPr/>
          </p:nvSpPr>
          <p:spPr>
            <a:xfrm>
              <a:off x="4562755" y="2642887"/>
              <a:ext cx="70934" cy="190964"/>
            </a:xfrm>
            <a:custGeom>
              <a:avLst/>
              <a:gdLst/>
              <a:ahLst/>
              <a:cxnLst/>
              <a:rect l="l" t="t" r="r" b="b"/>
              <a:pathLst>
                <a:path w="1858" h="5002" extrusionOk="0">
                  <a:moveTo>
                    <a:pt x="191" y="0"/>
                  </a:moveTo>
                  <a:lnTo>
                    <a:pt x="0" y="215"/>
                  </a:lnTo>
                  <a:lnTo>
                    <a:pt x="0" y="4811"/>
                  </a:lnTo>
                  <a:lnTo>
                    <a:pt x="191" y="5001"/>
                  </a:lnTo>
                  <a:lnTo>
                    <a:pt x="1858" y="5001"/>
                  </a:lnTo>
                  <a:lnTo>
                    <a:pt x="1667" y="4811"/>
                  </a:lnTo>
                  <a:lnTo>
                    <a:pt x="1667" y="215"/>
                  </a:lnTo>
                  <a:lnTo>
                    <a:pt x="18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3832;p124">
              <a:extLst>
                <a:ext uri="{FF2B5EF4-FFF2-40B4-BE49-F238E27FC236}">
                  <a16:creationId xmlns:a16="http://schemas.microsoft.com/office/drawing/2014/main" id="{5E3426DD-298C-82F6-B215-86D339D097F6}"/>
                </a:ext>
              </a:extLst>
            </p:cNvPr>
            <p:cNvSpPr/>
            <p:nvPr/>
          </p:nvSpPr>
          <p:spPr>
            <a:xfrm>
              <a:off x="4824580" y="2681981"/>
              <a:ext cx="48218" cy="149121"/>
            </a:xfrm>
            <a:custGeom>
              <a:avLst/>
              <a:gdLst/>
              <a:ahLst/>
              <a:cxnLst/>
              <a:rect l="l" t="t" r="r" b="b"/>
              <a:pathLst>
                <a:path w="1263" h="3906" extrusionOk="0">
                  <a:moveTo>
                    <a:pt x="72" y="0"/>
                  </a:moveTo>
                  <a:lnTo>
                    <a:pt x="1" y="119"/>
                  </a:lnTo>
                  <a:lnTo>
                    <a:pt x="1" y="3906"/>
                  </a:lnTo>
                  <a:lnTo>
                    <a:pt x="1263" y="3906"/>
                  </a:lnTo>
                  <a:lnTo>
                    <a:pt x="1263" y="96"/>
                  </a:lnTo>
                  <a:lnTo>
                    <a:pt x="11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3833;p124">
              <a:extLst>
                <a:ext uri="{FF2B5EF4-FFF2-40B4-BE49-F238E27FC236}">
                  <a16:creationId xmlns:a16="http://schemas.microsoft.com/office/drawing/2014/main" id="{8813A958-40A9-52ED-E081-D57CA5A7981D}"/>
                </a:ext>
              </a:extLst>
            </p:cNvPr>
            <p:cNvSpPr/>
            <p:nvPr/>
          </p:nvSpPr>
          <p:spPr>
            <a:xfrm>
              <a:off x="4789150" y="2681981"/>
              <a:ext cx="45469" cy="149121"/>
            </a:xfrm>
            <a:custGeom>
              <a:avLst/>
              <a:gdLst/>
              <a:ahLst/>
              <a:cxnLst/>
              <a:rect l="l" t="t" r="r" b="b"/>
              <a:pathLst>
                <a:path w="1191" h="3906" extrusionOk="0">
                  <a:moveTo>
                    <a:pt x="167" y="0"/>
                  </a:moveTo>
                  <a:cubicBezTo>
                    <a:pt x="95" y="0"/>
                    <a:pt x="0" y="96"/>
                    <a:pt x="0" y="167"/>
                  </a:cubicBezTo>
                  <a:lnTo>
                    <a:pt x="0" y="3739"/>
                  </a:lnTo>
                  <a:lnTo>
                    <a:pt x="119" y="3906"/>
                  </a:lnTo>
                  <a:lnTo>
                    <a:pt x="1119" y="3906"/>
                  </a:lnTo>
                  <a:lnTo>
                    <a:pt x="1000" y="3739"/>
                  </a:lnTo>
                  <a:lnTo>
                    <a:pt x="1000" y="167"/>
                  </a:lnTo>
                  <a:cubicBezTo>
                    <a:pt x="1000" y="96"/>
                    <a:pt x="1095" y="0"/>
                    <a:pt x="1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3834;p124">
              <a:extLst>
                <a:ext uri="{FF2B5EF4-FFF2-40B4-BE49-F238E27FC236}">
                  <a16:creationId xmlns:a16="http://schemas.microsoft.com/office/drawing/2014/main" id="{5E2A44B4-D57C-3FAA-FDF6-150D5A03AB75}"/>
                </a:ext>
              </a:extLst>
            </p:cNvPr>
            <p:cNvSpPr/>
            <p:nvPr/>
          </p:nvSpPr>
          <p:spPr>
            <a:xfrm>
              <a:off x="4870050" y="2681981"/>
              <a:ext cx="64596" cy="146411"/>
            </a:xfrm>
            <a:custGeom>
              <a:avLst/>
              <a:gdLst/>
              <a:ahLst/>
              <a:cxnLst/>
              <a:rect l="l" t="t" r="r" b="b"/>
              <a:pathLst>
                <a:path w="1692" h="3835" extrusionOk="0">
                  <a:moveTo>
                    <a:pt x="1" y="0"/>
                  </a:moveTo>
                  <a:lnTo>
                    <a:pt x="1" y="3739"/>
                  </a:lnTo>
                  <a:lnTo>
                    <a:pt x="72" y="3834"/>
                  </a:lnTo>
                  <a:lnTo>
                    <a:pt x="1548" y="3834"/>
                  </a:lnTo>
                  <a:lnTo>
                    <a:pt x="1691" y="3739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3835;p124">
              <a:extLst>
                <a:ext uri="{FF2B5EF4-FFF2-40B4-BE49-F238E27FC236}">
                  <a16:creationId xmlns:a16="http://schemas.microsoft.com/office/drawing/2014/main" id="{0E40C147-2F4A-8CE0-EEE9-C507BA0DBE20}"/>
                </a:ext>
              </a:extLst>
            </p:cNvPr>
            <p:cNvSpPr/>
            <p:nvPr/>
          </p:nvSpPr>
          <p:spPr>
            <a:xfrm>
              <a:off x="4622732" y="2614711"/>
              <a:ext cx="311910" cy="35467"/>
            </a:xfrm>
            <a:custGeom>
              <a:avLst/>
              <a:gdLst/>
              <a:ahLst/>
              <a:cxnLst/>
              <a:rect l="l" t="t" r="r" b="b"/>
              <a:pathLst>
                <a:path w="8170" h="929" extrusionOk="0">
                  <a:moveTo>
                    <a:pt x="1" y="0"/>
                  </a:moveTo>
                  <a:lnTo>
                    <a:pt x="1" y="929"/>
                  </a:lnTo>
                  <a:lnTo>
                    <a:pt x="8169" y="929"/>
                  </a:lnTo>
                  <a:lnTo>
                    <a:pt x="8169" y="619"/>
                  </a:lnTo>
                  <a:cubicBezTo>
                    <a:pt x="8169" y="476"/>
                    <a:pt x="8169" y="333"/>
                    <a:pt x="8146" y="143"/>
                  </a:cubicBezTo>
                  <a:lnTo>
                    <a:pt x="79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3836;p124">
              <a:extLst>
                <a:ext uri="{FF2B5EF4-FFF2-40B4-BE49-F238E27FC236}">
                  <a16:creationId xmlns:a16="http://schemas.microsoft.com/office/drawing/2014/main" id="{C72A69EB-6D4E-8CDF-911E-0DC384712185}"/>
                </a:ext>
              </a:extLst>
            </p:cNvPr>
            <p:cNvSpPr/>
            <p:nvPr/>
          </p:nvSpPr>
          <p:spPr>
            <a:xfrm>
              <a:off x="4562755" y="2614711"/>
              <a:ext cx="73683" cy="35467"/>
            </a:xfrm>
            <a:custGeom>
              <a:avLst/>
              <a:gdLst/>
              <a:ahLst/>
              <a:cxnLst/>
              <a:rect l="l" t="t" r="r" b="b"/>
              <a:pathLst>
                <a:path w="1930" h="929" extrusionOk="0">
                  <a:moveTo>
                    <a:pt x="262" y="0"/>
                  </a:moveTo>
                  <a:lnTo>
                    <a:pt x="24" y="143"/>
                  </a:lnTo>
                  <a:cubicBezTo>
                    <a:pt x="0" y="310"/>
                    <a:pt x="0" y="476"/>
                    <a:pt x="0" y="619"/>
                  </a:cubicBezTo>
                  <a:lnTo>
                    <a:pt x="0" y="929"/>
                  </a:lnTo>
                  <a:lnTo>
                    <a:pt x="1667" y="929"/>
                  </a:lnTo>
                  <a:lnTo>
                    <a:pt x="1667" y="619"/>
                  </a:lnTo>
                  <a:cubicBezTo>
                    <a:pt x="1667" y="476"/>
                    <a:pt x="1667" y="333"/>
                    <a:pt x="1691" y="143"/>
                  </a:cubicBezTo>
                  <a:lnTo>
                    <a:pt x="19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3837;p124">
              <a:extLst>
                <a:ext uri="{FF2B5EF4-FFF2-40B4-BE49-F238E27FC236}">
                  <a16:creationId xmlns:a16="http://schemas.microsoft.com/office/drawing/2014/main" id="{3A531A66-B0F9-49E4-395D-C7A9EE067D91}"/>
                </a:ext>
              </a:extLst>
            </p:cNvPr>
            <p:cNvSpPr/>
            <p:nvPr/>
          </p:nvSpPr>
          <p:spPr>
            <a:xfrm>
              <a:off x="4622732" y="2453752"/>
              <a:ext cx="310994" cy="169165"/>
            </a:xfrm>
            <a:custGeom>
              <a:avLst/>
              <a:gdLst/>
              <a:ahLst/>
              <a:cxnLst/>
              <a:rect l="l" t="t" r="r" b="b"/>
              <a:pathLst>
                <a:path w="8146" h="4431" extrusionOk="0">
                  <a:moveTo>
                    <a:pt x="2906" y="1"/>
                  </a:moveTo>
                  <a:lnTo>
                    <a:pt x="2311" y="239"/>
                  </a:lnTo>
                  <a:lnTo>
                    <a:pt x="1025" y="1382"/>
                  </a:lnTo>
                  <a:lnTo>
                    <a:pt x="96" y="3502"/>
                  </a:lnTo>
                  <a:lnTo>
                    <a:pt x="1" y="4002"/>
                  </a:lnTo>
                  <a:lnTo>
                    <a:pt x="1" y="4430"/>
                  </a:lnTo>
                  <a:lnTo>
                    <a:pt x="8146" y="4430"/>
                  </a:lnTo>
                  <a:cubicBezTo>
                    <a:pt x="8050" y="3621"/>
                    <a:pt x="7788" y="2906"/>
                    <a:pt x="7360" y="2239"/>
                  </a:cubicBezTo>
                  <a:lnTo>
                    <a:pt x="6955" y="2192"/>
                  </a:lnTo>
                  <a:lnTo>
                    <a:pt x="5764" y="954"/>
                  </a:lnTo>
                  <a:lnTo>
                    <a:pt x="5764" y="644"/>
                  </a:lnTo>
                  <a:cubicBezTo>
                    <a:pt x="5597" y="549"/>
                    <a:pt x="5431" y="453"/>
                    <a:pt x="5240" y="406"/>
                  </a:cubicBezTo>
                  <a:lnTo>
                    <a:pt x="5050" y="525"/>
                  </a:lnTo>
                  <a:lnTo>
                    <a:pt x="3526" y="120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3838;p124">
              <a:extLst>
                <a:ext uri="{FF2B5EF4-FFF2-40B4-BE49-F238E27FC236}">
                  <a16:creationId xmlns:a16="http://schemas.microsoft.com/office/drawing/2014/main" id="{C2CD1F87-04F0-8788-C7FA-64A205147DA6}"/>
                </a:ext>
              </a:extLst>
            </p:cNvPr>
            <p:cNvSpPr/>
            <p:nvPr/>
          </p:nvSpPr>
          <p:spPr>
            <a:xfrm>
              <a:off x="4563671" y="2454668"/>
              <a:ext cx="170959" cy="166416"/>
            </a:xfrm>
            <a:custGeom>
              <a:avLst/>
              <a:gdLst/>
              <a:ahLst/>
              <a:cxnLst/>
              <a:rect l="l" t="t" r="r" b="b"/>
              <a:pathLst>
                <a:path w="4478" h="4359" extrusionOk="0">
                  <a:moveTo>
                    <a:pt x="4477" y="1"/>
                  </a:moveTo>
                  <a:cubicBezTo>
                    <a:pt x="2120" y="167"/>
                    <a:pt x="238" y="2025"/>
                    <a:pt x="0" y="4359"/>
                  </a:cubicBezTo>
                  <a:lnTo>
                    <a:pt x="1667" y="4359"/>
                  </a:lnTo>
                  <a:cubicBezTo>
                    <a:pt x="1858" y="2406"/>
                    <a:pt x="2953" y="763"/>
                    <a:pt x="4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3839;p124">
              <a:extLst>
                <a:ext uri="{FF2B5EF4-FFF2-40B4-BE49-F238E27FC236}">
                  <a16:creationId xmlns:a16="http://schemas.microsoft.com/office/drawing/2014/main" id="{9E87AF49-5207-F16D-3FA4-AAA97D0728AD}"/>
                </a:ext>
              </a:extLst>
            </p:cNvPr>
            <p:cNvSpPr/>
            <p:nvPr/>
          </p:nvSpPr>
          <p:spPr>
            <a:xfrm>
              <a:off x="4741848" y="2451958"/>
              <a:ext cx="154619" cy="168210"/>
            </a:xfrm>
            <a:custGeom>
              <a:avLst/>
              <a:gdLst/>
              <a:ahLst/>
              <a:cxnLst/>
              <a:rect l="l" t="t" r="r" b="b"/>
              <a:pathLst>
                <a:path w="4050" h="4406" extrusionOk="0">
                  <a:moveTo>
                    <a:pt x="1" y="0"/>
                  </a:moveTo>
                  <a:cubicBezTo>
                    <a:pt x="525" y="310"/>
                    <a:pt x="953" y="715"/>
                    <a:pt x="1358" y="1239"/>
                  </a:cubicBezTo>
                  <a:lnTo>
                    <a:pt x="1549" y="1286"/>
                  </a:lnTo>
                  <a:lnTo>
                    <a:pt x="2073" y="2072"/>
                  </a:lnTo>
                  <a:lnTo>
                    <a:pt x="2358" y="2953"/>
                  </a:lnTo>
                  <a:lnTo>
                    <a:pt x="2334" y="3072"/>
                  </a:lnTo>
                  <a:cubicBezTo>
                    <a:pt x="2477" y="3477"/>
                    <a:pt x="2573" y="3930"/>
                    <a:pt x="2620" y="4406"/>
                  </a:cubicBezTo>
                  <a:lnTo>
                    <a:pt x="4049" y="4406"/>
                  </a:lnTo>
                  <a:cubicBezTo>
                    <a:pt x="4001" y="3763"/>
                    <a:pt x="3835" y="3144"/>
                    <a:pt x="3597" y="2548"/>
                  </a:cubicBezTo>
                  <a:lnTo>
                    <a:pt x="3406" y="2477"/>
                  </a:lnTo>
                  <a:lnTo>
                    <a:pt x="2454" y="905"/>
                  </a:lnTo>
                  <a:lnTo>
                    <a:pt x="2454" y="762"/>
                  </a:lnTo>
                  <a:lnTo>
                    <a:pt x="2120" y="429"/>
                  </a:lnTo>
                  <a:cubicBezTo>
                    <a:pt x="1525" y="167"/>
                    <a:pt x="882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3840;p124">
              <a:extLst>
                <a:ext uri="{FF2B5EF4-FFF2-40B4-BE49-F238E27FC236}">
                  <a16:creationId xmlns:a16="http://schemas.microsoft.com/office/drawing/2014/main" id="{DDDFCFCD-1368-9231-0BAF-E9E94E1B163C}"/>
                </a:ext>
              </a:extLst>
            </p:cNvPr>
            <p:cNvSpPr/>
            <p:nvPr/>
          </p:nvSpPr>
          <p:spPr>
            <a:xfrm>
              <a:off x="4936403" y="2464671"/>
              <a:ext cx="39132" cy="45508"/>
            </a:xfrm>
            <a:custGeom>
              <a:avLst/>
              <a:gdLst/>
              <a:ahLst/>
              <a:cxnLst/>
              <a:rect l="l" t="t" r="r" b="b"/>
              <a:pathLst>
                <a:path w="1025" h="1192" extrusionOk="0">
                  <a:moveTo>
                    <a:pt x="1" y="1"/>
                  </a:moveTo>
                  <a:lnTo>
                    <a:pt x="549" y="1191"/>
                  </a:lnTo>
                  <a:lnTo>
                    <a:pt x="692" y="1191"/>
                  </a:lnTo>
                  <a:cubicBezTo>
                    <a:pt x="906" y="977"/>
                    <a:pt x="1025" y="715"/>
                    <a:pt x="1025" y="429"/>
                  </a:cubicBezTo>
                  <a:lnTo>
                    <a:pt x="834" y="310"/>
                  </a:lnTo>
                  <a:lnTo>
                    <a:pt x="239" y="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3841;p124">
              <a:extLst>
                <a:ext uri="{FF2B5EF4-FFF2-40B4-BE49-F238E27FC236}">
                  <a16:creationId xmlns:a16="http://schemas.microsoft.com/office/drawing/2014/main" id="{0AC8E342-35CF-6A1F-72BE-C2EAD347C82E}"/>
                </a:ext>
              </a:extLst>
            </p:cNvPr>
            <p:cNvSpPr/>
            <p:nvPr/>
          </p:nvSpPr>
          <p:spPr>
            <a:xfrm>
              <a:off x="4929149" y="2440962"/>
              <a:ext cx="46386" cy="40125"/>
            </a:xfrm>
            <a:custGeom>
              <a:avLst/>
              <a:gdLst/>
              <a:ahLst/>
              <a:cxnLst/>
              <a:rect l="l" t="t" r="r" b="b"/>
              <a:pathLst>
                <a:path w="1215" h="1051" extrusionOk="0">
                  <a:moveTo>
                    <a:pt x="134" y="1"/>
                  </a:moveTo>
                  <a:cubicBezTo>
                    <a:pt x="113" y="1"/>
                    <a:pt x="93" y="1"/>
                    <a:pt x="72" y="3"/>
                  </a:cubicBezTo>
                  <a:lnTo>
                    <a:pt x="0" y="122"/>
                  </a:lnTo>
                  <a:lnTo>
                    <a:pt x="286" y="788"/>
                  </a:lnTo>
                  <a:cubicBezTo>
                    <a:pt x="620" y="788"/>
                    <a:pt x="953" y="884"/>
                    <a:pt x="1215" y="1050"/>
                  </a:cubicBezTo>
                  <a:cubicBezTo>
                    <a:pt x="1215" y="884"/>
                    <a:pt x="1191" y="741"/>
                    <a:pt x="1120" y="622"/>
                  </a:cubicBezTo>
                  <a:cubicBezTo>
                    <a:pt x="938" y="235"/>
                    <a:pt x="561" y="1"/>
                    <a:pt x="1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3842;p124">
              <a:extLst>
                <a:ext uri="{FF2B5EF4-FFF2-40B4-BE49-F238E27FC236}">
                  <a16:creationId xmlns:a16="http://schemas.microsoft.com/office/drawing/2014/main" id="{9E154743-DF29-DEB0-F074-A7C481A6EC6B}"/>
                </a:ext>
              </a:extLst>
            </p:cNvPr>
            <p:cNvSpPr/>
            <p:nvPr/>
          </p:nvSpPr>
          <p:spPr>
            <a:xfrm>
              <a:off x="4813699" y="2478301"/>
              <a:ext cx="108195" cy="91893"/>
            </a:xfrm>
            <a:custGeom>
              <a:avLst/>
              <a:gdLst/>
              <a:ahLst/>
              <a:cxnLst/>
              <a:rect l="l" t="t" r="r" b="b"/>
              <a:pathLst>
                <a:path w="2834" h="2407" extrusionOk="0">
                  <a:moveTo>
                    <a:pt x="2334" y="1"/>
                  </a:moveTo>
                  <a:lnTo>
                    <a:pt x="2239" y="358"/>
                  </a:lnTo>
                  <a:lnTo>
                    <a:pt x="167" y="1263"/>
                  </a:lnTo>
                  <a:lnTo>
                    <a:pt x="0" y="1406"/>
                  </a:lnTo>
                  <a:cubicBezTo>
                    <a:pt x="191" y="1739"/>
                    <a:pt x="333" y="2049"/>
                    <a:pt x="452" y="2406"/>
                  </a:cubicBezTo>
                  <a:lnTo>
                    <a:pt x="2834" y="1358"/>
                  </a:lnTo>
                  <a:lnTo>
                    <a:pt x="2834" y="1168"/>
                  </a:lnTo>
                  <a:lnTo>
                    <a:pt x="2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3843;p124">
              <a:extLst>
                <a:ext uri="{FF2B5EF4-FFF2-40B4-BE49-F238E27FC236}">
                  <a16:creationId xmlns:a16="http://schemas.microsoft.com/office/drawing/2014/main" id="{8FB5B091-6BBF-A2BD-B4D4-C99A51BF9723}"/>
                </a:ext>
              </a:extLst>
            </p:cNvPr>
            <p:cNvSpPr/>
            <p:nvPr/>
          </p:nvSpPr>
          <p:spPr>
            <a:xfrm>
              <a:off x="4794572" y="2458333"/>
              <a:ext cx="113693" cy="73644"/>
            </a:xfrm>
            <a:custGeom>
              <a:avLst/>
              <a:gdLst/>
              <a:ahLst/>
              <a:cxnLst/>
              <a:rect l="l" t="t" r="r" b="b"/>
              <a:pathLst>
                <a:path w="2978" h="1929" extrusionOk="0">
                  <a:moveTo>
                    <a:pt x="2501" y="0"/>
                  </a:moveTo>
                  <a:lnTo>
                    <a:pt x="1" y="1095"/>
                  </a:lnTo>
                  <a:cubicBezTo>
                    <a:pt x="215" y="1357"/>
                    <a:pt x="382" y="1619"/>
                    <a:pt x="549" y="1929"/>
                  </a:cubicBezTo>
                  <a:lnTo>
                    <a:pt x="2978" y="857"/>
                  </a:lnTo>
                  <a:lnTo>
                    <a:pt x="2644" y="48"/>
                  </a:lnTo>
                  <a:lnTo>
                    <a:pt x="25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3844;p124">
              <a:extLst>
                <a:ext uri="{FF2B5EF4-FFF2-40B4-BE49-F238E27FC236}">
                  <a16:creationId xmlns:a16="http://schemas.microsoft.com/office/drawing/2014/main" id="{67D02B44-E2D5-504A-5DB5-9F26EBA13054}"/>
                </a:ext>
              </a:extLst>
            </p:cNvPr>
            <p:cNvSpPr/>
            <p:nvPr/>
          </p:nvSpPr>
          <p:spPr>
            <a:xfrm>
              <a:off x="4581844" y="2824730"/>
              <a:ext cx="372803" cy="40926"/>
            </a:xfrm>
            <a:custGeom>
              <a:avLst/>
              <a:gdLst/>
              <a:ahLst/>
              <a:cxnLst/>
              <a:rect l="l" t="t" r="r" b="b"/>
              <a:pathLst>
                <a:path w="9765" h="1072" extrusionOk="0">
                  <a:moveTo>
                    <a:pt x="786" y="0"/>
                  </a:moveTo>
                  <a:cubicBezTo>
                    <a:pt x="691" y="72"/>
                    <a:pt x="596" y="167"/>
                    <a:pt x="596" y="167"/>
                  </a:cubicBezTo>
                  <a:lnTo>
                    <a:pt x="596" y="762"/>
                  </a:lnTo>
                  <a:lnTo>
                    <a:pt x="215" y="762"/>
                  </a:lnTo>
                  <a:lnTo>
                    <a:pt x="0" y="953"/>
                  </a:lnTo>
                  <a:lnTo>
                    <a:pt x="0" y="1072"/>
                  </a:lnTo>
                  <a:lnTo>
                    <a:pt x="9502" y="1072"/>
                  </a:lnTo>
                  <a:lnTo>
                    <a:pt x="9740" y="881"/>
                  </a:lnTo>
                  <a:lnTo>
                    <a:pt x="9740" y="381"/>
                  </a:lnTo>
                  <a:cubicBezTo>
                    <a:pt x="9764" y="191"/>
                    <a:pt x="9598" y="0"/>
                    <a:pt x="9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3845;p124">
              <a:extLst>
                <a:ext uri="{FF2B5EF4-FFF2-40B4-BE49-F238E27FC236}">
                  <a16:creationId xmlns:a16="http://schemas.microsoft.com/office/drawing/2014/main" id="{98484683-800A-7585-93DE-AF840C5AB26D}"/>
                </a:ext>
              </a:extLst>
            </p:cNvPr>
            <p:cNvSpPr/>
            <p:nvPr/>
          </p:nvSpPr>
          <p:spPr>
            <a:xfrm>
              <a:off x="4542749" y="2824730"/>
              <a:ext cx="77309" cy="40048"/>
            </a:xfrm>
            <a:custGeom>
              <a:avLst/>
              <a:gdLst/>
              <a:ahLst/>
              <a:cxnLst/>
              <a:rect l="l" t="t" r="r" b="b"/>
              <a:pathLst>
                <a:path w="2025" h="1049" extrusionOk="0">
                  <a:moveTo>
                    <a:pt x="334" y="0"/>
                  </a:moveTo>
                  <a:cubicBezTo>
                    <a:pt x="143" y="0"/>
                    <a:pt x="0" y="167"/>
                    <a:pt x="0" y="357"/>
                  </a:cubicBezTo>
                  <a:lnTo>
                    <a:pt x="0" y="834"/>
                  </a:lnTo>
                  <a:lnTo>
                    <a:pt x="143" y="1048"/>
                  </a:lnTo>
                  <a:lnTo>
                    <a:pt x="1810" y="1048"/>
                  </a:lnTo>
                  <a:lnTo>
                    <a:pt x="1667" y="834"/>
                  </a:lnTo>
                  <a:lnTo>
                    <a:pt x="1667" y="357"/>
                  </a:lnTo>
                  <a:cubicBezTo>
                    <a:pt x="1667" y="167"/>
                    <a:pt x="1810" y="0"/>
                    <a:pt x="2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3846;p124">
              <a:extLst>
                <a:ext uri="{FF2B5EF4-FFF2-40B4-BE49-F238E27FC236}">
                  <a16:creationId xmlns:a16="http://schemas.microsoft.com/office/drawing/2014/main" id="{DE5B0D93-5A55-A6B6-06AF-7E35251A6F6D}"/>
                </a:ext>
              </a:extLst>
            </p:cNvPr>
            <p:cNvSpPr/>
            <p:nvPr/>
          </p:nvSpPr>
          <p:spPr>
            <a:xfrm>
              <a:off x="4901890" y="2464671"/>
              <a:ext cx="64558" cy="71659"/>
            </a:xfrm>
            <a:custGeom>
              <a:avLst/>
              <a:gdLst/>
              <a:ahLst/>
              <a:cxnLst/>
              <a:rect l="l" t="t" r="r" b="b"/>
              <a:pathLst>
                <a:path w="1691" h="1877" extrusionOk="0">
                  <a:moveTo>
                    <a:pt x="881" y="1"/>
                  </a:moveTo>
                  <a:lnTo>
                    <a:pt x="24" y="358"/>
                  </a:lnTo>
                  <a:lnTo>
                    <a:pt x="0" y="548"/>
                  </a:lnTo>
                  <a:lnTo>
                    <a:pt x="524" y="1739"/>
                  </a:lnTo>
                  <a:cubicBezTo>
                    <a:pt x="577" y="1827"/>
                    <a:pt x="669" y="1876"/>
                    <a:pt x="762" y="1876"/>
                  </a:cubicBezTo>
                  <a:cubicBezTo>
                    <a:pt x="794" y="1876"/>
                    <a:pt x="827" y="1871"/>
                    <a:pt x="857" y="1858"/>
                  </a:cubicBezTo>
                  <a:lnTo>
                    <a:pt x="1500" y="1549"/>
                  </a:lnTo>
                  <a:cubicBezTo>
                    <a:pt x="1619" y="1501"/>
                    <a:pt x="1691" y="1334"/>
                    <a:pt x="1619" y="1215"/>
                  </a:cubicBezTo>
                  <a:lnTo>
                    <a:pt x="1095" y="72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3847;p124">
              <a:extLst>
                <a:ext uri="{FF2B5EF4-FFF2-40B4-BE49-F238E27FC236}">
                  <a16:creationId xmlns:a16="http://schemas.microsoft.com/office/drawing/2014/main" id="{DF13DF21-B6E8-DBAF-A9EF-E9A1CF941604}"/>
                </a:ext>
              </a:extLst>
            </p:cNvPr>
            <p:cNvSpPr/>
            <p:nvPr/>
          </p:nvSpPr>
          <p:spPr>
            <a:xfrm>
              <a:off x="4886428" y="2434472"/>
              <a:ext cx="58221" cy="53868"/>
            </a:xfrm>
            <a:custGeom>
              <a:avLst/>
              <a:gdLst/>
              <a:ahLst/>
              <a:cxnLst/>
              <a:rect l="l" t="t" r="r" b="b"/>
              <a:pathLst>
                <a:path w="1525" h="1411" extrusionOk="0">
                  <a:moveTo>
                    <a:pt x="943" y="1"/>
                  </a:moveTo>
                  <a:cubicBezTo>
                    <a:pt x="905" y="1"/>
                    <a:pt x="867" y="9"/>
                    <a:pt x="834" y="30"/>
                  </a:cubicBezTo>
                  <a:lnTo>
                    <a:pt x="191" y="315"/>
                  </a:lnTo>
                  <a:cubicBezTo>
                    <a:pt x="72" y="363"/>
                    <a:pt x="0" y="530"/>
                    <a:pt x="72" y="649"/>
                  </a:cubicBezTo>
                  <a:lnTo>
                    <a:pt x="429" y="1411"/>
                  </a:lnTo>
                  <a:cubicBezTo>
                    <a:pt x="429" y="1292"/>
                    <a:pt x="476" y="1173"/>
                    <a:pt x="572" y="1149"/>
                  </a:cubicBezTo>
                  <a:lnTo>
                    <a:pt x="1262" y="863"/>
                  </a:lnTo>
                  <a:cubicBezTo>
                    <a:pt x="1302" y="843"/>
                    <a:pt x="1345" y="832"/>
                    <a:pt x="1386" y="832"/>
                  </a:cubicBezTo>
                  <a:cubicBezTo>
                    <a:pt x="1444" y="832"/>
                    <a:pt x="1496" y="855"/>
                    <a:pt x="1524" y="911"/>
                  </a:cubicBezTo>
                  <a:lnTo>
                    <a:pt x="1167" y="125"/>
                  </a:lnTo>
                  <a:cubicBezTo>
                    <a:pt x="1133" y="57"/>
                    <a:pt x="1038" y="1"/>
                    <a:pt x="9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3848;p124">
              <a:extLst>
                <a:ext uri="{FF2B5EF4-FFF2-40B4-BE49-F238E27FC236}">
                  <a16:creationId xmlns:a16="http://schemas.microsoft.com/office/drawing/2014/main" id="{8A0242BD-58E2-3085-256F-3C378F50C0E7}"/>
                </a:ext>
              </a:extLst>
            </p:cNvPr>
            <p:cNvSpPr/>
            <p:nvPr/>
          </p:nvSpPr>
          <p:spPr>
            <a:xfrm>
              <a:off x="4581844" y="2856532"/>
              <a:ext cx="393686" cy="30962"/>
            </a:xfrm>
            <a:custGeom>
              <a:avLst/>
              <a:gdLst/>
              <a:ahLst/>
              <a:cxnLst/>
              <a:rect l="l" t="t" r="r" b="b"/>
              <a:pathLst>
                <a:path w="10312" h="811" extrusionOk="0">
                  <a:moveTo>
                    <a:pt x="119" y="1"/>
                  </a:moveTo>
                  <a:lnTo>
                    <a:pt x="0" y="120"/>
                  </a:lnTo>
                  <a:lnTo>
                    <a:pt x="0" y="668"/>
                  </a:lnTo>
                  <a:lnTo>
                    <a:pt x="191" y="810"/>
                  </a:lnTo>
                  <a:lnTo>
                    <a:pt x="10074" y="810"/>
                  </a:lnTo>
                  <a:cubicBezTo>
                    <a:pt x="10193" y="810"/>
                    <a:pt x="10312" y="715"/>
                    <a:pt x="10312" y="572"/>
                  </a:cubicBezTo>
                  <a:lnTo>
                    <a:pt x="10312" y="239"/>
                  </a:lnTo>
                  <a:cubicBezTo>
                    <a:pt x="10312" y="96"/>
                    <a:pt x="10193" y="1"/>
                    <a:pt x="10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3849;p124">
              <a:extLst>
                <a:ext uri="{FF2B5EF4-FFF2-40B4-BE49-F238E27FC236}">
                  <a16:creationId xmlns:a16="http://schemas.microsoft.com/office/drawing/2014/main" id="{F8CC8E60-A156-17EF-7CF1-60CE9AAA7B26}"/>
                </a:ext>
              </a:extLst>
            </p:cNvPr>
            <p:cNvSpPr/>
            <p:nvPr/>
          </p:nvSpPr>
          <p:spPr>
            <a:xfrm>
              <a:off x="4521828" y="2855616"/>
              <a:ext cx="72766" cy="30962"/>
            </a:xfrm>
            <a:custGeom>
              <a:avLst/>
              <a:gdLst/>
              <a:ahLst/>
              <a:cxnLst/>
              <a:rect l="l" t="t" r="r" b="b"/>
              <a:pathLst>
                <a:path w="1906" h="811" extrusionOk="0">
                  <a:moveTo>
                    <a:pt x="239" y="1"/>
                  </a:moveTo>
                  <a:cubicBezTo>
                    <a:pt x="120" y="1"/>
                    <a:pt x="1" y="96"/>
                    <a:pt x="1" y="239"/>
                  </a:cubicBezTo>
                  <a:lnTo>
                    <a:pt x="1" y="572"/>
                  </a:lnTo>
                  <a:cubicBezTo>
                    <a:pt x="1" y="692"/>
                    <a:pt x="96" y="811"/>
                    <a:pt x="239" y="811"/>
                  </a:cubicBezTo>
                  <a:lnTo>
                    <a:pt x="1906" y="811"/>
                  </a:lnTo>
                  <a:cubicBezTo>
                    <a:pt x="1763" y="811"/>
                    <a:pt x="1668" y="715"/>
                    <a:pt x="1668" y="572"/>
                  </a:cubicBezTo>
                  <a:lnTo>
                    <a:pt x="1668" y="239"/>
                  </a:lnTo>
                  <a:cubicBezTo>
                    <a:pt x="1668" y="120"/>
                    <a:pt x="1763" y="1"/>
                    <a:pt x="19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33574;p124">
            <a:extLst>
              <a:ext uri="{FF2B5EF4-FFF2-40B4-BE49-F238E27FC236}">
                <a16:creationId xmlns:a16="http://schemas.microsoft.com/office/drawing/2014/main" id="{9628C65B-38DD-701E-56E6-6CF48FB16C7C}"/>
              </a:ext>
            </a:extLst>
          </p:cNvPr>
          <p:cNvGrpSpPr/>
          <p:nvPr/>
        </p:nvGrpSpPr>
        <p:grpSpPr>
          <a:xfrm rot="19382786">
            <a:off x="7885120" y="1650262"/>
            <a:ext cx="1240453" cy="1199790"/>
            <a:chOff x="10257324" y="3421264"/>
            <a:chExt cx="644829" cy="646175"/>
          </a:xfrm>
        </p:grpSpPr>
        <p:sp>
          <p:nvSpPr>
            <p:cNvPr id="154" name="Google Shape;33575;p124">
              <a:extLst>
                <a:ext uri="{FF2B5EF4-FFF2-40B4-BE49-F238E27FC236}">
                  <a16:creationId xmlns:a16="http://schemas.microsoft.com/office/drawing/2014/main" id="{57AD2FFE-A58C-1659-67A5-C75B32DC351E}"/>
                </a:ext>
              </a:extLst>
            </p:cNvPr>
            <p:cNvSpPr/>
            <p:nvPr/>
          </p:nvSpPr>
          <p:spPr>
            <a:xfrm>
              <a:off x="10449545" y="3904536"/>
              <a:ext cx="80162" cy="26739"/>
            </a:xfrm>
            <a:custGeom>
              <a:avLst/>
              <a:gdLst/>
              <a:ahLst/>
              <a:cxnLst/>
              <a:rect l="l" t="t" r="r" b="b"/>
              <a:pathLst>
                <a:path w="1430" h="477" extrusionOk="0">
                  <a:moveTo>
                    <a:pt x="1" y="1"/>
                  </a:moveTo>
                  <a:lnTo>
                    <a:pt x="1" y="477"/>
                  </a:lnTo>
                  <a:lnTo>
                    <a:pt x="1430" y="477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3576;p124">
              <a:extLst>
                <a:ext uri="{FF2B5EF4-FFF2-40B4-BE49-F238E27FC236}">
                  <a16:creationId xmlns:a16="http://schemas.microsoft.com/office/drawing/2014/main" id="{D74E65DD-5BE8-3384-EC88-4442B5981098}"/>
                </a:ext>
              </a:extLst>
            </p:cNvPr>
            <p:cNvSpPr/>
            <p:nvPr/>
          </p:nvSpPr>
          <p:spPr>
            <a:xfrm>
              <a:off x="10628425" y="3904536"/>
              <a:ext cx="80162" cy="26739"/>
            </a:xfrm>
            <a:custGeom>
              <a:avLst/>
              <a:gdLst/>
              <a:ahLst/>
              <a:cxnLst/>
              <a:rect l="l" t="t" r="r" b="b"/>
              <a:pathLst>
                <a:path w="1430" h="477" extrusionOk="0">
                  <a:moveTo>
                    <a:pt x="1" y="1"/>
                  </a:moveTo>
                  <a:lnTo>
                    <a:pt x="1" y="477"/>
                  </a:lnTo>
                  <a:lnTo>
                    <a:pt x="1430" y="477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3577;p124">
              <a:extLst>
                <a:ext uri="{FF2B5EF4-FFF2-40B4-BE49-F238E27FC236}">
                  <a16:creationId xmlns:a16="http://schemas.microsoft.com/office/drawing/2014/main" id="{36F6E9EB-DE67-B6A3-2BCB-A8B1A9B28D7C}"/>
                </a:ext>
              </a:extLst>
            </p:cNvPr>
            <p:cNvSpPr/>
            <p:nvPr/>
          </p:nvSpPr>
          <p:spPr>
            <a:xfrm>
              <a:off x="10449545" y="3928584"/>
              <a:ext cx="80162" cy="25394"/>
            </a:xfrm>
            <a:custGeom>
              <a:avLst/>
              <a:gdLst/>
              <a:ahLst/>
              <a:cxnLst/>
              <a:rect l="l" t="t" r="r" b="b"/>
              <a:pathLst>
                <a:path w="1430" h="453" extrusionOk="0">
                  <a:moveTo>
                    <a:pt x="1" y="0"/>
                  </a:moveTo>
                  <a:lnTo>
                    <a:pt x="1" y="453"/>
                  </a:lnTo>
                  <a:lnTo>
                    <a:pt x="1430" y="453"/>
                  </a:lnTo>
                  <a:lnTo>
                    <a:pt x="14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3578;p124">
              <a:extLst>
                <a:ext uri="{FF2B5EF4-FFF2-40B4-BE49-F238E27FC236}">
                  <a16:creationId xmlns:a16="http://schemas.microsoft.com/office/drawing/2014/main" id="{D6C5E841-AA61-99F9-BF23-F8F243DA9249}"/>
                </a:ext>
              </a:extLst>
            </p:cNvPr>
            <p:cNvSpPr/>
            <p:nvPr/>
          </p:nvSpPr>
          <p:spPr>
            <a:xfrm>
              <a:off x="10628425" y="3928584"/>
              <a:ext cx="80162" cy="25394"/>
            </a:xfrm>
            <a:custGeom>
              <a:avLst/>
              <a:gdLst/>
              <a:ahLst/>
              <a:cxnLst/>
              <a:rect l="l" t="t" r="r" b="b"/>
              <a:pathLst>
                <a:path w="1430" h="453" extrusionOk="0">
                  <a:moveTo>
                    <a:pt x="1" y="0"/>
                  </a:moveTo>
                  <a:lnTo>
                    <a:pt x="1" y="453"/>
                  </a:lnTo>
                  <a:lnTo>
                    <a:pt x="1430" y="453"/>
                  </a:lnTo>
                  <a:lnTo>
                    <a:pt x="14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3579;p124">
              <a:extLst>
                <a:ext uri="{FF2B5EF4-FFF2-40B4-BE49-F238E27FC236}">
                  <a16:creationId xmlns:a16="http://schemas.microsoft.com/office/drawing/2014/main" id="{E07C73F9-2249-98BD-A4E9-42C518ECF788}"/>
                </a:ext>
              </a:extLst>
            </p:cNvPr>
            <p:cNvSpPr/>
            <p:nvPr/>
          </p:nvSpPr>
          <p:spPr>
            <a:xfrm>
              <a:off x="10559026" y="3560118"/>
              <a:ext cx="38792" cy="50788"/>
            </a:xfrm>
            <a:custGeom>
              <a:avLst/>
              <a:gdLst/>
              <a:ahLst/>
              <a:cxnLst/>
              <a:rect l="l" t="t" r="r" b="b"/>
              <a:pathLst>
                <a:path w="692" h="906" extrusionOk="0">
                  <a:moveTo>
                    <a:pt x="1" y="0"/>
                  </a:moveTo>
                  <a:lnTo>
                    <a:pt x="1" y="905"/>
                  </a:lnTo>
                  <a:lnTo>
                    <a:pt x="691" y="905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3580;p124">
              <a:extLst>
                <a:ext uri="{FF2B5EF4-FFF2-40B4-BE49-F238E27FC236}">
                  <a16:creationId xmlns:a16="http://schemas.microsoft.com/office/drawing/2014/main" id="{664162BA-A2AD-0076-2155-3E7920B94136}"/>
                </a:ext>
              </a:extLst>
            </p:cNvPr>
            <p:cNvSpPr/>
            <p:nvPr/>
          </p:nvSpPr>
          <p:spPr>
            <a:xfrm>
              <a:off x="10559026" y="3761701"/>
              <a:ext cx="38792" cy="49443"/>
            </a:xfrm>
            <a:custGeom>
              <a:avLst/>
              <a:gdLst/>
              <a:ahLst/>
              <a:cxnLst/>
              <a:rect l="l" t="t" r="r" b="b"/>
              <a:pathLst>
                <a:path w="692" h="882" extrusionOk="0">
                  <a:moveTo>
                    <a:pt x="1" y="0"/>
                  </a:moveTo>
                  <a:lnTo>
                    <a:pt x="1" y="882"/>
                  </a:lnTo>
                  <a:lnTo>
                    <a:pt x="691" y="882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3581;p124">
              <a:extLst>
                <a:ext uri="{FF2B5EF4-FFF2-40B4-BE49-F238E27FC236}">
                  <a16:creationId xmlns:a16="http://schemas.microsoft.com/office/drawing/2014/main" id="{6E22CE6C-E4E5-79CE-4ED3-EA85A26EE077}"/>
                </a:ext>
              </a:extLst>
            </p:cNvPr>
            <p:cNvSpPr/>
            <p:nvPr/>
          </p:nvSpPr>
          <p:spPr>
            <a:xfrm>
              <a:off x="10449545" y="3460000"/>
              <a:ext cx="80162" cy="26739"/>
            </a:xfrm>
            <a:custGeom>
              <a:avLst/>
              <a:gdLst/>
              <a:ahLst/>
              <a:cxnLst/>
              <a:rect l="l" t="t" r="r" b="b"/>
              <a:pathLst>
                <a:path w="1430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430" y="477"/>
                  </a:lnTo>
                  <a:lnTo>
                    <a:pt x="14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3582;p124">
              <a:extLst>
                <a:ext uri="{FF2B5EF4-FFF2-40B4-BE49-F238E27FC236}">
                  <a16:creationId xmlns:a16="http://schemas.microsoft.com/office/drawing/2014/main" id="{A13FB65E-1D6A-EDA5-B88A-0A83EA9BDAB5}"/>
                </a:ext>
              </a:extLst>
            </p:cNvPr>
            <p:cNvSpPr/>
            <p:nvPr/>
          </p:nvSpPr>
          <p:spPr>
            <a:xfrm>
              <a:off x="10628425" y="3460000"/>
              <a:ext cx="80162" cy="26739"/>
            </a:xfrm>
            <a:custGeom>
              <a:avLst/>
              <a:gdLst/>
              <a:ahLst/>
              <a:cxnLst/>
              <a:rect l="l" t="t" r="r" b="b"/>
              <a:pathLst>
                <a:path w="1430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430" y="477"/>
                  </a:lnTo>
                  <a:lnTo>
                    <a:pt x="14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3583;p124">
              <a:extLst>
                <a:ext uri="{FF2B5EF4-FFF2-40B4-BE49-F238E27FC236}">
                  <a16:creationId xmlns:a16="http://schemas.microsoft.com/office/drawing/2014/main" id="{34FB9870-4CC6-555F-5CE3-E76A94665E9B}"/>
                </a:ext>
              </a:extLst>
            </p:cNvPr>
            <p:cNvSpPr/>
            <p:nvPr/>
          </p:nvSpPr>
          <p:spPr>
            <a:xfrm>
              <a:off x="10449545" y="3482703"/>
              <a:ext cx="80162" cy="25394"/>
            </a:xfrm>
            <a:custGeom>
              <a:avLst/>
              <a:gdLst/>
              <a:ahLst/>
              <a:cxnLst/>
              <a:rect l="l" t="t" r="r" b="b"/>
              <a:pathLst>
                <a:path w="1430" h="453" extrusionOk="0">
                  <a:moveTo>
                    <a:pt x="1" y="0"/>
                  </a:moveTo>
                  <a:lnTo>
                    <a:pt x="1" y="453"/>
                  </a:lnTo>
                  <a:lnTo>
                    <a:pt x="1430" y="453"/>
                  </a:lnTo>
                  <a:lnTo>
                    <a:pt x="14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3584;p124">
              <a:extLst>
                <a:ext uri="{FF2B5EF4-FFF2-40B4-BE49-F238E27FC236}">
                  <a16:creationId xmlns:a16="http://schemas.microsoft.com/office/drawing/2014/main" id="{E1FF0354-A92E-9B90-2362-55870C059907}"/>
                </a:ext>
              </a:extLst>
            </p:cNvPr>
            <p:cNvSpPr/>
            <p:nvPr/>
          </p:nvSpPr>
          <p:spPr>
            <a:xfrm>
              <a:off x="10628425" y="3482703"/>
              <a:ext cx="80162" cy="25394"/>
            </a:xfrm>
            <a:custGeom>
              <a:avLst/>
              <a:gdLst/>
              <a:ahLst/>
              <a:cxnLst/>
              <a:rect l="l" t="t" r="r" b="b"/>
              <a:pathLst>
                <a:path w="1430" h="453" extrusionOk="0">
                  <a:moveTo>
                    <a:pt x="1" y="0"/>
                  </a:moveTo>
                  <a:lnTo>
                    <a:pt x="1" y="453"/>
                  </a:lnTo>
                  <a:lnTo>
                    <a:pt x="1430" y="453"/>
                  </a:lnTo>
                  <a:lnTo>
                    <a:pt x="14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3585;p124">
              <a:extLst>
                <a:ext uri="{FF2B5EF4-FFF2-40B4-BE49-F238E27FC236}">
                  <a16:creationId xmlns:a16="http://schemas.microsoft.com/office/drawing/2014/main" id="{82047A27-1910-B2A5-4903-85CEA882DD48}"/>
                </a:ext>
              </a:extLst>
            </p:cNvPr>
            <p:cNvSpPr/>
            <p:nvPr/>
          </p:nvSpPr>
          <p:spPr>
            <a:xfrm>
              <a:off x="10577693" y="4019341"/>
              <a:ext cx="33466" cy="48097"/>
            </a:xfrm>
            <a:custGeom>
              <a:avLst/>
              <a:gdLst/>
              <a:ahLst/>
              <a:cxnLst/>
              <a:rect l="l" t="t" r="r" b="b"/>
              <a:pathLst>
                <a:path w="597" h="858" extrusionOk="0">
                  <a:moveTo>
                    <a:pt x="1" y="1"/>
                  </a:moveTo>
                  <a:lnTo>
                    <a:pt x="1" y="620"/>
                  </a:lnTo>
                  <a:lnTo>
                    <a:pt x="96" y="810"/>
                  </a:lnTo>
                  <a:lnTo>
                    <a:pt x="191" y="858"/>
                  </a:lnTo>
                  <a:lnTo>
                    <a:pt x="311" y="858"/>
                  </a:lnTo>
                  <a:cubicBezTo>
                    <a:pt x="453" y="858"/>
                    <a:pt x="596" y="739"/>
                    <a:pt x="596" y="572"/>
                  </a:cubicBezTo>
                  <a:lnTo>
                    <a:pt x="596" y="96"/>
                  </a:lnTo>
                  <a:lnTo>
                    <a:pt x="5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3586;p124">
              <a:extLst>
                <a:ext uri="{FF2B5EF4-FFF2-40B4-BE49-F238E27FC236}">
                  <a16:creationId xmlns:a16="http://schemas.microsoft.com/office/drawing/2014/main" id="{E1609999-2583-013F-145A-5199E5B39E9A}"/>
                </a:ext>
              </a:extLst>
            </p:cNvPr>
            <p:cNvSpPr/>
            <p:nvPr/>
          </p:nvSpPr>
          <p:spPr>
            <a:xfrm>
              <a:off x="10547029" y="4019341"/>
              <a:ext cx="46752" cy="48097"/>
            </a:xfrm>
            <a:custGeom>
              <a:avLst/>
              <a:gdLst/>
              <a:ahLst/>
              <a:cxnLst/>
              <a:rect l="l" t="t" r="r" b="b"/>
              <a:pathLst>
                <a:path w="834" h="858" extrusionOk="0">
                  <a:moveTo>
                    <a:pt x="72" y="1"/>
                  </a:moveTo>
                  <a:lnTo>
                    <a:pt x="0" y="72"/>
                  </a:lnTo>
                  <a:lnTo>
                    <a:pt x="0" y="572"/>
                  </a:lnTo>
                  <a:cubicBezTo>
                    <a:pt x="0" y="715"/>
                    <a:pt x="119" y="858"/>
                    <a:pt x="286" y="858"/>
                  </a:cubicBezTo>
                  <a:lnTo>
                    <a:pt x="834" y="858"/>
                  </a:lnTo>
                  <a:cubicBezTo>
                    <a:pt x="715" y="858"/>
                    <a:pt x="548" y="739"/>
                    <a:pt x="548" y="572"/>
                  </a:cubicBezTo>
                  <a:lnTo>
                    <a:pt x="548" y="72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3587;p124">
              <a:extLst>
                <a:ext uri="{FF2B5EF4-FFF2-40B4-BE49-F238E27FC236}">
                  <a16:creationId xmlns:a16="http://schemas.microsoft.com/office/drawing/2014/main" id="{98FC5E9C-3B7D-29EA-26C6-5FF2F0F2B778}"/>
                </a:ext>
              </a:extLst>
            </p:cNvPr>
            <p:cNvSpPr/>
            <p:nvPr/>
          </p:nvSpPr>
          <p:spPr>
            <a:xfrm>
              <a:off x="10709876" y="3873816"/>
              <a:ext cx="192277" cy="110882"/>
            </a:xfrm>
            <a:custGeom>
              <a:avLst/>
              <a:gdLst/>
              <a:ahLst/>
              <a:cxnLst/>
              <a:rect l="l" t="t" r="r" b="b"/>
              <a:pathLst>
                <a:path w="3430" h="1978" extrusionOk="0"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692"/>
                  </a:lnTo>
                  <a:cubicBezTo>
                    <a:pt x="1" y="1858"/>
                    <a:pt x="120" y="1977"/>
                    <a:pt x="263" y="1977"/>
                  </a:cubicBezTo>
                  <a:lnTo>
                    <a:pt x="3168" y="1977"/>
                  </a:lnTo>
                  <a:cubicBezTo>
                    <a:pt x="3311" y="1977"/>
                    <a:pt x="3430" y="1858"/>
                    <a:pt x="3430" y="1692"/>
                  </a:cubicBezTo>
                  <a:lnTo>
                    <a:pt x="3430" y="263"/>
                  </a:lnTo>
                  <a:cubicBezTo>
                    <a:pt x="3430" y="120"/>
                    <a:pt x="3311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3588;p124">
              <a:extLst>
                <a:ext uri="{FF2B5EF4-FFF2-40B4-BE49-F238E27FC236}">
                  <a16:creationId xmlns:a16="http://schemas.microsoft.com/office/drawing/2014/main" id="{47A6E15D-E3C1-2025-8A4D-2B11B6313C1A}"/>
                </a:ext>
              </a:extLst>
            </p:cNvPr>
            <p:cNvSpPr/>
            <p:nvPr/>
          </p:nvSpPr>
          <p:spPr>
            <a:xfrm>
              <a:off x="10257324" y="3873816"/>
              <a:ext cx="192277" cy="110882"/>
            </a:xfrm>
            <a:custGeom>
              <a:avLst/>
              <a:gdLst/>
              <a:ahLst/>
              <a:cxnLst/>
              <a:rect l="l" t="t" r="r" b="b"/>
              <a:pathLst>
                <a:path w="3430" h="1978" extrusionOk="0">
                  <a:moveTo>
                    <a:pt x="286" y="1"/>
                  </a:moveTo>
                  <a:cubicBezTo>
                    <a:pt x="120" y="1"/>
                    <a:pt x="0" y="120"/>
                    <a:pt x="0" y="263"/>
                  </a:cubicBezTo>
                  <a:lnTo>
                    <a:pt x="0" y="1692"/>
                  </a:lnTo>
                  <a:cubicBezTo>
                    <a:pt x="0" y="1858"/>
                    <a:pt x="120" y="1977"/>
                    <a:pt x="286" y="1977"/>
                  </a:cubicBezTo>
                  <a:lnTo>
                    <a:pt x="3168" y="1977"/>
                  </a:lnTo>
                  <a:cubicBezTo>
                    <a:pt x="3311" y="1977"/>
                    <a:pt x="3430" y="1858"/>
                    <a:pt x="3430" y="1692"/>
                  </a:cubicBezTo>
                  <a:lnTo>
                    <a:pt x="3430" y="263"/>
                  </a:lnTo>
                  <a:cubicBezTo>
                    <a:pt x="3430" y="120"/>
                    <a:pt x="3311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3589;p124">
              <a:extLst>
                <a:ext uri="{FF2B5EF4-FFF2-40B4-BE49-F238E27FC236}">
                  <a16:creationId xmlns:a16="http://schemas.microsoft.com/office/drawing/2014/main" id="{DDA3A05B-5013-F3D6-00B9-D6494BE3FC39}"/>
                </a:ext>
              </a:extLst>
            </p:cNvPr>
            <p:cNvSpPr/>
            <p:nvPr/>
          </p:nvSpPr>
          <p:spPr>
            <a:xfrm>
              <a:off x="10709876" y="3427935"/>
              <a:ext cx="192277" cy="110882"/>
            </a:xfrm>
            <a:custGeom>
              <a:avLst/>
              <a:gdLst/>
              <a:ahLst/>
              <a:cxnLst/>
              <a:rect l="l" t="t" r="r" b="b"/>
              <a:pathLst>
                <a:path w="3430" h="1978" extrusionOk="0">
                  <a:moveTo>
                    <a:pt x="263" y="1"/>
                  </a:moveTo>
                  <a:cubicBezTo>
                    <a:pt x="120" y="1"/>
                    <a:pt x="1" y="120"/>
                    <a:pt x="1" y="287"/>
                  </a:cubicBezTo>
                  <a:lnTo>
                    <a:pt x="1" y="1716"/>
                  </a:lnTo>
                  <a:cubicBezTo>
                    <a:pt x="1" y="1858"/>
                    <a:pt x="120" y="1977"/>
                    <a:pt x="263" y="1977"/>
                  </a:cubicBezTo>
                  <a:lnTo>
                    <a:pt x="3168" y="1977"/>
                  </a:lnTo>
                  <a:cubicBezTo>
                    <a:pt x="3311" y="1977"/>
                    <a:pt x="3430" y="1858"/>
                    <a:pt x="3430" y="1716"/>
                  </a:cubicBezTo>
                  <a:lnTo>
                    <a:pt x="3430" y="287"/>
                  </a:lnTo>
                  <a:cubicBezTo>
                    <a:pt x="3430" y="120"/>
                    <a:pt x="3311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3590;p124">
              <a:extLst>
                <a:ext uri="{FF2B5EF4-FFF2-40B4-BE49-F238E27FC236}">
                  <a16:creationId xmlns:a16="http://schemas.microsoft.com/office/drawing/2014/main" id="{31098699-0CED-91A1-6302-562E7EC36F79}"/>
                </a:ext>
              </a:extLst>
            </p:cNvPr>
            <p:cNvSpPr/>
            <p:nvPr/>
          </p:nvSpPr>
          <p:spPr>
            <a:xfrm>
              <a:off x="10257324" y="3427935"/>
              <a:ext cx="192277" cy="110882"/>
            </a:xfrm>
            <a:custGeom>
              <a:avLst/>
              <a:gdLst/>
              <a:ahLst/>
              <a:cxnLst/>
              <a:rect l="l" t="t" r="r" b="b"/>
              <a:pathLst>
                <a:path w="3430" h="1978" extrusionOk="0">
                  <a:moveTo>
                    <a:pt x="286" y="1"/>
                  </a:moveTo>
                  <a:cubicBezTo>
                    <a:pt x="120" y="1"/>
                    <a:pt x="0" y="120"/>
                    <a:pt x="0" y="287"/>
                  </a:cubicBezTo>
                  <a:lnTo>
                    <a:pt x="0" y="1716"/>
                  </a:lnTo>
                  <a:cubicBezTo>
                    <a:pt x="0" y="1858"/>
                    <a:pt x="120" y="1977"/>
                    <a:pt x="286" y="1977"/>
                  </a:cubicBezTo>
                  <a:lnTo>
                    <a:pt x="3168" y="1977"/>
                  </a:lnTo>
                  <a:cubicBezTo>
                    <a:pt x="3311" y="1977"/>
                    <a:pt x="3430" y="1858"/>
                    <a:pt x="3430" y="1716"/>
                  </a:cubicBezTo>
                  <a:lnTo>
                    <a:pt x="3430" y="287"/>
                  </a:lnTo>
                  <a:cubicBezTo>
                    <a:pt x="3430" y="120"/>
                    <a:pt x="3311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3591;p124">
              <a:extLst>
                <a:ext uri="{FF2B5EF4-FFF2-40B4-BE49-F238E27FC236}">
                  <a16:creationId xmlns:a16="http://schemas.microsoft.com/office/drawing/2014/main" id="{C31D5E7E-5F32-C87D-9496-ED9EDFD39608}"/>
                </a:ext>
              </a:extLst>
            </p:cNvPr>
            <p:cNvSpPr/>
            <p:nvPr/>
          </p:nvSpPr>
          <p:spPr>
            <a:xfrm>
              <a:off x="10529652" y="3605525"/>
              <a:ext cx="144236" cy="160212"/>
            </a:xfrm>
            <a:custGeom>
              <a:avLst/>
              <a:gdLst/>
              <a:ahLst/>
              <a:cxnLst/>
              <a:rect l="l" t="t" r="r" b="b"/>
              <a:pathLst>
                <a:path w="2573" h="2858" extrusionOk="0">
                  <a:moveTo>
                    <a:pt x="667" y="0"/>
                  </a:moveTo>
                  <a:lnTo>
                    <a:pt x="429" y="95"/>
                  </a:lnTo>
                  <a:lnTo>
                    <a:pt x="96" y="500"/>
                  </a:lnTo>
                  <a:lnTo>
                    <a:pt x="1" y="762"/>
                  </a:lnTo>
                  <a:lnTo>
                    <a:pt x="1" y="2310"/>
                  </a:lnTo>
                  <a:lnTo>
                    <a:pt x="239" y="2667"/>
                  </a:lnTo>
                  <a:lnTo>
                    <a:pt x="477" y="2786"/>
                  </a:lnTo>
                  <a:lnTo>
                    <a:pt x="667" y="2858"/>
                  </a:lnTo>
                  <a:lnTo>
                    <a:pt x="1691" y="2858"/>
                  </a:lnTo>
                  <a:cubicBezTo>
                    <a:pt x="2168" y="2858"/>
                    <a:pt x="2573" y="2453"/>
                    <a:pt x="2573" y="1977"/>
                  </a:cubicBezTo>
                  <a:lnTo>
                    <a:pt x="2573" y="858"/>
                  </a:lnTo>
                  <a:cubicBezTo>
                    <a:pt x="2525" y="381"/>
                    <a:pt x="2168" y="0"/>
                    <a:pt x="1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3592;p124">
              <a:extLst>
                <a:ext uri="{FF2B5EF4-FFF2-40B4-BE49-F238E27FC236}">
                  <a16:creationId xmlns:a16="http://schemas.microsoft.com/office/drawing/2014/main" id="{2C1705E4-D2D7-3177-6040-2A08999D8599}"/>
                </a:ext>
              </a:extLst>
            </p:cNvPr>
            <p:cNvSpPr/>
            <p:nvPr/>
          </p:nvSpPr>
          <p:spPr>
            <a:xfrm>
              <a:off x="10484245" y="3605525"/>
              <a:ext cx="97540" cy="160212"/>
            </a:xfrm>
            <a:custGeom>
              <a:avLst/>
              <a:gdLst/>
              <a:ahLst/>
              <a:cxnLst/>
              <a:rect l="l" t="t" r="r" b="b"/>
              <a:pathLst>
                <a:path w="1740" h="2858" extrusionOk="0">
                  <a:moveTo>
                    <a:pt x="882" y="0"/>
                  </a:moveTo>
                  <a:cubicBezTo>
                    <a:pt x="406" y="0"/>
                    <a:pt x="1" y="381"/>
                    <a:pt x="1" y="858"/>
                  </a:cubicBezTo>
                  <a:lnTo>
                    <a:pt x="1" y="2001"/>
                  </a:lnTo>
                  <a:cubicBezTo>
                    <a:pt x="1" y="2477"/>
                    <a:pt x="406" y="2858"/>
                    <a:pt x="882" y="2858"/>
                  </a:cubicBezTo>
                  <a:lnTo>
                    <a:pt x="1716" y="2858"/>
                  </a:lnTo>
                  <a:cubicBezTo>
                    <a:pt x="1263" y="2858"/>
                    <a:pt x="882" y="2477"/>
                    <a:pt x="882" y="2001"/>
                  </a:cubicBezTo>
                  <a:lnTo>
                    <a:pt x="882" y="858"/>
                  </a:lnTo>
                  <a:cubicBezTo>
                    <a:pt x="882" y="381"/>
                    <a:pt x="1263" y="0"/>
                    <a:pt x="17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3593;p124">
              <a:extLst>
                <a:ext uri="{FF2B5EF4-FFF2-40B4-BE49-F238E27FC236}">
                  <a16:creationId xmlns:a16="http://schemas.microsoft.com/office/drawing/2014/main" id="{D5A764CB-715F-85A6-9E85-D090418AE2DC}"/>
                </a:ext>
              </a:extLst>
            </p:cNvPr>
            <p:cNvSpPr/>
            <p:nvPr/>
          </p:nvSpPr>
          <p:spPr>
            <a:xfrm>
              <a:off x="10484245" y="3674924"/>
              <a:ext cx="186952" cy="20069"/>
            </a:xfrm>
            <a:custGeom>
              <a:avLst/>
              <a:gdLst/>
              <a:ahLst/>
              <a:cxnLst/>
              <a:rect l="l" t="t" r="r" b="b"/>
              <a:pathLst>
                <a:path w="3335" h="358" extrusionOk="0">
                  <a:moveTo>
                    <a:pt x="1" y="1"/>
                  </a:moveTo>
                  <a:lnTo>
                    <a:pt x="1" y="358"/>
                  </a:lnTo>
                  <a:lnTo>
                    <a:pt x="3335" y="358"/>
                  </a:lnTo>
                  <a:lnTo>
                    <a:pt x="33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3594;p124">
              <a:extLst>
                <a:ext uri="{FF2B5EF4-FFF2-40B4-BE49-F238E27FC236}">
                  <a16:creationId xmlns:a16="http://schemas.microsoft.com/office/drawing/2014/main" id="{DF64518F-24F6-9231-7018-B09F8441D611}"/>
                </a:ext>
              </a:extLst>
            </p:cNvPr>
            <p:cNvSpPr/>
            <p:nvPr/>
          </p:nvSpPr>
          <p:spPr>
            <a:xfrm>
              <a:off x="10567042" y="3847133"/>
              <a:ext cx="69455" cy="174955"/>
            </a:xfrm>
            <a:custGeom>
              <a:avLst/>
              <a:gdLst/>
              <a:ahLst/>
              <a:cxnLst/>
              <a:rect l="l" t="t" r="r" b="b"/>
              <a:pathLst>
                <a:path w="1239" h="3121" extrusionOk="0">
                  <a:moveTo>
                    <a:pt x="0" y="1"/>
                  </a:moveTo>
                  <a:lnTo>
                    <a:pt x="0" y="2954"/>
                  </a:lnTo>
                  <a:lnTo>
                    <a:pt x="48" y="3073"/>
                  </a:lnTo>
                  <a:lnTo>
                    <a:pt x="167" y="3120"/>
                  </a:lnTo>
                  <a:lnTo>
                    <a:pt x="977" y="3120"/>
                  </a:lnTo>
                  <a:cubicBezTo>
                    <a:pt x="1120" y="3120"/>
                    <a:pt x="1239" y="3001"/>
                    <a:pt x="1239" y="2858"/>
                  </a:cubicBezTo>
                  <a:lnTo>
                    <a:pt x="1239" y="96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3595;p124">
              <a:extLst>
                <a:ext uri="{FF2B5EF4-FFF2-40B4-BE49-F238E27FC236}">
                  <a16:creationId xmlns:a16="http://schemas.microsoft.com/office/drawing/2014/main" id="{3E7AFB61-34D1-B064-9D88-C9131A10D030}"/>
                </a:ext>
              </a:extLst>
            </p:cNvPr>
            <p:cNvSpPr/>
            <p:nvPr/>
          </p:nvSpPr>
          <p:spPr>
            <a:xfrm>
              <a:off x="10521635" y="3847133"/>
              <a:ext cx="61495" cy="176469"/>
            </a:xfrm>
            <a:custGeom>
              <a:avLst/>
              <a:gdLst/>
              <a:ahLst/>
              <a:cxnLst/>
              <a:rect l="l" t="t" r="r" b="b"/>
              <a:pathLst>
                <a:path w="1097" h="3148" extrusionOk="0">
                  <a:moveTo>
                    <a:pt x="48" y="1"/>
                  </a:moveTo>
                  <a:lnTo>
                    <a:pt x="1" y="120"/>
                  </a:lnTo>
                  <a:lnTo>
                    <a:pt x="1" y="2882"/>
                  </a:lnTo>
                  <a:cubicBezTo>
                    <a:pt x="1" y="3049"/>
                    <a:pt x="120" y="3144"/>
                    <a:pt x="263" y="3144"/>
                  </a:cubicBezTo>
                  <a:lnTo>
                    <a:pt x="1025" y="3144"/>
                  </a:lnTo>
                  <a:cubicBezTo>
                    <a:pt x="916" y="3125"/>
                    <a:pt x="834" y="3020"/>
                    <a:pt x="834" y="2882"/>
                  </a:cubicBezTo>
                  <a:lnTo>
                    <a:pt x="834" y="120"/>
                  </a:lnTo>
                  <a:lnTo>
                    <a:pt x="882" y="1"/>
                  </a:lnTo>
                  <a:close/>
                  <a:moveTo>
                    <a:pt x="1025" y="3144"/>
                  </a:moveTo>
                  <a:lnTo>
                    <a:pt x="1025" y="3144"/>
                  </a:lnTo>
                  <a:cubicBezTo>
                    <a:pt x="1036" y="3146"/>
                    <a:pt x="1048" y="3147"/>
                    <a:pt x="1060" y="3147"/>
                  </a:cubicBezTo>
                  <a:cubicBezTo>
                    <a:pt x="1072" y="3147"/>
                    <a:pt x="1084" y="3146"/>
                    <a:pt x="1096" y="314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3596;p124">
              <a:extLst>
                <a:ext uri="{FF2B5EF4-FFF2-40B4-BE49-F238E27FC236}">
                  <a16:creationId xmlns:a16="http://schemas.microsoft.com/office/drawing/2014/main" id="{1C307939-7614-B49B-E59C-6100521E4D1C}"/>
                </a:ext>
              </a:extLst>
            </p:cNvPr>
            <p:cNvSpPr/>
            <p:nvPr/>
          </p:nvSpPr>
          <p:spPr>
            <a:xfrm>
              <a:off x="10564351" y="3807108"/>
              <a:ext cx="73491" cy="48097"/>
            </a:xfrm>
            <a:custGeom>
              <a:avLst/>
              <a:gdLst/>
              <a:ahLst/>
              <a:cxnLst/>
              <a:rect l="l" t="t" r="r" b="b"/>
              <a:pathLst>
                <a:path w="1311" h="858" extrusionOk="0">
                  <a:moveTo>
                    <a:pt x="406" y="0"/>
                  </a:moveTo>
                  <a:lnTo>
                    <a:pt x="191" y="119"/>
                  </a:lnTo>
                  <a:lnTo>
                    <a:pt x="1" y="429"/>
                  </a:lnTo>
                  <a:lnTo>
                    <a:pt x="1" y="857"/>
                  </a:lnTo>
                  <a:lnTo>
                    <a:pt x="1287" y="857"/>
                  </a:lnTo>
                  <a:lnTo>
                    <a:pt x="1287" y="572"/>
                  </a:lnTo>
                  <a:cubicBezTo>
                    <a:pt x="1311" y="238"/>
                    <a:pt x="1049" y="0"/>
                    <a:pt x="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3597;p124">
              <a:extLst>
                <a:ext uri="{FF2B5EF4-FFF2-40B4-BE49-F238E27FC236}">
                  <a16:creationId xmlns:a16="http://schemas.microsoft.com/office/drawing/2014/main" id="{456A3D1F-0F89-F61A-C53B-3A405F217BEF}"/>
                </a:ext>
              </a:extLst>
            </p:cNvPr>
            <p:cNvSpPr/>
            <p:nvPr/>
          </p:nvSpPr>
          <p:spPr>
            <a:xfrm>
              <a:off x="10521635" y="3807108"/>
              <a:ext cx="76182" cy="46752"/>
            </a:xfrm>
            <a:custGeom>
              <a:avLst/>
              <a:gdLst/>
              <a:ahLst/>
              <a:cxnLst/>
              <a:rect l="l" t="t" r="r" b="b"/>
              <a:pathLst>
                <a:path w="1359" h="834" extrusionOk="0">
                  <a:moveTo>
                    <a:pt x="525" y="0"/>
                  </a:moveTo>
                  <a:cubicBezTo>
                    <a:pt x="239" y="0"/>
                    <a:pt x="1" y="238"/>
                    <a:pt x="1" y="548"/>
                  </a:cubicBezTo>
                  <a:lnTo>
                    <a:pt x="1" y="834"/>
                  </a:lnTo>
                  <a:lnTo>
                    <a:pt x="834" y="834"/>
                  </a:lnTo>
                  <a:lnTo>
                    <a:pt x="834" y="548"/>
                  </a:lnTo>
                  <a:cubicBezTo>
                    <a:pt x="834" y="238"/>
                    <a:pt x="1072" y="0"/>
                    <a:pt x="1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3598;p124">
              <a:extLst>
                <a:ext uri="{FF2B5EF4-FFF2-40B4-BE49-F238E27FC236}">
                  <a16:creationId xmlns:a16="http://schemas.microsoft.com/office/drawing/2014/main" id="{109BFEBC-41DE-7091-F8FC-176289EE3DC2}"/>
                </a:ext>
              </a:extLst>
            </p:cNvPr>
            <p:cNvSpPr/>
            <p:nvPr/>
          </p:nvSpPr>
          <p:spPr>
            <a:xfrm>
              <a:off x="10567042" y="3421264"/>
              <a:ext cx="70801" cy="100175"/>
            </a:xfrm>
            <a:custGeom>
              <a:avLst/>
              <a:gdLst/>
              <a:ahLst/>
              <a:cxnLst/>
              <a:rect l="l" t="t" r="r" b="b"/>
              <a:pathLst>
                <a:path w="1263" h="1787" extrusionOk="0">
                  <a:moveTo>
                    <a:pt x="143" y="1"/>
                  </a:moveTo>
                  <a:lnTo>
                    <a:pt x="72" y="48"/>
                  </a:lnTo>
                  <a:lnTo>
                    <a:pt x="0" y="215"/>
                  </a:lnTo>
                  <a:lnTo>
                    <a:pt x="0" y="1787"/>
                  </a:lnTo>
                  <a:lnTo>
                    <a:pt x="1120" y="1787"/>
                  </a:lnTo>
                  <a:lnTo>
                    <a:pt x="1239" y="1715"/>
                  </a:lnTo>
                  <a:lnTo>
                    <a:pt x="1239" y="287"/>
                  </a:lnTo>
                  <a:cubicBezTo>
                    <a:pt x="1263" y="120"/>
                    <a:pt x="1120" y="1"/>
                    <a:pt x="9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3599;p124">
              <a:extLst>
                <a:ext uri="{FF2B5EF4-FFF2-40B4-BE49-F238E27FC236}">
                  <a16:creationId xmlns:a16="http://schemas.microsoft.com/office/drawing/2014/main" id="{109CB471-980C-3A40-4B0A-4E29C8212EA5}"/>
                </a:ext>
              </a:extLst>
            </p:cNvPr>
            <p:cNvSpPr/>
            <p:nvPr/>
          </p:nvSpPr>
          <p:spPr>
            <a:xfrm>
              <a:off x="10521635" y="3421264"/>
              <a:ext cx="61495" cy="100175"/>
            </a:xfrm>
            <a:custGeom>
              <a:avLst/>
              <a:gdLst/>
              <a:ahLst/>
              <a:cxnLst/>
              <a:rect l="l" t="t" r="r" b="b"/>
              <a:pathLst>
                <a:path w="1097" h="1787" extrusionOk="0">
                  <a:moveTo>
                    <a:pt x="263" y="1"/>
                  </a:moveTo>
                  <a:cubicBezTo>
                    <a:pt x="120" y="1"/>
                    <a:pt x="1" y="120"/>
                    <a:pt x="1" y="287"/>
                  </a:cubicBezTo>
                  <a:lnTo>
                    <a:pt x="1" y="1715"/>
                  </a:lnTo>
                  <a:lnTo>
                    <a:pt x="48" y="1787"/>
                  </a:lnTo>
                  <a:lnTo>
                    <a:pt x="882" y="1787"/>
                  </a:lnTo>
                  <a:lnTo>
                    <a:pt x="834" y="1715"/>
                  </a:lnTo>
                  <a:lnTo>
                    <a:pt x="834" y="287"/>
                  </a:lnTo>
                  <a:cubicBezTo>
                    <a:pt x="834" y="120"/>
                    <a:pt x="953" y="1"/>
                    <a:pt x="1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3600;p124">
              <a:extLst>
                <a:ext uri="{FF2B5EF4-FFF2-40B4-BE49-F238E27FC236}">
                  <a16:creationId xmlns:a16="http://schemas.microsoft.com/office/drawing/2014/main" id="{29757DA1-96C0-0204-061B-E8E9F481FCE6}"/>
                </a:ext>
              </a:extLst>
            </p:cNvPr>
            <p:cNvSpPr/>
            <p:nvPr/>
          </p:nvSpPr>
          <p:spPr>
            <a:xfrm>
              <a:off x="10567042" y="3517403"/>
              <a:ext cx="70801" cy="46752"/>
            </a:xfrm>
            <a:custGeom>
              <a:avLst/>
              <a:gdLst/>
              <a:ahLst/>
              <a:cxnLst/>
              <a:rect l="l" t="t" r="r" b="b"/>
              <a:pathLst>
                <a:path w="1263" h="834" extrusionOk="0">
                  <a:moveTo>
                    <a:pt x="0" y="0"/>
                  </a:moveTo>
                  <a:lnTo>
                    <a:pt x="0" y="524"/>
                  </a:lnTo>
                  <a:lnTo>
                    <a:pt x="167" y="739"/>
                  </a:lnTo>
                  <a:lnTo>
                    <a:pt x="381" y="834"/>
                  </a:lnTo>
                  <a:lnTo>
                    <a:pt x="739" y="834"/>
                  </a:lnTo>
                  <a:cubicBezTo>
                    <a:pt x="1024" y="834"/>
                    <a:pt x="1263" y="596"/>
                    <a:pt x="1263" y="286"/>
                  </a:cubicBezTo>
                  <a:lnTo>
                    <a:pt x="12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3601;p124">
              <a:extLst>
                <a:ext uri="{FF2B5EF4-FFF2-40B4-BE49-F238E27FC236}">
                  <a16:creationId xmlns:a16="http://schemas.microsoft.com/office/drawing/2014/main" id="{7E15974D-3C97-9581-8128-CCB8A475D478}"/>
                </a:ext>
              </a:extLst>
            </p:cNvPr>
            <p:cNvSpPr/>
            <p:nvPr/>
          </p:nvSpPr>
          <p:spPr>
            <a:xfrm>
              <a:off x="10521635" y="3518748"/>
              <a:ext cx="76182" cy="46752"/>
            </a:xfrm>
            <a:custGeom>
              <a:avLst/>
              <a:gdLst/>
              <a:ahLst/>
              <a:cxnLst/>
              <a:rect l="l" t="t" r="r" b="b"/>
              <a:pathLst>
                <a:path w="1359" h="834" extrusionOk="0">
                  <a:moveTo>
                    <a:pt x="1" y="0"/>
                  </a:moveTo>
                  <a:lnTo>
                    <a:pt x="1" y="286"/>
                  </a:lnTo>
                  <a:cubicBezTo>
                    <a:pt x="1" y="596"/>
                    <a:pt x="239" y="834"/>
                    <a:pt x="525" y="834"/>
                  </a:cubicBezTo>
                  <a:lnTo>
                    <a:pt x="1358" y="834"/>
                  </a:lnTo>
                  <a:cubicBezTo>
                    <a:pt x="1072" y="834"/>
                    <a:pt x="834" y="596"/>
                    <a:pt x="834" y="286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3602;p124">
              <a:extLst>
                <a:ext uri="{FF2B5EF4-FFF2-40B4-BE49-F238E27FC236}">
                  <a16:creationId xmlns:a16="http://schemas.microsoft.com/office/drawing/2014/main" id="{3F94D853-0F27-E84B-6F4F-EB0611252015}"/>
                </a:ext>
              </a:extLst>
            </p:cNvPr>
            <p:cNvSpPr/>
            <p:nvPr/>
          </p:nvSpPr>
          <p:spPr>
            <a:xfrm>
              <a:off x="10571022" y="3653566"/>
              <a:ext cx="42772" cy="64130"/>
            </a:xfrm>
            <a:custGeom>
              <a:avLst/>
              <a:gdLst/>
              <a:ahLst/>
              <a:cxnLst/>
              <a:rect l="l" t="t" r="r" b="b"/>
              <a:pathLst>
                <a:path w="763" h="1144" extrusionOk="0">
                  <a:moveTo>
                    <a:pt x="287" y="1"/>
                  </a:moveTo>
                  <a:lnTo>
                    <a:pt x="1" y="310"/>
                  </a:lnTo>
                  <a:lnTo>
                    <a:pt x="1" y="739"/>
                  </a:lnTo>
                  <a:lnTo>
                    <a:pt x="120" y="1048"/>
                  </a:lnTo>
                  <a:lnTo>
                    <a:pt x="406" y="1144"/>
                  </a:lnTo>
                  <a:cubicBezTo>
                    <a:pt x="596" y="1048"/>
                    <a:pt x="763" y="810"/>
                    <a:pt x="763" y="572"/>
                  </a:cubicBezTo>
                  <a:cubicBezTo>
                    <a:pt x="763" y="334"/>
                    <a:pt x="596" y="120"/>
                    <a:pt x="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3603;p124">
              <a:extLst>
                <a:ext uri="{FF2B5EF4-FFF2-40B4-BE49-F238E27FC236}">
                  <a16:creationId xmlns:a16="http://schemas.microsoft.com/office/drawing/2014/main" id="{BC2CF6D3-57F1-11D3-C932-26B9D699AFA1}"/>
                </a:ext>
              </a:extLst>
            </p:cNvPr>
            <p:cNvSpPr/>
            <p:nvPr/>
          </p:nvSpPr>
          <p:spPr>
            <a:xfrm>
              <a:off x="10542993" y="3650875"/>
              <a:ext cx="50788" cy="69511"/>
            </a:xfrm>
            <a:custGeom>
              <a:avLst/>
              <a:gdLst/>
              <a:ahLst/>
              <a:cxnLst/>
              <a:rect l="l" t="t" r="r" b="b"/>
              <a:pathLst>
                <a:path w="906" h="1240" extrusionOk="0">
                  <a:moveTo>
                    <a:pt x="620" y="1"/>
                  </a:moveTo>
                  <a:cubicBezTo>
                    <a:pt x="310" y="1"/>
                    <a:pt x="1" y="263"/>
                    <a:pt x="1" y="620"/>
                  </a:cubicBezTo>
                  <a:cubicBezTo>
                    <a:pt x="1" y="953"/>
                    <a:pt x="263" y="1239"/>
                    <a:pt x="620" y="1239"/>
                  </a:cubicBezTo>
                  <a:cubicBezTo>
                    <a:pt x="715" y="1239"/>
                    <a:pt x="810" y="1215"/>
                    <a:pt x="906" y="1192"/>
                  </a:cubicBezTo>
                  <a:cubicBezTo>
                    <a:pt x="691" y="1096"/>
                    <a:pt x="548" y="858"/>
                    <a:pt x="548" y="620"/>
                  </a:cubicBezTo>
                  <a:cubicBezTo>
                    <a:pt x="548" y="382"/>
                    <a:pt x="691" y="168"/>
                    <a:pt x="906" y="49"/>
                  </a:cubicBezTo>
                  <a:cubicBezTo>
                    <a:pt x="810" y="25"/>
                    <a:pt x="715" y="1"/>
                    <a:pt x="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43345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936F-169A-771D-1A45-C83DA9403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886" y="354724"/>
            <a:ext cx="7717500" cy="572700"/>
          </a:xfrm>
        </p:spPr>
        <p:txBody>
          <a:bodyPr/>
          <a:lstStyle/>
          <a:p>
            <a:r>
              <a:rPr lang="en-GB" dirty="0"/>
              <a:t>Physical Properties and Discovery Methods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57C545F-EDF3-D527-E309-ECD8EB82F8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8156" y="1112200"/>
            <a:ext cx="4128619" cy="339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A6ECC5-A593-FC9D-C0BF-0E21C6DB8173}"/>
              </a:ext>
            </a:extLst>
          </p:cNvPr>
          <p:cNvSpPr txBox="1"/>
          <p:nvPr/>
        </p:nvSpPr>
        <p:spPr>
          <a:xfrm>
            <a:off x="1571724" y="4590271"/>
            <a:ext cx="60005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Question 2: Do the physical properties of exoplanets affect how they are discovered?</a:t>
            </a:r>
          </a:p>
        </p:txBody>
      </p:sp>
      <p:grpSp>
        <p:nvGrpSpPr>
          <p:cNvPr id="3" name="Google Shape;26735;p79">
            <a:extLst>
              <a:ext uri="{FF2B5EF4-FFF2-40B4-BE49-F238E27FC236}">
                <a16:creationId xmlns:a16="http://schemas.microsoft.com/office/drawing/2014/main" id="{09522C55-C2D3-95C6-2B92-EA3D2A9F77D5}"/>
              </a:ext>
            </a:extLst>
          </p:cNvPr>
          <p:cNvGrpSpPr/>
          <p:nvPr/>
        </p:nvGrpSpPr>
        <p:grpSpPr>
          <a:xfrm flipH="1">
            <a:off x="6761277" y="2401718"/>
            <a:ext cx="2649269" cy="2401957"/>
            <a:chOff x="1654489" y="2079815"/>
            <a:chExt cx="2649269" cy="2401957"/>
          </a:xfrm>
        </p:grpSpPr>
        <p:sp>
          <p:nvSpPr>
            <p:cNvPr id="4" name="Google Shape;26736;p79">
              <a:extLst>
                <a:ext uri="{FF2B5EF4-FFF2-40B4-BE49-F238E27FC236}">
                  <a16:creationId xmlns:a16="http://schemas.microsoft.com/office/drawing/2014/main" id="{4E765D31-2F30-543F-E0C5-FD1B7E6AFD35}"/>
                </a:ext>
              </a:extLst>
            </p:cNvPr>
            <p:cNvSpPr/>
            <p:nvPr/>
          </p:nvSpPr>
          <p:spPr>
            <a:xfrm>
              <a:off x="3527748" y="4211333"/>
              <a:ext cx="175729" cy="210605"/>
            </a:xfrm>
            <a:custGeom>
              <a:avLst/>
              <a:gdLst/>
              <a:ahLst/>
              <a:cxnLst/>
              <a:rect l="l" t="t" r="r" b="b"/>
              <a:pathLst>
                <a:path w="8203" h="9831" extrusionOk="0">
                  <a:moveTo>
                    <a:pt x="5586" y="1"/>
                  </a:moveTo>
                  <a:lnTo>
                    <a:pt x="1" y="1820"/>
                  </a:lnTo>
                  <a:lnTo>
                    <a:pt x="2618" y="9830"/>
                  </a:lnTo>
                  <a:lnTo>
                    <a:pt x="8203" y="8011"/>
                  </a:lnTo>
                  <a:lnTo>
                    <a:pt x="55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6737;p79">
              <a:extLst>
                <a:ext uri="{FF2B5EF4-FFF2-40B4-BE49-F238E27FC236}">
                  <a16:creationId xmlns:a16="http://schemas.microsoft.com/office/drawing/2014/main" id="{403B4DA3-0FE3-EE5A-DA82-9441EF9457D3}"/>
                </a:ext>
              </a:extLst>
            </p:cNvPr>
            <p:cNvSpPr/>
            <p:nvPr/>
          </p:nvSpPr>
          <p:spPr>
            <a:xfrm>
              <a:off x="3539380" y="4306193"/>
              <a:ext cx="171616" cy="175579"/>
            </a:xfrm>
            <a:custGeom>
              <a:avLst/>
              <a:gdLst/>
              <a:ahLst/>
              <a:cxnLst/>
              <a:rect l="l" t="t" r="r" b="b"/>
              <a:pathLst>
                <a:path w="8011" h="8196" extrusionOk="0">
                  <a:moveTo>
                    <a:pt x="7196" y="1"/>
                  </a:moveTo>
                  <a:cubicBezTo>
                    <a:pt x="7127" y="1"/>
                    <a:pt x="7058" y="13"/>
                    <a:pt x="6989" y="41"/>
                  </a:cubicBezTo>
                  <a:lnTo>
                    <a:pt x="543" y="2147"/>
                  </a:lnTo>
                  <a:cubicBezTo>
                    <a:pt x="192" y="2243"/>
                    <a:pt x="0" y="2594"/>
                    <a:pt x="128" y="2945"/>
                  </a:cubicBezTo>
                  <a:lnTo>
                    <a:pt x="3415" y="7828"/>
                  </a:lnTo>
                  <a:cubicBezTo>
                    <a:pt x="3557" y="8064"/>
                    <a:pt x="3804" y="8196"/>
                    <a:pt x="4053" y="8196"/>
                  </a:cubicBezTo>
                  <a:cubicBezTo>
                    <a:pt x="4139" y="8196"/>
                    <a:pt x="4226" y="8180"/>
                    <a:pt x="4309" y="8147"/>
                  </a:cubicBezTo>
                  <a:lnTo>
                    <a:pt x="7468" y="7126"/>
                  </a:lnTo>
                  <a:cubicBezTo>
                    <a:pt x="7787" y="6998"/>
                    <a:pt x="8011" y="6679"/>
                    <a:pt x="8011" y="6328"/>
                  </a:cubicBezTo>
                  <a:lnTo>
                    <a:pt x="7755" y="424"/>
                  </a:lnTo>
                  <a:cubicBezTo>
                    <a:pt x="7680" y="173"/>
                    <a:pt x="7447" y="1"/>
                    <a:pt x="7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738;p79">
              <a:extLst>
                <a:ext uri="{FF2B5EF4-FFF2-40B4-BE49-F238E27FC236}">
                  <a16:creationId xmlns:a16="http://schemas.microsoft.com/office/drawing/2014/main" id="{E7262D90-B24B-C2BB-F6F6-EA9981280C49}"/>
                </a:ext>
              </a:extLst>
            </p:cNvPr>
            <p:cNvSpPr/>
            <p:nvPr/>
          </p:nvSpPr>
          <p:spPr>
            <a:xfrm>
              <a:off x="3395806" y="3805223"/>
              <a:ext cx="256384" cy="459448"/>
            </a:xfrm>
            <a:custGeom>
              <a:avLst/>
              <a:gdLst/>
              <a:ahLst/>
              <a:cxnLst/>
              <a:rect l="l" t="t" r="r" b="b"/>
              <a:pathLst>
                <a:path w="11968" h="21447" extrusionOk="0">
                  <a:moveTo>
                    <a:pt x="5617" y="0"/>
                  </a:moveTo>
                  <a:lnTo>
                    <a:pt x="0" y="1820"/>
                  </a:lnTo>
                  <a:lnTo>
                    <a:pt x="6383" y="21447"/>
                  </a:lnTo>
                  <a:lnTo>
                    <a:pt x="11968" y="19628"/>
                  </a:lnTo>
                  <a:lnTo>
                    <a:pt x="56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6739;p79">
              <a:extLst>
                <a:ext uri="{FF2B5EF4-FFF2-40B4-BE49-F238E27FC236}">
                  <a16:creationId xmlns:a16="http://schemas.microsoft.com/office/drawing/2014/main" id="{087A2BF6-89F0-6A9F-6C68-E3A773305DB6}"/>
                </a:ext>
              </a:extLst>
            </p:cNvPr>
            <p:cNvSpPr/>
            <p:nvPr/>
          </p:nvSpPr>
          <p:spPr>
            <a:xfrm>
              <a:off x="3360244" y="3753937"/>
              <a:ext cx="206491" cy="189996"/>
            </a:xfrm>
            <a:custGeom>
              <a:avLst/>
              <a:gdLst/>
              <a:ahLst/>
              <a:cxnLst/>
              <a:rect l="l" t="t" r="r" b="b"/>
              <a:pathLst>
                <a:path w="9639" h="8869" extrusionOk="0">
                  <a:moveTo>
                    <a:pt x="7596" y="1"/>
                  </a:moveTo>
                  <a:lnTo>
                    <a:pt x="1" y="2490"/>
                  </a:lnTo>
                  <a:lnTo>
                    <a:pt x="1947" y="8458"/>
                  </a:lnTo>
                  <a:cubicBezTo>
                    <a:pt x="2024" y="8715"/>
                    <a:pt x="2246" y="8869"/>
                    <a:pt x="2497" y="8869"/>
                  </a:cubicBezTo>
                  <a:cubicBezTo>
                    <a:pt x="2557" y="8869"/>
                    <a:pt x="2619" y="8860"/>
                    <a:pt x="2681" y="8841"/>
                  </a:cubicBezTo>
                  <a:lnTo>
                    <a:pt x="9160" y="6735"/>
                  </a:lnTo>
                  <a:cubicBezTo>
                    <a:pt x="9479" y="6607"/>
                    <a:pt x="9639" y="6288"/>
                    <a:pt x="9543" y="5969"/>
                  </a:cubicBezTo>
                  <a:lnTo>
                    <a:pt x="75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740;p79">
              <a:extLst>
                <a:ext uri="{FF2B5EF4-FFF2-40B4-BE49-F238E27FC236}">
                  <a16:creationId xmlns:a16="http://schemas.microsoft.com/office/drawing/2014/main" id="{C3773DF7-999F-E240-240B-A4345FB4D053}"/>
                </a:ext>
              </a:extLst>
            </p:cNvPr>
            <p:cNvSpPr/>
            <p:nvPr/>
          </p:nvSpPr>
          <p:spPr>
            <a:xfrm>
              <a:off x="3357502" y="3753251"/>
              <a:ext cx="173694" cy="86868"/>
            </a:xfrm>
            <a:custGeom>
              <a:avLst/>
              <a:gdLst/>
              <a:ahLst/>
              <a:cxnLst/>
              <a:rect l="l" t="t" r="r" b="b"/>
              <a:pathLst>
                <a:path w="8108" h="4055" extrusionOk="0">
                  <a:moveTo>
                    <a:pt x="7596" y="1"/>
                  </a:moveTo>
                  <a:lnTo>
                    <a:pt x="1" y="2490"/>
                  </a:lnTo>
                  <a:lnTo>
                    <a:pt x="511" y="4054"/>
                  </a:lnTo>
                  <a:lnTo>
                    <a:pt x="8107" y="1565"/>
                  </a:lnTo>
                  <a:lnTo>
                    <a:pt x="75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6741;p79">
              <a:extLst>
                <a:ext uri="{FF2B5EF4-FFF2-40B4-BE49-F238E27FC236}">
                  <a16:creationId xmlns:a16="http://schemas.microsoft.com/office/drawing/2014/main" id="{46AAC05D-3413-3B5C-860A-F4432541C376}"/>
                </a:ext>
              </a:extLst>
            </p:cNvPr>
            <p:cNvSpPr/>
            <p:nvPr/>
          </p:nvSpPr>
          <p:spPr>
            <a:xfrm>
              <a:off x="3240599" y="3547465"/>
              <a:ext cx="216067" cy="217438"/>
            </a:xfrm>
            <a:custGeom>
              <a:avLst/>
              <a:gdLst/>
              <a:ahLst/>
              <a:cxnLst/>
              <a:rect l="l" t="t" r="r" b="b"/>
              <a:pathLst>
                <a:path w="10086" h="10150" extrusionOk="0">
                  <a:moveTo>
                    <a:pt x="4309" y="1"/>
                  </a:moveTo>
                  <a:lnTo>
                    <a:pt x="1" y="4022"/>
                  </a:lnTo>
                  <a:lnTo>
                    <a:pt x="5777" y="10149"/>
                  </a:lnTo>
                  <a:lnTo>
                    <a:pt x="10085" y="6128"/>
                  </a:lnTo>
                  <a:lnTo>
                    <a:pt x="43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742;p79">
              <a:extLst>
                <a:ext uri="{FF2B5EF4-FFF2-40B4-BE49-F238E27FC236}">
                  <a16:creationId xmlns:a16="http://schemas.microsoft.com/office/drawing/2014/main" id="{0A58E45F-1B9B-25CC-A3AA-352DE87BD850}"/>
                </a:ext>
              </a:extLst>
            </p:cNvPr>
            <p:cNvSpPr/>
            <p:nvPr/>
          </p:nvSpPr>
          <p:spPr>
            <a:xfrm>
              <a:off x="2949337" y="3235014"/>
              <a:ext cx="393831" cy="409555"/>
            </a:xfrm>
            <a:custGeom>
              <a:avLst/>
              <a:gdLst/>
              <a:ahLst/>
              <a:cxnLst/>
              <a:rect l="l" t="t" r="r" b="b"/>
              <a:pathLst>
                <a:path w="18384" h="19118" extrusionOk="0">
                  <a:moveTo>
                    <a:pt x="4309" y="1"/>
                  </a:moveTo>
                  <a:lnTo>
                    <a:pt x="1" y="4022"/>
                  </a:lnTo>
                  <a:lnTo>
                    <a:pt x="14075" y="19118"/>
                  </a:lnTo>
                  <a:lnTo>
                    <a:pt x="18384" y="15096"/>
                  </a:lnTo>
                  <a:lnTo>
                    <a:pt x="43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743;p79">
              <a:extLst>
                <a:ext uri="{FF2B5EF4-FFF2-40B4-BE49-F238E27FC236}">
                  <a16:creationId xmlns:a16="http://schemas.microsoft.com/office/drawing/2014/main" id="{150A6F29-6BCA-6602-E9FF-9AC56F574C49}"/>
                </a:ext>
              </a:extLst>
            </p:cNvPr>
            <p:cNvSpPr/>
            <p:nvPr/>
          </p:nvSpPr>
          <p:spPr>
            <a:xfrm>
              <a:off x="2900814" y="3185785"/>
              <a:ext cx="222216" cy="219238"/>
            </a:xfrm>
            <a:custGeom>
              <a:avLst/>
              <a:gdLst/>
              <a:ahLst/>
              <a:cxnLst/>
              <a:rect l="l" t="t" r="r" b="b"/>
              <a:pathLst>
                <a:path w="10373" h="10234" extrusionOk="0">
                  <a:moveTo>
                    <a:pt x="5840" y="1"/>
                  </a:moveTo>
                  <a:lnTo>
                    <a:pt x="0" y="5490"/>
                  </a:lnTo>
                  <a:lnTo>
                    <a:pt x="4277" y="10054"/>
                  </a:lnTo>
                  <a:cubicBezTo>
                    <a:pt x="4392" y="10169"/>
                    <a:pt x="4550" y="10234"/>
                    <a:pt x="4711" y="10234"/>
                  </a:cubicBezTo>
                  <a:cubicBezTo>
                    <a:pt x="4862" y="10234"/>
                    <a:pt x="5015" y="10177"/>
                    <a:pt x="5138" y="10054"/>
                  </a:cubicBezTo>
                  <a:lnTo>
                    <a:pt x="10117" y="5426"/>
                  </a:lnTo>
                  <a:cubicBezTo>
                    <a:pt x="10340" y="5171"/>
                    <a:pt x="10372" y="4820"/>
                    <a:pt x="10117" y="4565"/>
                  </a:cubicBezTo>
                  <a:lnTo>
                    <a:pt x="58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26744;p79">
              <a:extLst>
                <a:ext uri="{FF2B5EF4-FFF2-40B4-BE49-F238E27FC236}">
                  <a16:creationId xmlns:a16="http://schemas.microsoft.com/office/drawing/2014/main" id="{89D08DE4-2365-990C-E726-F2C5E0E0775F}"/>
                </a:ext>
              </a:extLst>
            </p:cNvPr>
            <p:cNvGrpSpPr/>
            <p:nvPr/>
          </p:nvGrpSpPr>
          <p:grpSpPr>
            <a:xfrm>
              <a:off x="3273418" y="3593631"/>
              <a:ext cx="311783" cy="272473"/>
              <a:chOff x="4753781" y="3593631"/>
              <a:chExt cx="311783" cy="272473"/>
            </a:xfrm>
          </p:grpSpPr>
          <p:sp>
            <p:nvSpPr>
              <p:cNvPr id="44" name="Google Shape;26745;p79">
                <a:extLst>
                  <a:ext uri="{FF2B5EF4-FFF2-40B4-BE49-F238E27FC236}">
                    <a16:creationId xmlns:a16="http://schemas.microsoft.com/office/drawing/2014/main" id="{6D92B9F5-D489-4903-8A94-5B752BAACD18}"/>
                  </a:ext>
                </a:extLst>
              </p:cNvPr>
              <p:cNvSpPr/>
              <p:nvPr/>
            </p:nvSpPr>
            <p:spPr>
              <a:xfrm>
                <a:off x="4753781" y="3593631"/>
                <a:ext cx="311783" cy="272473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12719" extrusionOk="0">
                    <a:moveTo>
                      <a:pt x="7288" y="1"/>
                    </a:moveTo>
                    <a:cubicBezTo>
                      <a:pt x="6259" y="1"/>
                      <a:pt x="5215" y="252"/>
                      <a:pt x="4245" y="782"/>
                    </a:cubicBezTo>
                    <a:cubicBezTo>
                      <a:pt x="1149" y="2441"/>
                      <a:pt x="0" y="6303"/>
                      <a:pt x="1692" y="9399"/>
                    </a:cubicBezTo>
                    <a:cubicBezTo>
                      <a:pt x="2832" y="11526"/>
                      <a:pt x="5012" y="12719"/>
                      <a:pt x="7269" y="12719"/>
                    </a:cubicBezTo>
                    <a:cubicBezTo>
                      <a:pt x="8296" y="12719"/>
                      <a:pt x="9340" y="12471"/>
                      <a:pt x="10309" y="11952"/>
                    </a:cubicBezTo>
                    <a:cubicBezTo>
                      <a:pt x="13404" y="10260"/>
                      <a:pt x="14553" y="6399"/>
                      <a:pt x="12862" y="3335"/>
                    </a:cubicBezTo>
                    <a:cubicBezTo>
                      <a:pt x="11722" y="1209"/>
                      <a:pt x="9544" y="1"/>
                      <a:pt x="7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6746;p79">
                <a:extLst>
                  <a:ext uri="{FF2B5EF4-FFF2-40B4-BE49-F238E27FC236}">
                    <a16:creationId xmlns:a16="http://schemas.microsoft.com/office/drawing/2014/main" id="{66E59A7B-0572-30F3-5BCB-2C61C4DB7136}"/>
                  </a:ext>
                </a:extLst>
              </p:cNvPr>
              <p:cNvSpPr/>
              <p:nvPr/>
            </p:nvSpPr>
            <p:spPr>
              <a:xfrm>
                <a:off x="4823833" y="3656485"/>
                <a:ext cx="178150" cy="147687"/>
              </a:xfrm>
              <a:custGeom>
                <a:avLst/>
                <a:gdLst/>
                <a:ahLst/>
                <a:cxnLst/>
                <a:rect l="l" t="t" r="r" b="b"/>
                <a:pathLst>
                  <a:path w="8316" h="6894" extrusionOk="0">
                    <a:moveTo>
                      <a:pt x="4034" y="0"/>
                    </a:moveTo>
                    <a:cubicBezTo>
                      <a:pt x="2548" y="0"/>
                      <a:pt x="1164" y="955"/>
                      <a:pt x="720" y="2443"/>
                    </a:cubicBezTo>
                    <a:cubicBezTo>
                      <a:pt x="0" y="4782"/>
                      <a:pt x="1847" y="6893"/>
                      <a:pt x="4010" y="6893"/>
                    </a:cubicBezTo>
                    <a:cubicBezTo>
                      <a:pt x="4533" y="6893"/>
                      <a:pt x="5074" y="6770"/>
                      <a:pt x="5603" y="6497"/>
                    </a:cubicBezTo>
                    <a:cubicBezTo>
                      <a:pt x="8315" y="5060"/>
                      <a:pt x="7932" y="1071"/>
                      <a:pt x="5028" y="146"/>
                    </a:cubicBezTo>
                    <a:cubicBezTo>
                      <a:pt x="4698" y="47"/>
                      <a:pt x="4363" y="0"/>
                      <a:pt x="40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" name="Google Shape;26747;p79">
              <a:extLst>
                <a:ext uri="{FF2B5EF4-FFF2-40B4-BE49-F238E27FC236}">
                  <a16:creationId xmlns:a16="http://schemas.microsoft.com/office/drawing/2014/main" id="{DD6B3861-AEB8-2CF8-A4C6-B03780BBBF32}"/>
                </a:ext>
              </a:extLst>
            </p:cNvPr>
            <p:cNvSpPr/>
            <p:nvPr/>
          </p:nvSpPr>
          <p:spPr>
            <a:xfrm>
              <a:off x="2094724" y="4211333"/>
              <a:ext cx="175729" cy="210605"/>
            </a:xfrm>
            <a:custGeom>
              <a:avLst/>
              <a:gdLst/>
              <a:ahLst/>
              <a:cxnLst/>
              <a:rect l="l" t="t" r="r" b="b"/>
              <a:pathLst>
                <a:path w="8203" h="9831" extrusionOk="0">
                  <a:moveTo>
                    <a:pt x="2618" y="1"/>
                  </a:moveTo>
                  <a:lnTo>
                    <a:pt x="1" y="8011"/>
                  </a:lnTo>
                  <a:lnTo>
                    <a:pt x="5586" y="9830"/>
                  </a:lnTo>
                  <a:lnTo>
                    <a:pt x="8203" y="1820"/>
                  </a:lnTo>
                  <a:lnTo>
                    <a:pt x="26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748;p79">
              <a:extLst>
                <a:ext uri="{FF2B5EF4-FFF2-40B4-BE49-F238E27FC236}">
                  <a16:creationId xmlns:a16="http://schemas.microsoft.com/office/drawing/2014/main" id="{350C3AC9-5172-496D-BEA4-CCABA7DB079F}"/>
                </a:ext>
              </a:extLst>
            </p:cNvPr>
            <p:cNvSpPr/>
            <p:nvPr/>
          </p:nvSpPr>
          <p:spPr>
            <a:xfrm>
              <a:off x="2087204" y="4306193"/>
              <a:ext cx="171637" cy="175579"/>
            </a:xfrm>
            <a:custGeom>
              <a:avLst/>
              <a:gdLst/>
              <a:ahLst/>
              <a:cxnLst/>
              <a:rect l="l" t="t" r="r" b="b"/>
              <a:pathLst>
                <a:path w="8012" h="8196" extrusionOk="0">
                  <a:moveTo>
                    <a:pt x="816" y="1"/>
                  </a:moveTo>
                  <a:cubicBezTo>
                    <a:pt x="565" y="1"/>
                    <a:pt x="331" y="173"/>
                    <a:pt x="256" y="424"/>
                  </a:cubicBezTo>
                  <a:lnTo>
                    <a:pt x="1" y="6328"/>
                  </a:lnTo>
                  <a:cubicBezTo>
                    <a:pt x="1" y="6679"/>
                    <a:pt x="224" y="6998"/>
                    <a:pt x="543" y="7126"/>
                  </a:cubicBezTo>
                  <a:lnTo>
                    <a:pt x="3703" y="8147"/>
                  </a:lnTo>
                  <a:cubicBezTo>
                    <a:pt x="3785" y="8180"/>
                    <a:pt x="3872" y="8196"/>
                    <a:pt x="3959" y="8196"/>
                  </a:cubicBezTo>
                  <a:cubicBezTo>
                    <a:pt x="4207" y="8196"/>
                    <a:pt x="4455" y="8064"/>
                    <a:pt x="4597" y="7828"/>
                  </a:cubicBezTo>
                  <a:lnTo>
                    <a:pt x="7884" y="2945"/>
                  </a:lnTo>
                  <a:cubicBezTo>
                    <a:pt x="8011" y="2594"/>
                    <a:pt x="7820" y="2243"/>
                    <a:pt x="7501" y="2147"/>
                  </a:cubicBezTo>
                  <a:lnTo>
                    <a:pt x="1022" y="41"/>
                  </a:lnTo>
                  <a:cubicBezTo>
                    <a:pt x="954" y="13"/>
                    <a:pt x="884" y="1"/>
                    <a:pt x="8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749;p79">
              <a:extLst>
                <a:ext uri="{FF2B5EF4-FFF2-40B4-BE49-F238E27FC236}">
                  <a16:creationId xmlns:a16="http://schemas.microsoft.com/office/drawing/2014/main" id="{B5782E42-B4EA-7522-A039-C257554E6060}"/>
                </a:ext>
              </a:extLst>
            </p:cNvPr>
            <p:cNvSpPr/>
            <p:nvPr/>
          </p:nvSpPr>
          <p:spPr>
            <a:xfrm>
              <a:off x="2146009" y="3805223"/>
              <a:ext cx="256406" cy="459448"/>
            </a:xfrm>
            <a:custGeom>
              <a:avLst/>
              <a:gdLst/>
              <a:ahLst/>
              <a:cxnLst/>
              <a:rect l="l" t="t" r="r" b="b"/>
              <a:pathLst>
                <a:path w="11969" h="21447" extrusionOk="0">
                  <a:moveTo>
                    <a:pt x="6351" y="0"/>
                  </a:moveTo>
                  <a:lnTo>
                    <a:pt x="1" y="19628"/>
                  </a:lnTo>
                  <a:lnTo>
                    <a:pt x="5617" y="21447"/>
                  </a:lnTo>
                  <a:lnTo>
                    <a:pt x="11968" y="1820"/>
                  </a:lnTo>
                  <a:lnTo>
                    <a:pt x="63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750;p79">
              <a:extLst>
                <a:ext uri="{FF2B5EF4-FFF2-40B4-BE49-F238E27FC236}">
                  <a16:creationId xmlns:a16="http://schemas.microsoft.com/office/drawing/2014/main" id="{5CC00108-E80D-E702-23B1-064D7FE77263}"/>
                </a:ext>
              </a:extLst>
            </p:cNvPr>
            <p:cNvSpPr/>
            <p:nvPr/>
          </p:nvSpPr>
          <p:spPr>
            <a:xfrm>
              <a:off x="2230779" y="3754622"/>
              <a:ext cx="207177" cy="189311"/>
            </a:xfrm>
            <a:custGeom>
              <a:avLst/>
              <a:gdLst/>
              <a:ahLst/>
              <a:cxnLst/>
              <a:rect l="l" t="t" r="r" b="b"/>
              <a:pathLst>
                <a:path w="9671" h="8837" extrusionOk="0">
                  <a:moveTo>
                    <a:pt x="2043" y="1"/>
                  </a:moveTo>
                  <a:lnTo>
                    <a:pt x="129" y="5937"/>
                  </a:lnTo>
                  <a:cubicBezTo>
                    <a:pt x="1" y="6256"/>
                    <a:pt x="192" y="6607"/>
                    <a:pt x="512" y="6703"/>
                  </a:cubicBezTo>
                  <a:lnTo>
                    <a:pt x="6958" y="8809"/>
                  </a:lnTo>
                  <a:cubicBezTo>
                    <a:pt x="7020" y="8828"/>
                    <a:pt x="7084" y="8837"/>
                    <a:pt x="7146" y="8837"/>
                  </a:cubicBezTo>
                  <a:cubicBezTo>
                    <a:pt x="7404" y="8837"/>
                    <a:pt x="7647" y="8683"/>
                    <a:pt x="7724" y="8426"/>
                  </a:cubicBezTo>
                  <a:lnTo>
                    <a:pt x="9671" y="2490"/>
                  </a:lnTo>
                  <a:lnTo>
                    <a:pt x="20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751;p79">
              <a:extLst>
                <a:ext uri="{FF2B5EF4-FFF2-40B4-BE49-F238E27FC236}">
                  <a16:creationId xmlns:a16="http://schemas.microsoft.com/office/drawing/2014/main" id="{16884ECD-3B79-A0C3-7C31-C756932073B2}"/>
                </a:ext>
              </a:extLst>
            </p:cNvPr>
            <p:cNvSpPr/>
            <p:nvPr/>
          </p:nvSpPr>
          <p:spPr>
            <a:xfrm>
              <a:off x="2263598" y="3753937"/>
              <a:ext cx="174358" cy="86847"/>
            </a:xfrm>
            <a:custGeom>
              <a:avLst/>
              <a:gdLst/>
              <a:ahLst/>
              <a:cxnLst/>
              <a:rect l="l" t="t" r="r" b="b"/>
              <a:pathLst>
                <a:path w="8139" h="4054" extrusionOk="0">
                  <a:moveTo>
                    <a:pt x="511" y="1"/>
                  </a:moveTo>
                  <a:lnTo>
                    <a:pt x="1" y="1597"/>
                  </a:lnTo>
                  <a:lnTo>
                    <a:pt x="7628" y="4054"/>
                  </a:lnTo>
                  <a:lnTo>
                    <a:pt x="8139" y="249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752;p79">
              <a:extLst>
                <a:ext uri="{FF2B5EF4-FFF2-40B4-BE49-F238E27FC236}">
                  <a16:creationId xmlns:a16="http://schemas.microsoft.com/office/drawing/2014/main" id="{6C0875F6-DEEA-41DC-2B19-466F046C0BB1}"/>
                </a:ext>
              </a:extLst>
            </p:cNvPr>
            <p:cNvSpPr/>
            <p:nvPr/>
          </p:nvSpPr>
          <p:spPr>
            <a:xfrm>
              <a:off x="2342219" y="3546779"/>
              <a:ext cx="215382" cy="218124"/>
            </a:xfrm>
            <a:custGeom>
              <a:avLst/>
              <a:gdLst/>
              <a:ahLst/>
              <a:cxnLst/>
              <a:rect l="l" t="t" r="r" b="b"/>
              <a:pathLst>
                <a:path w="10054" h="10182" extrusionOk="0">
                  <a:moveTo>
                    <a:pt x="5746" y="1"/>
                  </a:moveTo>
                  <a:lnTo>
                    <a:pt x="1" y="6160"/>
                  </a:lnTo>
                  <a:lnTo>
                    <a:pt x="4309" y="10181"/>
                  </a:lnTo>
                  <a:lnTo>
                    <a:pt x="10054" y="4022"/>
                  </a:lnTo>
                  <a:lnTo>
                    <a:pt x="5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753;p79">
              <a:extLst>
                <a:ext uri="{FF2B5EF4-FFF2-40B4-BE49-F238E27FC236}">
                  <a16:creationId xmlns:a16="http://schemas.microsoft.com/office/drawing/2014/main" id="{BFEC0596-B6B2-6A9C-DD16-006248F91B85}"/>
                </a:ext>
              </a:extLst>
            </p:cNvPr>
            <p:cNvSpPr/>
            <p:nvPr/>
          </p:nvSpPr>
          <p:spPr>
            <a:xfrm>
              <a:off x="2455031" y="3235014"/>
              <a:ext cx="393831" cy="409555"/>
            </a:xfrm>
            <a:custGeom>
              <a:avLst/>
              <a:gdLst/>
              <a:ahLst/>
              <a:cxnLst/>
              <a:rect l="l" t="t" r="r" b="b"/>
              <a:pathLst>
                <a:path w="18384" h="19118" extrusionOk="0">
                  <a:moveTo>
                    <a:pt x="14075" y="1"/>
                  </a:moveTo>
                  <a:lnTo>
                    <a:pt x="1" y="15096"/>
                  </a:lnTo>
                  <a:lnTo>
                    <a:pt x="4309" y="19118"/>
                  </a:lnTo>
                  <a:lnTo>
                    <a:pt x="18384" y="4022"/>
                  </a:lnTo>
                  <a:lnTo>
                    <a:pt x="140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754;p79">
              <a:extLst>
                <a:ext uri="{FF2B5EF4-FFF2-40B4-BE49-F238E27FC236}">
                  <a16:creationId xmlns:a16="http://schemas.microsoft.com/office/drawing/2014/main" id="{E9A45045-67BC-4854-C35F-5EA71DE4068E}"/>
                </a:ext>
              </a:extLst>
            </p:cNvPr>
            <p:cNvSpPr/>
            <p:nvPr/>
          </p:nvSpPr>
          <p:spPr>
            <a:xfrm>
              <a:off x="2675191" y="3185785"/>
              <a:ext cx="221530" cy="219581"/>
            </a:xfrm>
            <a:custGeom>
              <a:avLst/>
              <a:gdLst/>
              <a:ahLst/>
              <a:cxnLst/>
              <a:rect l="l" t="t" r="r" b="b"/>
              <a:pathLst>
                <a:path w="10341" h="10250" extrusionOk="0">
                  <a:moveTo>
                    <a:pt x="4500" y="1"/>
                  </a:moveTo>
                  <a:lnTo>
                    <a:pt x="224" y="4565"/>
                  </a:lnTo>
                  <a:cubicBezTo>
                    <a:pt x="0" y="4820"/>
                    <a:pt x="0" y="5203"/>
                    <a:pt x="256" y="5426"/>
                  </a:cubicBezTo>
                  <a:lnTo>
                    <a:pt x="5202" y="10086"/>
                  </a:lnTo>
                  <a:cubicBezTo>
                    <a:pt x="5326" y="10194"/>
                    <a:pt x="5479" y="10250"/>
                    <a:pt x="5630" y="10250"/>
                  </a:cubicBezTo>
                  <a:cubicBezTo>
                    <a:pt x="5791" y="10250"/>
                    <a:pt x="5949" y="10186"/>
                    <a:pt x="6064" y="10054"/>
                  </a:cubicBezTo>
                  <a:lnTo>
                    <a:pt x="10341" y="5490"/>
                  </a:lnTo>
                  <a:lnTo>
                    <a:pt x="45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" name="Google Shape;26755;p79">
              <a:extLst>
                <a:ext uri="{FF2B5EF4-FFF2-40B4-BE49-F238E27FC236}">
                  <a16:creationId xmlns:a16="http://schemas.microsoft.com/office/drawing/2014/main" id="{8ED8F2E7-0043-D8EB-62DF-7778969014D4}"/>
                </a:ext>
              </a:extLst>
            </p:cNvPr>
            <p:cNvGrpSpPr/>
            <p:nvPr/>
          </p:nvGrpSpPr>
          <p:grpSpPr>
            <a:xfrm>
              <a:off x="2217111" y="3594209"/>
              <a:ext cx="303578" cy="272323"/>
              <a:chOff x="3697474" y="3594209"/>
              <a:chExt cx="303578" cy="272323"/>
            </a:xfrm>
          </p:grpSpPr>
          <p:sp>
            <p:nvSpPr>
              <p:cNvPr id="42" name="Google Shape;26756;p79">
                <a:extLst>
                  <a:ext uri="{FF2B5EF4-FFF2-40B4-BE49-F238E27FC236}">
                    <a16:creationId xmlns:a16="http://schemas.microsoft.com/office/drawing/2014/main" id="{9C1B82F1-A28C-09EE-A484-DD30BCF79A4F}"/>
                  </a:ext>
                </a:extLst>
              </p:cNvPr>
              <p:cNvSpPr/>
              <p:nvPr/>
            </p:nvSpPr>
            <p:spPr>
              <a:xfrm>
                <a:off x="3697474" y="3594209"/>
                <a:ext cx="303578" cy="272323"/>
              </a:xfrm>
              <a:custGeom>
                <a:avLst/>
                <a:gdLst/>
                <a:ahLst/>
                <a:cxnLst/>
                <a:rect l="l" t="t" r="r" b="b"/>
                <a:pathLst>
                  <a:path w="14171" h="12712" extrusionOk="0">
                    <a:moveTo>
                      <a:pt x="7094" y="0"/>
                    </a:moveTo>
                    <a:cubicBezTo>
                      <a:pt x="4324" y="0"/>
                      <a:pt x="1782" y="1817"/>
                      <a:pt x="990" y="4616"/>
                    </a:cubicBezTo>
                    <a:cubicBezTo>
                      <a:pt x="1" y="7999"/>
                      <a:pt x="1947" y="11510"/>
                      <a:pt x="5330" y="12467"/>
                    </a:cubicBezTo>
                    <a:cubicBezTo>
                      <a:pt x="5913" y="12632"/>
                      <a:pt x="6500" y="12711"/>
                      <a:pt x="7077" y="12711"/>
                    </a:cubicBezTo>
                    <a:cubicBezTo>
                      <a:pt x="9848" y="12711"/>
                      <a:pt x="12394" y="10895"/>
                      <a:pt x="13213" y="8095"/>
                    </a:cubicBezTo>
                    <a:cubicBezTo>
                      <a:pt x="14171" y="4744"/>
                      <a:pt x="12224" y="1202"/>
                      <a:pt x="8841" y="244"/>
                    </a:cubicBezTo>
                    <a:cubicBezTo>
                      <a:pt x="8258" y="79"/>
                      <a:pt x="7671" y="0"/>
                      <a:pt x="70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6757;p79">
                <a:extLst>
                  <a:ext uri="{FF2B5EF4-FFF2-40B4-BE49-F238E27FC236}">
                    <a16:creationId xmlns:a16="http://schemas.microsoft.com/office/drawing/2014/main" id="{7ADCD5BC-B8F3-86E6-DB3E-620CDBB17154}"/>
                  </a:ext>
                </a:extLst>
              </p:cNvPr>
              <p:cNvSpPr/>
              <p:nvPr/>
            </p:nvSpPr>
            <p:spPr>
              <a:xfrm>
                <a:off x="3757650" y="3656463"/>
                <a:ext cx="178064" cy="147580"/>
              </a:xfrm>
              <a:custGeom>
                <a:avLst/>
                <a:gdLst/>
                <a:ahLst/>
                <a:cxnLst/>
                <a:rect l="l" t="t" r="r" b="b"/>
                <a:pathLst>
                  <a:path w="8312" h="6889" extrusionOk="0">
                    <a:moveTo>
                      <a:pt x="4301" y="0"/>
                    </a:moveTo>
                    <a:cubicBezTo>
                      <a:pt x="3943" y="0"/>
                      <a:pt x="3580" y="58"/>
                      <a:pt x="3223" y="179"/>
                    </a:cubicBezTo>
                    <a:cubicBezTo>
                      <a:pt x="287" y="1136"/>
                      <a:pt x="0" y="5125"/>
                      <a:pt x="2713" y="6498"/>
                    </a:cubicBezTo>
                    <a:cubicBezTo>
                      <a:pt x="3239" y="6767"/>
                      <a:pt x="3775" y="6888"/>
                      <a:pt x="4293" y="6888"/>
                    </a:cubicBezTo>
                    <a:cubicBezTo>
                      <a:pt x="6474" y="6888"/>
                      <a:pt x="8312" y="4728"/>
                      <a:pt x="7564" y="2381"/>
                    </a:cubicBezTo>
                    <a:cubicBezTo>
                      <a:pt x="7078" y="925"/>
                      <a:pt x="5734" y="0"/>
                      <a:pt x="43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" name="Google Shape;26758;p79">
              <a:extLst>
                <a:ext uri="{FF2B5EF4-FFF2-40B4-BE49-F238E27FC236}">
                  <a16:creationId xmlns:a16="http://schemas.microsoft.com/office/drawing/2014/main" id="{F8C9CDFB-7EE9-2B54-F766-5C5066A8E4F2}"/>
                </a:ext>
              </a:extLst>
            </p:cNvPr>
            <p:cNvSpPr/>
            <p:nvPr/>
          </p:nvSpPr>
          <p:spPr>
            <a:xfrm>
              <a:off x="1795278" y="3152986"/>
              <a:ext cx="437576" cy="384234"/>
            </a:xfrm>
            <a:custGeom>
              <a:avLst/>
              <a:gdLst/>
              <a:ahLst/>
              <a:cxnLst/>
              <a:rect l="l" t="t" r="r" b="b"/>
              <a:pathLst>
                <a:path w="20426" h="17936" extrusionOk="0">
                  <a:moveTo>
                    <a:pt x="15415" y="0"/>
                  </a:moveTo>
                  <a:lnTo>
                    <a:pt x="0" y="7149"/>
                  </a:lnTo>
                  <a:lnTo>
                    <a:pt x="5011" y="17936"/>
                  </a:lnTo>
                  <a:lnTo>
                    <a:pt x="20426" y="10787"/>
                  </a:lnTo>
                  <a:lnTo>
                    <a:pt x="154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759;p79">
              <a:extLst>
                <a:ext uri="{FF2B5EF4-FFF2-40B4-BE49-F238E27FC236}">
                  <a16:creationId xmlns:a16="http://schemas.microsoft.com/office/drawing/2014/main" id="{44B32F15-61E2-D9BC-D937-611D982C6788}"/>
                </a:ext>
              </a:extLst>
            </p:cNvPr>
            <p:cNvSpPr/>
            <p:nvPr/>
          </p:nvSpPr>
          <p:spPr>
            <a:xfrm>
              <a:off x="1691357" y="3187777"/>
              <a:ext cx="409555" cy="429435"/>
            </a:xfrm>
            <a:custGeom>
              <a:avLst/>
              <a:gdLst/>
              <a:ahLst/>
              <a:cxnLst/>
              <a:rect l="l" t="t" r="r" b="b"/>
              <a:pathLst>
                <a:path w="19118" h="20046" extrusionOk="0">
                  <a:moveTo>
                    <a:pt x="11947" y="0"/>
                  </a:moveTo>
                  <a:cubicBezTo>
                    <a:pt x="11783" y="0"/>
                    <a:pt x="11617" y="32"/>
                    <a:pt x="11458" y="99"/>
                  </a:cubicBezTo>
                  <a:lnTo>
                    <a:pt x="0" y="5397"/>
                  </a:lnTo>
                  <a:lnTo>
                    <a:pt x="6798" y="20046"/>
                  </a:lnTo>
                  <a:lnTo>
                    <a:pt x="18255" y="14748"/>
                  </a:lnTo>
                  <a:cubicBezTo>
                    <a:pt x="18830" y="14493"/>
                    <a:pt x="19117" y="13759"/>
                    <a:pt x="18830" y="13184"/>
                  </a:cubicBezTo>
                  <a:lnTo>
                    <a:pt x="13053" y="674"/>
                  </a:lnTo>
                  <a:cubicBezTo>
                    <a:pt x="12842" y="251"/>
                    <a:pt x="12405" y="0"/>
                    <a:pt x="11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760;p79">
              <a:extLst>
                <a:ext uri="{FF2B5EF4-FFF2-40B4-BE49-F238E27FC236}">
                  <a16:creationId xmlns:a16="http://schemas.microsoft.com/office/drawing/2014/main" id="{3DBB4C8C-1C46-A8D3-CDC2-6474A5779471}"/>
                </a:ext>
              </a:extLst>
            </p:cNvPr>
            <p:cNvSpPr/>
            <p:nvPr/>
          </p:nvSpPr>
          <p:spPr>
            <a:xfrm>
              <a:off x="1691357" y="3273318"/>
              <a:ext cx="210605" cy="344581"/>
            </a:xfrm>
            <a:custGeom>
              <a:avLst/>
              <a:gdLst/>
              <a:ahLst/>
              <a:cxnLst/>
              <a:rect l="l" t="t" r="r" b="b"/>
              <a:pathLst>
                <a:path w="9831" h="16085" extrusionOk="0">
                  <a:moveTo>
                    <a:pt x="3032" y="0"/>
                  </a:moveTo>
                  <a:lnTo>
                    <a:pt x="0" y="1404"/>
                  </a:lnTo>
                  <a:lnTo>
                    <a:pt x="6798" y="16085"/>
                  </a:lnTo>
                  <a:lnTo>
                    <a:pt x="9830" y="14681"/>
                  </a:lnTo>
                  <a:lnTo>
                    <a:pt x="30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761;p79">
              <a:extLst>
                <a:ext uri="{FF2B5EF4-FFF2-40B4-BE49-F238E27FC236}">
                  <a16:creationId xmlns:a16="http://schemas.microsoft.com/office/drawing/2014/main" id="{D2D6E6DE-7787-AD55-C2D1-B46B4828996E}"/>
                </a:ext>
              </a:extLst>
            </p:cNvPr>
            <p:cNvSpPr/>
            <p:nvPr/>
          </p:nvSpPr>
          <p:spPr>
            <a:xfrm>
              <a:off x="2098151" y="3012818"/>
              <a:ext cx="437576" cy="384255"/>
            </a:xfrm>
            <a:custGeom>
              <a:avLst/>
              <a:gdLst/>
              <a:ahLst/>
              <a:cxnLst/>
              <a:rect l="l" t="t" r="r" b="b"/>
              <a:pathLst>
                <a:path w="20426" h="17937" extrusionOk="0">
                  <a:moveTo>
                    <a:pt x="15415" y="1"/>
                  </a:moveTo>
                  <a:lnTo>
                    <a:pt x="1" y="7118"/>
                  </a:lnTo>
                  <a:lnTo>
                    <a:pt x="4979" y="17937"/>
                  </a:lnTo>
                  <a:lnTo>
                    <a:pt x="20426" y="10788"/>
                  </a:lnTo>
                  <a:lnTo>
                    <a:pt x="154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762;p79">
              <a:extLst>
                <a:ext uri="{FF2B5EF4-FFF2-40B4-BE49-F238E27FC236}">
                  <a16:creationId xmlns:a16="http://schemas.microsoft.com/office/drawing/2014/main" id="{EEB045C9-AE06-E95B-7140-85543DECF1EB}"/>
                </a:ext>
              </a:extLst>
            </p:cNvPr>
            <p:cNvSpPr/>
            <p:nvPr/>
          </p:nvSpPr>
          <p:spPr>
            <a:xfrm>
              <a:off x="2230779" y="2932825"/>
              <a:ext cx="408870" cy="429178"/>
            </a:xfrm>
            <a:custGeom>
              <a:avLst/>
              <a:gdLst/>
              <a:ahLst/>
              <a:cxnLst/>
              <a:rect l="l" t="t" r="r" b="b"/>
              <a:pathLst>
                <a:path w="19086" h="20034" extrusionOk="0">
                  <a:moveTo>
                    <a:pt x="12288" y="1"/>
                  </a:moveTo>
                  <a:lnTo>
                    <a:pt x="863" y="5298"/>
                  </a:lnTo>
                  <a:cubicBezTo>
                    <a:pt x="256" y="5586"/>
                    <a:pt x="1" y="6288"/>
                    <a:pt x="256" y="6894"/>
                  </a:cubicBezTo>
                  <a:lnTo>
                    <a:pt x="6033" y="19341"/>
                  </a:lnTo>
                  <a:cubicBezTo>
                    <a:pt x="6240" y="19778"/>
                    <a:pt x="6663" y="20033"/>
                    <a:pt x="7111" y="20033"/>
                  </a:cubicBezTo>
                  <a:cubicBezTo>
                    <a:pt x="7283" y="20033"/>
                    <a:pt x="7460" y="19995"/>
                    <a:pt x="7628" y="19915"/>
                  </a:cubicBezTo>
                  <a:lnTo>
                    <a:pt x="19086" y="14617"/>
                  </a:lnTo>
                  <a:lnTo>
                    <a:pt x="122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763;p79">
              <a:extLst>
                <a:ext uri="{FF2B5EF4-FFF2-40B4-BE49-F238E27FC236}">
                  <a16:creationId xmlns:a16="http://schemas.microsoft.com/office/drawing/2014/main" id="{EC9B47DC-1DD2-5E90-FB66-0A4F454D0B19}"/>
                </a:ext>
              </a:extLst>
            </p:cNvPr>
            <p:cNvSpPr/>
            <p:nvPr/>
          </p:nvSpPr>
          <p:spPr>
            <a:xfrm>
              <a:off x="2429067" y="2932140"/>
              <a:ext cx="209898" cy="344602"/>
            </a:xfrm>
            <a:custGeom>
              <a:avLst/>
              <a:gdLst/>
              <a:ahLst/>
              <a:cxnLst/>
              <a:rect l="l" t="t" r="r" b="b"/>
              <a:pathLst>
                <a:path w="9798" h="16086" extrusionOk="0">
                  <a:moveTo>
                    <a:pt x="3032" y="1"/>
                  </a:moveTo>
                  <a:lnTo>
                    <a:pt x="0" y="1405"/>
                  </a:lnTo>
                  <a:lnTo>
                    <a:pt x="6798" y="16086"/>
                  </a:lnTo>
                  <a:lnTo>
                    <a:pt x="9798" y="14681"/>
                  </a:lnTo>
                  <a:lnTo>
                    <a:pt x="30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764;p79">
              <a:extLst>
                <a:ext uri="{FF2B5EF4-FFF2-40B4-BE49-F238E27FC236}">
                  <a16:creationId xmlns:a16="http://schemas.microsoft.com/office/drawing/2014/main" id="{338F24EE-B91D-D742-3F9F-A99C5BF7EC89}"/>
                </a:ext>
              </a:extLst>
            </p:cNvPr>
            <p:cNvSpPr/>
            <p:nvPr/>
          </p:nvSpPr>
          <p:spPr>
            <a:xfrm>
              <a:off x="2978750" y="2334595"/>
              <a:ext cx="828644" cy="727465"/>
            </a:xfrm>
            <a:custGeom>
              <a:avLst/>
              <a:gdLst/>
              <a:ahLst/>
              <a:cxnLst/>
              <a:rect l="l" t="t" r="r" b="b"/>
              <a:pathLst>
                <a:path w="38681" h="33958" extrusionOk="0">
                  <a:moveTo>
                    <a:pt x="29234" y="1"/>
                  </a:moveTo>
                  <a:lnTo>
                    <a:pt x="0" y="13500"/>
                  </a:lnTo>
                  <a:lnTo>
                    <a:pt x="9447" y="33957"/>
                  </a:lnTo>
                  <a:lnTo>
                    <a:pt x="38681" y="20458"/>
                  </a:lnTo>
                  <a:lnTo>
                    <a:pt x="292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765;p79">
              <a:extLst>
                <a:ext uri="{FF2B5EF4-FFF2-40B4-BE49-F238E27FC236}">
                  <a16:creationId xmlns:a16="http://schemas.microsoft.com/office/drawing/2014/main" id="{6CA20E0A-DED5-4B32-AB95-CAA244F3A245}"/>
                </a:ext>
              </a:extLst>
            </p:cNvPr>
            <p:cNvSpPr/>
            <p:nvPr/>
          </p:nvSpPr>
          <p:spPr>
            <a:xfrm>
              <a:off x="3235136" y="2188278"/>
              <a:ext cx="773952" cy="812791"/>
            </a:xfrm>
            <a:custGeom>
              <a:avLst/>
              <a:gdLst/>
              <a:ahLst/>
              <a:cxnLst/>
              <a:rect l="l" t="t" r="r" b="b"/>
              <a:pathLst>
                <a:path w="36128" h="37941" extrusionOk="0">
                  <a:moveTo>
                    <a:pt x="36127" y="27703"/>
                  </a:moveTo>
                  <a:lnTo>
                    <a:pt x="36115" y="27708"/>
                  </a:lnTo>
                  <a:lnTo>
                    <a:pt x="36115" y="27708"/>
                  </a:lnTo>
                  <a:lnTo>
                    <a:pt x="36127" y="27734"/>
                  </a:lnTo>
                  <a:lnTo>
                    <a:pt x="36127" y="27703"/>
                  </a:lnTo>
                  <a:close/>
                  <a:moveTo>
                    <a:pt x="23298" y="1"/>
                  </a:moveTo>
                  <a:lnTo>
                    <a:pt x="1660" y="10022"/>
                  </a:lnTo>
                  <a:cubicBezTo>
                    <a:pt x="479" y="10533"/>
                    <a:pt x="0" y="11905"/>
                    <a:pt x="511" y="13054"/>
                  </a:cubicBezTo>
                  <a:lnTo>
                    <a:pt x="11426" y="36607"/>
                  </a:lnTo>
                  <a:cubicBezTo>
                    <a:pt x="11820" y="37443"/>
                    <a:pt x="12655" y="37941"/>
                    <a:pt x="13523" y="37941"/>
                  </a:cubicBezTo>
                  <a:cubicBezTo>
                    <a:pt x="13847" y="37941"/>
                    <a:pt x="14177" y="37871"/>
                    <a:pt x="14489" y="37724"/>
                  </a:cubicBezTo>
                  <a:lnTo>
                    <a:pt x="36115" y="27708"/>
                  </a:lnTo>
                  <a:lnTo>
                    <a:pt x="36115" y="27708"/>
                  </a:lnTo>
                  <a:lnTo>
                    <a:pt x="232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766;p79">
              <a:extLst>
                <a:ext uri="{FF2B5EF4-FFF2-40B4-BE49-F238E27FC236}">
                  <a16:creationId xmlns:a16="http://schemas.microsoft.com/office/drawing/2014/main" id="{B3D71932-612A-1436-20F1-88F69D249031}"/>
                </a:ext>
              </a:extLst>
            </p:cNvPr>
            <p:cNvSpPr/>
            <p:nvPr/>
          </p:nvSpPr>
          <p:spPr>
            <a:xfrm>
              <a:off x="3611853" y="2188278"/>
              <a:ext cx="397237" cy="650901"/>
            </a:xfrm>
            <a:custGeom>
              <a:avLst/>
              <a:gdLst/>
              <a:ahLst/>
              <a:cxnLst/>
              <a:rect l="l" t="t" r="r" b="b"/>
              <a:pathLst>
                <a:path w="18543" h="30384" extrusionOk="0">
                  <a:moveTo>
                    <a:pt x="5713" y="1"/>
                  </a:moveTo>
                  <a:lnTo>
                    <a:pt x="0" y="2650"/>
                  </a:lnTo>
                  <a:lnTo>
                    <a:pt x="12830" y="30383"/>
                  </a:lnTo>
                  <a:lnTo>
                    <a:pt x="18542" y="27734"/>
                  </a:lnTo>
                  <a:lnTo>
                    <a:pt x="5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767;p79">
              <a:extLst>
                <a:ext uri="{FF2B5EF4-FFF2-40B4-BE49-F238E27FC236}">
                  <a16:creationId xmlns:a16="http://schemas.microsoft.com/office/drawing/2014/main" id="{B525455E-F040-CBF5-9E72-7A314D87823E}"/>
                </a:ext>
              </a:extLst>
            </p:cNvPr>
            <p:cNvSpPr/>
            <p:nvPr/>
          </p:nvSpPr>
          <p:spPr>
            <a:xfrm>
              <a:off x="3721922" y="2108800"/>
              <a:ext cx="581835" cy="711227"/>
            </a:xfrm>
            <a:custGeom>
              <a:avLst/>
              <a:gdLst/>
              <a:ahLst/>
              <a:cxnLst/>
              <a:rect l="l" t="t" r="r" b="b"/>
              <a:pathLst>
                <a:path w="27160" h="33200" extrusionOk="0">
                  <a:moveTo>
                    <a:pt x="7283" y="0"/>
                  </a:moveTo>
                  <a:cubicBezTo>
                    <a:pt x="4840" y="0"/>
                    <a:pt x="2359" y="516"/>
                    <a:pt x="0" y="1604"/>
                  </a:cubicBezTo>
                  <a:lnTo>
                    <a:pt x="14649" y="33200"/>
                  </a:lnTo>
                  <a:cubicBezTo>
                    <a:pt x="23362" y="29179"/>
                    <a:pt x="27159" y="18806"/>
                    <a:pt x="23106" y="10094"/>
                  </a:cubicBezTo>
                  <a:cubicBezTo>
                    <a:pt x="20174" y="3740"/>
                    <a:pt x="13864" y="0"/>
                    <a:pt x="7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768;p79">
              <a:extLst>
                <a:ext uri="{FF2B5EF4-FFF2-40B4-BE49-F238E27FC236}">
                  <a16:creationId xmlns:a16="http://schemas.microsoft.com/office/drawing/2014/main" id="{26A96215-5D2C-56F2-C510-50AE598FA21C}"/>
                </a:ext>
              </a:extLst>
            </p:cNvPr>
            <p:cNvSpPr/>
            <p:nvPr/>
          </p:nvSpPr>
          <p:spPr>
            <a:xfrm>
              <a:off x="4007015" y="2303147"/>
              <a:ext cx="246830" cy="430742"/>
            </a:xfrm>
            <a:custGeom>
              <a:avLst/>
              <a:gdLst/>
              <a:ahLst/>
              <a:cxnLst/>
              <a:rect l="l" t="t" r="r" b="b"/>
              <a:pathLst>
                <a:path w="11522" h="20107" extrusionOk="0">
                  <a:moveTo>
                    <a:pt x="7756" y="0"/>
                  </a:moveTo>
                  <a:cubicBezTo>
                    <a:pt x="6064" y="3766"/>
                    <a:pt x="3383" y="7022"/>
                    <a:pt x="1" y="9415"/>
                  </a:cubicBezTo>
                  <a:lnTo>
                    <a:pt x="4979" y="20107"/>
                  </a:lnTo>
                  <a:cubicBezTo>
                    <a:pt x="10054" y="15351"/>
                    <a:pt x="11522" y="7883"/>
                    <a:pt x="8617" y="1596"/>
                  </a:cubicBezTo>
                  <a:cubicBezTo>
                    <a:pt x="8362" y="1054"/>
                    <a:pt x="8075" y="511"/>
                    <a:pt x="77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6769;p79">
              <a:extLst>
                <a:ext uri="{FF2B5EF4-FFF2-40B4-BE49-F238E27FC236}">
                  <a16:creationId xmlns:a16="http://schemas.microsoft.com/office/drawing/2014/main" id="{875E1117-0C81-3CDB-8AE8-0ABFA42C1331}"/>
                </a:ext>
              </a:extLst>
            </p:cNvPr>
            <p:cNvSpPr/>
            <p:nvPr/>
          </p:nvSpPr>
          <p:spPr>
            <a:xfrm>
              <a:off x="3816953" y="2147061"/>
              <a:ext cx="289225" cy="106877"/>
            </a:xfrm>
            <a:custGeom>
              <a:avLst/>
              <a:gdLst/>
              <a:ahLst/>
              <a:cxnLst/>
              <a:rect l="l" t="t" r="r" b="b"/>
              <a:pathLst>
                <a:path w="13501" h="4989" extrusionOk="0">
                  <a:moveTo>
                    <a:pt x="1849" y="0"/>
                  </a:moveTo>
                  <a:cubicBezTo>
                    <a:pt x="1235" y="0"/>
                    <a:pt x="617" y="35"/>
                    <a:pt x="0" y="106"/>
                  </a:cubicBezTo>
                  <a:lnTo>
                    <a:pt x="2234" y="4925"/>
                  </a:lnTo>
                  <a:cubicBezTo>
                    <a:pt x="3989" y="4745"/>
                    <a:pt x="5759" y="4656"/>
                    <a:pt x="7529" y="4656"/>
                  </a:cubicBezTo>
                  <a:cubicBezTo>
                    <a:pt x="9524" y="4656"/>
                    <a:pt x="11521" y="4769"/>
                    <a:pt x="13500" y="4989"/>
                  </a:cubicBezTo>
                  <a:cubicBezTo>
                    <a:pt x="10450" y="1770"/>
                    <a:pt x="6222" y="0"/>
                    <a:pt x="1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6770;p79">
              <a:extLst>
                <a:ext uri="{FF2B5EF4-FFF2-40B4-BE49-F238E27FC236}">
                  <a16:creationId xmlns:a16="http://schemas.microsoft.com/office/drawing/2014/main" id="{1E99ABF9-D0E5-529F-EDDD-8F98133B6FB6}"/>
                </a:ext>
              </a:extLst>
            </p:cNvPr>
            <p:cNvSpPr/>
            <p:nvPr/>
          </p:nvSpPr>
          <p:spPr>
            <a:xfrm>
              <a:off x="3635782" y="2079815"/>
              <a:ext cx="485434" cy="803687"/>
            </a:xfrm>
            <a:custGeom>
              <a:avLst/>
              <a:gdLst/>
              <a:ahLst/>
              <a:cxnLst/>
              <a:rect l="l" t="t" r="r" b="b"/>
              <a:pathLst>
                <a:path w="22660" h="37516" extrusionOk="0">
                  <a:moveTo>
                    <a:pt x="4452" y="0"/>
                  </a:moveTo>
                  <a:cubicBezTo>
                    <a:pt x="3900" y="0"/>
                    <a:pt x="3340" y="120"/>
                    <a:pt x="2808" y="372"/>
                  </a:cubicBezTo>
                  <a:cubicBezTo>
                    <a:pt x="862" y="1266"/>
                    <a:pt x="0" y="3596"/>
                    <a:pt x="926" y="5574"/>
                  </a:cubicBezTo>
                  <a:lnTo>
                    <a:pt x="14681" y="35255"/>
                  </a:lnTo>
                  <a:cubicBezTo>
                    <a:pt x="15327" y="36686"/>
                    <a:pt x="16724" y="37516"/>
                    <a:pt x="18184" y="37516"/>
                  </a:cubicBezTo>
                  <a:cubicBezTo>
                    <a:pt x="18743" y="37516"/>
                    <a:pt x="19312" y="37394"/>
                    <a:pt x="19851" y="37138"/>
                  </a:cubicBezTo>
                  <a:cubicBezTo>
                    <a:pt x="21829" y="36244"/>
                    <a:pt x="22659" y="33914"/>
                    <a:pt x="21766" y="31968"/>
                  </a:cubicBezTo>
                  <a:lnTo>
                    <a:pt x="8011" y="2287"/>
                  </a:lnTo>
                  <a:cubicBezTo>
                    <a:pt x="7338" y="849"/>
                    <a:pt x="5922" y="0"/>
                    <a:pt x="4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6771;p79">
              <a:extLst>
                <a:ext uri="{FF2B5EF4-FFF2-40B4-BE49-F238E27FC236}">
                  <a16:creationId xmlns:a16="http://schemas.microsoft.com/office/drawing/2014/main" id="{D5B44BC1-68CC-4AA1-6D39-A6241689C21B}"/>
                </a:ext>
              </a:extLst>
            </p:cNvPr>
            <p:cNvSpPr/>
            <p:nvPr/>
          </p:nvSpPr>
          <p:spPr>
            <a:xfrm>
              <a:off x="2424268" y="2534748"/>
              <a:ext cx="927102" cy="811549"/>
            </a:xfrm>
            <a:custGeom>
              <a:avLst/>
              <a:gdLst/>
              <a:ahLst/>
              <a:cxnLst/>
              <a:rect l="l" t="t" r="r" b="b"/>
              <a:pathLst>
                <a:path w="43277" h="37883" extrusionOk="0">
                  <a:moveTo>
                    <a:pt x="21627" y="0"/>
                  </a:moveTo>
                  <a:cubicBezTo>
                    <a:pt x="18374" y="0"/>
                    <a:pt x="15077" y="837"/>
                    <a:pt x="12064" y="2594"/>
                  </a:cubicBezTo>
                  <a:cubicBezTo>
                    <a:pt x="3033" y="7891"/>
                    <a:pt x="1" y="19508"/>
                    <a:pt x="5298" y="28540"/>
                  </a:cubicBezTo>
                  <a:cubicBezTo>
                    <a:pt x="8828" y="34536"/>
                    <a:pt x="15162" y="37883"/>
                    <a:pt x="21658" y="37883"/>
                  </a:cubicBezTo>
                  <a:cubicBezTo>
                    <a:pt x="24913" y="37883"/>
                    <a:pt x="28209" y="37042"/>
                    <a:pt x="31213" y="35274"/>
                  </a:cubicBezTo>
                  <a:cubicBezTo>
                    <a:pt x="40245" y="29976"/>
                    <a:pt x="43277" y="18391"/>
                    <a:pt x="37979" y="9359"/>
                  </a:cubicBezTo>
                  <a:cubicBezTo>
                    <a:pt x="34448" y="3340"/>
                    <a:pt x="28125" y="0"/>
                    <a:pt x="216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6772;p79">
              <a:extLst>
                <a:ext uri="{FF2B5EF4-FFF2-40B4-BE49-F238E27FC236}">
                  <a16:creationId xmlns:a16="http://schemas.microsoft.com/office/drawing/2014/main" id="{B996243D-4DA7-F44C-E8A3-E0240DFC688A}"/>
                </a:ext>
              </a:extLst>
            </p:cNvPr>
            <p:cNvSpPr/>
            <p:nvPr/>
          </p:nvSpPr>
          <p:spPr>
            <a:xfrm>
              <a:off x="2538451" y="2616283"/>
              <a:ext cx="678922" cy="648459"/>
            </a:xfrm>
            <a:custGeom>
              <a:avLst/>
              <a:gdLst/>
              <a:ahLst/>
              <a:cxnLst/>
              <a:rect l="l" t="t" r="r" b="b"/>
              <a:pathLst>
                <a:path w="31692" h="30270" extrusionOk="0">
                  <a:moveTo>
                    <a:pt x="16308" y="1"/>
                  </a:moveTo>
                  <a:cubicBezTo>
                    <a:pt x="12154" y="1"/>
                    <a:pt x="8093" y="1714"/>
                    <a:pt x="5171" y="4883"/>
                  </a:cubicBezTo>
                  <a:cubicBezTo>
                    <a:pt x="1022" y="9383"/>
                    <a:pt x="0" y="15957"/>
                    <a:pt x="2585" y="21511"/>
                  </a:cubicBezTo>
                  <a:cubicBezTo>
                    <a:pt x="5146" y="27028"/>
                    <a:pt x="10628" y="30270"/>
                    <a:pt x="16355" y="30270"/>
                  </a:cubicBezTo>
                  <a:cubicBezTo>
                    <a:pt x="18479" y="30270"/>
                    <a:pt x="20637" y="29824"/>
                    <a:pt x="22692" y="28883"/>
                  </a:cubicBezTo>
                  <a:cubicBezTo>
                    <a:pt x="28245" y="26298"/>
                    <a:pt x="31691" y="20617"/>
                    <a:pt x="31436" y="14489"/>
                  </a:cubicBezTo>
                  <a:cubicBezTo>
                    <a:pt x="31181" y="8394"/>
                    <a:pt x="27255" y="3032"/>
                    <a:pt x="21511" y="926"/>
                  </a:cubicBezTo>
                  <a:cubicBezTo>
                    <a:pt x="19812" y="303"/>
                    <a:pt x="18052" y="1"/>
                    <a:pt x="163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6773;p79">
              <a:extLst>
                <a:ext uri="{FF2B5EF4-FFF2-40B4-BE49-F238E27FC236}">
                  <a16:creationId xmlns:a16="http://schemas.microsoft.com/office/drawing/2014/main" id="{B9D95737-3770-2CE8-091D-45A386DD2813}"/>
                </a:ext>
              </a:extLst>
            </p:cNvPr>
            <p:cNvSpPr/>
            <p:nvPr/>
          </p:nvSpPr>
          <p:spPr>
            <a:xfrm>
              <a:off x="2618443" y="2721211"/>
              <a:ext cx="538647" cy="439076"/>
            </a:xfrm>
            <a:custGeom>
              <a:avLst/>
              <a:gdLst/>
              <a:ahLst/>
              <a:cxnLst/>
              <a:rect l="l" t="t" r="r" b="b"/>
              <a:pathLst>
                <a:path w="25144" h="20496" extrusionOk="0">
                  <a:moveTo>
                    <a:pt x="12556" y="1"/>
                  </a:moveTo>
                  <a:cubicBezTo>
                    <a:pt x="11118" y="1"/>
                    <a:pt x="9657" y="303"/>
                    <a:pt x="8266" y="943"/>
                  </a:cubicBezTo>
                  <a:cubicBezTo>
                    <a:pt x="0" y="4772"/>
                    <a:pt x="479" y="16708"/>
                    <a:pt x="9064" y="19836"/>
                  </a:cubicBezTo>
                  <a:cubicBezTo>
                    <a:pt x="10287" y="20288"/>
                    <a:pt x="11500" y="20495"/>
                    <a:pt x="12670" y="20495"/>
                  </a:cubicBezTo>
                  <a:cubicBezTo>
                    <a:pt x="19683" y="20495"/>
                    <a:pt x="25144" y="13033"/>
                    <a:pt x="21862" y="5921"/>
                  </a:cubicBezTo>
                  <a:cubicBezTo>
                    <a:pt x="20139" y="2197"/>
                    <a:pt x="16431" y="1"/>
                    <a:pt x="12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6774;p79">
              <a:extLst>
                <a:ext uri="{FF2B5EF4-FFF2-40B4-BE49-F238E27FC236}">
                  <a16:creationId xmlns:a16="http://schemas.microsoft.com/office/drawing/2014/main" id="{68F7BC2B-232B-C199-75BB-53AE77D9715A}"/>
                </a:ext>
              </a:extLst>
            </p:cNvPr>
            <p:cNvSpPr/>
            <p:nvPr/>
          </p:nvSpPr>
          <p:spPr>
            <a:xfrm>
              <a:off x="2679283" y="2761957"/>
              <a:ext cx="386997" cy="252935"/>
            </a:xfrm>
            <a:custGeom>
              <a:avLst/>
              <a:gdLst/>
              <a:ahLst/>
              <a:cxnLst/>
              <a:rect l="l" t="t" r="r" b="b"/>
              <a:pathLst>
                <a:path w="18065" h="11807" extrusionOk="0">
                  <a:moveTo>
                    <a:pt x="9780" y="0"/>
                  </a:moveTo>
                  <a:cubicBezTo>
                    <a:pt x="9073" y="0"/>
                    <a:pt x="8351" y="92"/>
                    <a:pt x="7628" y="285"/>
                  </a:cubicBezTo>
                  <a:cubicBezTo>
                    <a:pt x="2618" y="1594"/>
                    <a:pt x="1" y="7115"/>
                    <a:pt x="2171" y="11806"/>
                  </a:cubicBezTo>
                  <a:cubicBezTo>
                    <a:pt x="5021" y="8583"/>
                    <a:pt x="9651" y="7250"/>
                    <a:pt x="14073" y="7250"/>
                  </a:cubicBezTo>
                  <a:cubicBezTo>
                    <a:pt x="14949" y="7250"/>
                    <a:pt x="15816" y="7302"/>
                    <a:pt x="16660" y="7402"/>
                  </a:cubicBezTo>
                  <a:cubicBezTo>
                    <a:pt x="17139" y="7466"/>
                    <a:pt x="17586" y="7530"/>
                    <a:pt x="18064" y="7657"/>
                  </a:cubicBezTo>
                  <a:cubicBezTo>
                    <a:pt x="17682" y="3233"/>
                    <a:pt x="13980" y="0"/>
                    <a:pt x="97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6775;p79">
              <a:extLst>
                <a:ext uri="{FF2B5EF4-FFF2-40B4-BE49-F238E27FC236}">
                  <a16:creationId xmlns:a16="http://schemas.microsoft.com/office/drawing/2014/main" id="{6734B809-B57C-354B-3110-5483A0AD74C5}"/>
                </a:ext>
              </a:extLst>
            </p:cNvPr>
            <p:cNvSpPr/>
            <p:nvPr/>
          </p:nvSpPr>
          <p:spPr>
            <a:xfrm>
              <a:off x="1654489" y="3210378"/>
              <a:ext cx="101843" cy="109448"/>
            </a:xfrm>
            <a:custGeom>
              <a:avLst/>
              <a:gdLst/>
              <a:ahLst/>
              <a:cxnLst/>
              <a:rect l="l" t="t" r="r" b="b"/>
              <a:pathLst>
                <a:path w="4754" h="5109" extrusionOk="0">
                  <a:moveTo>
                    <a:pt x="947" y="0"/>
                  </a:moveTo>
                  <a:cubicBezTo>
                    <a:pt x="392" y="0"/>
                    <a:pt x="0" y="584"/>
                    <a:pt x="253" y="1119"/>
                  </a:cubicBezTo>
                  <a:lnTo>
                    <a:pt x="1721" y="4342"/>
                  </a:lnTo>
                  <a:lnTo>
                    <a:pt x="2455" y="5108"/>
                  </a:lnTo>
                  <a:lnTo>
                    <a:pt x="4753" y="2938"/>
                  </a:lnTo>
                  <a:cubicBezTo>
                    <a:pt x="4051" y="1502"/>
                    <a:pt x="2743" y="449"/>
                    <a:pt x="1179" y="34"/>
                  </a:cubicBezTo>
                  <a:cubicBezTo>
                    <a:pt x="1099" y="11"/>
                    <a:pt x="1022" y="0"/>
                    <a:pt x="9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6776;p79">
              <a:extLst>
                <a:ext uri="{FF2B5EF4-FFF2-40B4-BE49-F238E27FC236}">
                  <a16:creationId xmlns:a16="http://schemas.microsoft.com/office/drawing/2014/main" id="{A96223E6-5A4F-894D-2FCA-0DC56941BEB3}"/>
                </a:ext>
              </a:extLst>
            </p:cNvPr>
            <p:cNvSpPr/>
            <p:nvPr/>
          </p:nvSpPr>
          <p:spPr>
            <a:xfrm>
              <a:off x="1830818" y="3579599"/>
              <a:ext cx="80699" cy="108912"/>
            </a:xfrm>
            <a:custGeom>
              <a:avLst/>
              <a:gdLst/>
              <a:ahLst/>
              <a:cxnLst/>
              <a:rect l="l" t="t" r="r" b="b"/>
              <a:pathLst>
                <a:path w="3767" h="5084" extrusionOk="0">
                  <a:moveTo>
                    <a:pt x="3129" y="1"/>
                  </a:moveTo>
                  <a:lnTo>
                    <a:pt x="1" y="352"/>
                  </a:lnTo>
                  <a:lnTo>
                    <a:pt x="129" y="1405"/>
                  </a:lnTo>
                  <a:lnTo>
                    <a:pt x="1629" y="4628"/>
                  </a:lnTo>
                  <a:cubicBezTo>
                    <a:pt x="1756" y="4931"/>
                    <a:pt x="2036" y="5083"/>
                    <a:pt x="2319" y="5083"/>
                  </a:cubicBezTo>
                  <a:cubicBezTo>
                    <a:pt x="2602" y="5083"/>
                    <a:pt x="2889" y="4931"/>
                    <a:pt x="3033" y="4628"/>
                  </a:cubicBezTo>
                  <a:cubicBezTo>
                    <a:pt x="3735" y="3192"/>
                    <a:pt x="3767" y="1501"/>
                    <a:pt x="3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26682;p78">
            <a:extLst>
              <a:ext uri="{FF2B5EF4-FFF2-40B4-BE49-F238E27FC236}">
                <a16:creationId xmlns:a16="http://schemas.microsoft.com/office/drawing/2014/main" id="{2F5FDB6D-DF77-7352-2040-2431D0D0EAA8}"/>
              </a:ext>
            </a:extLst>
          </p:cNvPr>
          <p:cNvSpPr/>
          <p:nvPr/>
        </p:nvSpPr>
        <p:spPr>
          <a:xfrm>
            <a:off x="228079" y="2401718"/>
            <a:ext cx="213900" cy="213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26683;p78">
            <a:extLst>
              <a:ext uri="{FF2B5EF4-FFF2-40B4-BE49-F238E27FC236}">
                <a16:creationId xmlns:a16="http://schemas.microsoft.com/office/drawing/2014/main" id="{6C04076E-8C90-37DC-EF10-651E5C337394}"/>
              </a:ext>
            </a:extLst>
          </p:cNvPr>
          <p:cNvSpPr txBox="1"/>
          <p:nvPr/>
        </p:nvSpPr>
        <p:spPr>
          <a:xfrm>
            <a:off x="569714" y="1598762"/>
            <a:ext cx="2894575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sz="2000" dirty="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Orbital Brightness Modulation</a:t>
            </a:r>
            <a:endParaRPr sz="2000" dirty="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49" name="Google Shape;26685;p78">
            <a:extLst>
              <a:ext uri="{FF2B5EF4-FFF2-40B4-BE49-F238E27FC236}">
                <a16:creationId xmlns:a16="http://schemas.microsoft.com/office/drawing/2014/main" id="{10CAD40F-50F1-7530-6086-F72C2AD6C47F}"/>
              </a:ext>
            </a:extLst>
          </p:cNvPr>
          <p:cNvCxnSpPr/>
          <p:nvPr/>
        </p:nvCxnSpPr>
        <p:spPr>
          <a:xfrm>
            <a:off x="650785" y="1942403"/>
            <a:ext cx="1474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Google Shape;26686;p78">
            <a:extLst>
              <a:ext uri="{FF2B5EF4-FFF2-40B4-BE49-F238E27FC236}">
                <a16:creationId xmlns:a16="http://schemas.microsoft.com/office/drawing/2014/main" id="{C5A31A31-7458-07EE-530D-40992E9D3CA2}"/>
              </a:ext>
            </a:extLst>
          </p:cNvPr>
          <p:cNvSpPr/>
          <p:nvPr/>
        </p:nvSpPr>
        <p:spPr>
          <a:xfrm>
            <a:off x="225233" y="3152848"/>
            <a:ext cx="213900" cy="213900"/>
          </a:xfrm>
          <a:prstGeom prst="ellipse">
            <a:avLst/>
          </a:prstGeom>
          <a:solidFill>
            <a:srgbClr val="5DB5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1" name="Google Shape;26687;p78">
            <a:extLst>
              <a:ext uri="{FF2B5EF4-FFF2-40B4-BE49-F238E27FC236}">
                <a16:creationId xmlns:a16="http://schemas.microsoft.com/office/drawing/2014/main" id="{986917D2-4D38-F073-3EE6-17C46A6C8505}"/>
              </a:ext>
            </a:extLst>
          </p:cNvPr>
          <p:cNvSpPr txBox="1"/>
          <p:nvPr/>
        </p:nvSpPr>
        <p:spPr>
          <a:xfrm>
            <a:off x="569715" y="2349898"/>
            <a:ext cx="16428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sz="2000" dirty="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Radial Velocity</a:t>
            </a:r>
            <a:endParaRPr sz="2000" dirty="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53" name="Google Shape;26689;p78">
            <a:extLst>
              <a:ext uri="{FF2B5EF4-FFF2-40B4-BE49-F238E27FC236}">
                <a16:creationId xmlns:a16="http://schemas.microsoft.com/office/drawing/2014/main" id="{4E66C79C-BF01-6CC7-CA7D-081EF51D6DED}"/>
              </a:ext>
            </a:extLst>
          </p:cNvPr>
          <p:cNvCxnSpPr/>
          <p:nvPr/>
        </p:nvCxnSpPr>
        <p:spPr>
          <a:xfrm>
            <a:off x="650785" y="2693539"/>
            <a:ext cx="1474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" name="Google Shape;26690;p78">
            <a:extLst>
              <a:ext uri="{FF2B5EF4-FFF2-40B4-BE49-F238E27FC236}">
                <a16:creationId xmlns:a16="http://schemas.microsoft.com/office/drawing/2014/main" id="{E721B43F-3068-6206-1D49-301A1D21DD3B}"/>
              </a:ext>
            </a:extLst>
          </p:cNvPr>
          <p:cNvSpPr/>
          <p:nvPr/>
        </p:nvSpPr>
        <p:spPr>
          <a:xfrm>
            <a:off x="225233" y="1650588"/>
            <a:ext cx="213900" cy="213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26691;p78">
            <a:extLst>
              <a:ext uri="{FF2B5EF4-FFF2-40B4-BE49-F238E27FC236}">
                <a16:creationId xmlns:a16="http://schemas.microsoft.com/office/drawing/2014/main" id="{4B3EBB91-718D-0683-2751-83FF017A391C}"/>
              </a:ext>
            </a:extLst>
          </p:cNvPr>
          <p:cNvSpPr txBox="1"/>
          <p:nvPr/>
        </p:nvSpPr>
        <p:spPr>
          <a:xfrm>
            <a:off x="569715" y="3101042"/>
            <a:ext cx="16428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sz="2000" dirty="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Transit</a:t>
            </a:r>
            <a:endParaRPr sz="2000" dirty="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57" name="Google Shape;26693;p78">
            <a:extLst>
              <a:ext uri="{FF2B5EF4-FFF2-40B4-BE49-F238E27FC236}">
                <a16:creationId xmlns:a16="http://schemas.microsoft.com/office/drawing/2014/main" id="{D11EFC23-C762-4FFD-6F71-F771C23D1BD0}"/>
              </a:ext>
            </a:extLst>
          </p:cNvPr>
          <p:cNvCxnSpPr/>
          <p:nvPr/>
        </p:nvCxnSpPr>
        <p:spPr>
          <a:xfrm>
            <a:off x="650785" y="3444684"/>
            <a:ext cx="1474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26694;p78">
            <a:extLst>
              <a:ext uri="{FF2B5EF4-FFF2-40B4-BE49-F238E27FC236}">
                <a16:creationId xmlns:a16="http://schemas.microsoft.com/office/drawing/2014/main" id="{AA2FB58B-02B0-D89D-997E-6C3B554C817F}"/>
              </a:ext>
            </a:extLst>
          </p:cNvPr>
          <p:cNvSpPr/>
          <p:nvPr/>
        </p:nvSpPr>
        <p:spPr>
          <a:xfrm>
            <a:off x="228079" y="3903978"/>
            <a:ext cx="213900" cy="2139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26695;p78">
            <a:extLst>
              <a:ext uri="{FF2B5EF4-FFF2-40B4-BE49-F238E27FC236}">
                <a16:creationId xmlns:a16="http://schemas.microsoft.com/office/drawing/2014/main" id="{E4E88478-A155-D1C8-3D04-35E842D6328A}"/>
              </a:ext>
            </a:extLst>
          </p:cNvPr>
          <p:cNvSpPr txBox="1"/>
          <p:nvPr/>
        </p:nvSpPr>
        <p:spPr>
          <a:xfrm>
            <a:off x="569715" y="3852172"/>
            <a:ext cx="2245888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sz="2000" dirty="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Transit Timing Variations</a:t>
            </a:r>
            <a:endParaRPr sz="2000" dirty="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61" name="Google Shape;26697;p78">
            <a:extLst>
              <a:ext uri="{FF2B5EF4-FFF2-40B4-BE49-F238E27FC236}">
                <a16:creationId xmlns:a16="http://schemas.microsoft.com/office/drawing/2014/main" id="{20849BB5-9034-C7C9-6B7F-A6AFAA88E5D7}"/>
              </a:ext>
            </a:extLst>
          </p:cNvPr>
          <p:cNvCxnSpPr/>
          <p:nvPr/>
        </p:nvCxnSpPr>
        <p:spPr>
          <a:xfrm>
            <a:off x="650785" y="4195813"/>
            <a:ext cx="1474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5719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51" grpId="0"/>
      <p:bldP spid="55" grpId="0"/>
      <p:bldP spid="5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56726-5F9C-B8BE-6E76-11BD7B6B9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386074"/>
            <a:ext cx="7717500" cy="572700"/>
          </a:xfrm>
        </p:spPr>
        <p:txBody>
          <a:bodyPr/>
          <a:lstStyle/>
          <a:p>
            <a:r>
              <a:rPr lang="en-GB" dirty="0"/>
              <a:t>Stellar Characteristics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FF50667D-D1C3-F694-5449-049D92EF7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648" y="1077076"/>
            <a:ext cx="4273737" cy="3656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8B437E-695E-BA79-688A-BC6849471501}"/>
              </a:ext>
            </a:extLst>
          </p:cNvPr>
          <p:cNvSpPr txBox="1"/>
          <p:nvPr/>
        </p:nvSpPr>
        <p:spPr>
          <a:xfrm>
            <a:off x="2262070" y="4819153"/>
            <a:ext cx="57822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Question 3: Do larger and denser stars have higher temperatures?</a:t>
            </a:r>
          </a:p>
        </p:txBody>
      </p:sp>
      <p:grpSp>
        <p:nvGrpSpPr>
          <p:cNvPr id="4" name="Google Shape;28952;p100">
            <a:extLst>
              <a:ext uri="{FF2B5EF4-FFF2-40B4-BE49-F238E27FC236}">
                <a16:creationId xmlns:a16="http://schemas.microsoft.com/office/drawing/2014/main" id="{9E61FFC2-847F-4428-7805-14FDD4C77C4F}"/>
              </a:ext>
            </a:extLst>
          </p:cNvPr>
          <p:cNvGrpSpPr/>
          <p:nvPr/>
        </p:nvGrpSpPr>
        <p:grpSpPr>
          <a:xfrm>
            <a:off x="-603407" y="1544687"/>
            <a:ext cx="2184741" cy="1894875"/>
            <a:chOff x="1096400" y="1794375"/>
            <a:chExt cx="2501203" cy="2258372"/>
          </a:xfrm>
        </p:grpSpPr>
        <p:sp>
          <p:nvSpPr>
            <p:cNvPr id="9" name="Google Shape;28953;p100">
              <a:extLst>
                <a:ext uri="{FF2B5EF4-FFF2-40B4-BE49-F238E27FC236}">
                  <a16:creationId xmlns:a16="http://schemas.microsoft.com/office/drawing/2014/main" id="{B0364529-67CA-3C2D-3AD7-6512B28E6ECC}"/>
                </a:ext>
              </a:extLst>
            </p:cNvPr>
            <p:cNvSpPr/>
            <p:nvPr/>
          </p:nvSpPr>
          <p:spPr>
            <a:xfrm>
              <a:off x="1362300" y="3007006"/>
              <a:ext cx="212396" cy="206006"/>
            </a:xfrm>
            <a:custGeom>
              <a:avLst/>
              <a:gdLst/>
              <a:ahLst/>
              <a:cxnLst/>
              <a:rect l="l" t="t" r="r" b="b"/>
              <a:pathLst>
                <a:path w="1961" h="1902" extrusionOk="0">
                  <a:moveTo>
                    <a:pt x="995" y="1"/>
                  </a:moveTo>
                  <a:cubicBezTo>
                    <a:pt x="483" y="1"/>
                    <a:pt x="61" y="392"/>
                    <a:pt x="37" y="897"/>
                  </a:cubicBezTo>
                  <a:cubicBezTo>
                    <a:pt x="1" y="1417"/>
                    <a:pt x="412" y="1877"/>
                    <a:pt x="932" y="1901"/>
                  </a:cubicBezTo>
                  <a:cubicBezTo>
                    <a:pt x="947" y="1902"/>
                    <a:pt x="962" y="1902"/>
                    <a:pt x="977" y="1902"/>
                  </a:cubicBezTo>
                  <a:cubicBezTo>
                    <a:pt x="1478" y="1902"/>
                    <a:pt x="1901" y="1511"/>
                    <a:pt x="1936" y="1006"/>
                  </a:cubicBezTo>
                  <a:cubicBezTo>
                    <a:pt x="1960" y="473"/>
                    <a:pt x="1561" y="26"/>
                    <a:pt x="1041" y="2"/>
                  </a:cubicBezTo>
                  <a:cubicBezTo>
                    <a:pt x="1026" y="1"/>
                    <a:pt x="1010" y="1"/>
                    <a:pt x="995" y="1"/>
                  </a:cubicBezTo>
                  <a:close/>
                </a:path>
              </a:pathLst>
            </a:custGeom>
            <a:solidFill>
              <a:srgbClr val="1A3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8954;p100">
              <a:extLst>
                <a:ext uri="{FF2B5EF4-FFF2-40B4-BE49-F238E27FC236}">
                  <a16:creationId xmlns:a16="http://schemas.microsoft.com/office/drawing/2014/main" id="{D2CE1A22-BD83-9FC6-038F-A899E6B7C722}"/>
                </a:ext>
              </a:extLst>
            </p:cNvPr>
            <p:cNvSpPr/>
            <p:nvPr/>
          </p:nvSpPr>
          <p:spPr>
            <a:xfrm>
              <a:off x="1096400" y="1794375"/>
              <a:ext cx="2501203" cy="2258372"/>
            </a:xfrm>
            <a:custGeom>
              <a:avLst/>
              <a:gdLst/>
              <a:ahLst/>
              <a:cxnLst/>
              <a:rect l="l" t="t" r="r" b="b"/>
              <a:pathLst>
                <a:path w="23093" h="20851" extrusionOk="0">
                  <a:moveTo>
                    <a:pt x="11540" y="1"/>
                  </a:moveTo>
                  <a:cubicBezTo>
                    <a:pt x="6923" y="1"/>
                    <a:pt x="2704" y="3088"/>
                    <a:pt x="1464" y="7762"/>
                  </a:cubicBezTo>
                  <a:cubicBezTo>
                    <a:pt x="0" y="13327"/>
                    <a:pt x="3315" y="19036"/>
                    <a:pt x="8879" y="20500"/>
                  </a:cubicBezTo>
                  <a:cubicBezTo>
                    <a:pt x="9772" y="20737"/>
                    <a:pt x="10669" y="20850"/>
                    <a:pt x="11551" y="20850"/>
                  </a:cubicBezTo>
                  <a:cubicBezTo>
                    <a:pt x="16164" y="20850"/>
                    <a:pt x="20378" y="17756"/>
                    <a:pt x="21617" y="13085"/>
                  </a:cubicBezTo>
                  <a:cubicBezTo>
                    <a:pt x="23093" y="7520"/>
                    <a:pt x="19766" y="1823"/>
                    <a:pt x="14202" y="347"/>
                  </a:cubicBezTo>
                  <a:cubicBezTo>
                    <a:pt x="13312" y="113"/>
                    <a:pt x="12418" y="1"/>
                    <a:pt x="115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8955;p100">
              <a:extLst>
                <a:ext uri="{FF2B5EF4-FFF2-40B4-BE49-F238E27FC236}">
                  <a16:creationId xmlns:a16="http://schemas.microsoft.com/office/drawing/2014/main" id="{11004D5C-2B43-69E7-1E96-D59E15338C0E}"/>
                </a:ext>
              </a:extLst>
            </p:cNvPr>
            <p:cNvSpPr/>
            <p:nvPr/>
          </p:nvSpPr>
          <p:spPr>
            <a:xfrm>
              <a:off x="1547077" y="2124069"/>
              <a:ext cx="1598547" cy="1598547"/>
            </a:xfrm>
            <a:custGeom>
              <a:avLst/>
              <a:gdLst/>
              <a:ahLst/>
              <a:cxnLst/>
              <a:rect l="l" t="t" r="r" b="b"/>
              <a:pathLst>
                <a:path w="14759" h="14759" extrusionOk="0">
                  <a:moveTo>
                    <a:pt x="7379" y="1"/>
                  </a:moveTo>
                  <a:cubicBezTo>
                    <a:pt x="3303" y="1"/>
                    <a:pt x="0" y="3303"/>
                    <a:pt x="0" y="7380"/>
                  </a:cubicBezTo>
                  <a:cubicBezTo>
                    <a:pt x="0" y="11456"/>
                    <a:pt x="3303" y="14759"/>
                    <a:pt x="7379" y="14759"/>
                  </a:cubicBezTo>
                  <a:cubicBezTo>
                    <a:pt x="11456" y="14759"/>
                    <a:pt x="14759" y="11456"/>
                    <a:pt x="14759" y="7380"/>
                  </a:cubicBezTo>
                  <a:cubicBezTo>
                    <a:pt x="14759" y="3303"/>
                    <a:pt x="11456" y="1"/>
                    <a:pt x="73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8956;p100">
              <a:extLst>
                <a:ext uri="{FF2B5EF4-FFF2-40B4-BE49-F238E27FC236}">
                  <a16:creationId xmlns:a16="http://schemas.microsoft.com/office/drawing/2014/main" id="{33035567-0A46-35D1-1D44-03B85A89FA41}"/>
                </a:ext>
              </a:extLst>
            </p:cNvPr>
            <p:cNvSpPr/>
            <p:nvPr/>
          </p:nvSpPr>
          <p:spPr>
            <a:xfrm>
              <a:off x="1853701" y="2430692"/>
              <a:ext cx="985296" cy="985296"/>
            </a:xfrm>
            <a:custGeom>
              <a:avLst/>
              <a:gdLst/>
              <a:ahLst/>
              <a:cxnLst/>
              <a:rect l="l" t="t" r="r" b="b"/>
              <a:pathLst>
                <a:path w="9097" h="9097" extrusionOk="0">
                  <a:moveTo>
                    <a:pt x="4548" y="0"/>
                  </a:moveTo>
                  <a:cubicBezTo>
                    <a:pt x="2032" y="0"/>
                    <a:pt x="0" y="2032"/>
                    <a:pt x="0" y="4549"/>
                  </a:cubicBezTo>
                  <a:cubicBezTo>
                    <a:pt x="0" y="7065"/>
                    <a:pt x="2032" y="9097"/>
                    <a:pt x="4548" y="9097"/>
                  </a:cubicBezTo>
                  <a:cubicBezTo>
                    <a:pt x="7065" y="9097"/>
                    <a:pt x="9097" y="7065"/>
                    <a:pt x="9097" y="4549"/>
                  </a:cubicBezTo>
                  <a:cubicBezTo>
                    <a:pt x="9097" y="2032"/>
                    <a:pt x="7065" y="0"/>
                    <a:pt x="45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8957;p100">
              <a:extLst>
                <a:ext uri="{FF2B5EF4-FFF2-40B4-BE49-F238E27FC236}">
                  <a16:creationId xmlns:a16="http://schemas.microsoft.com/office/drawing/2014/main" id="{802A26CA-B6ED-AAC6-0D17-491A1419001B}"/>
                </a:ext>
              </a:extLst>
            </p:cNvPr>
            <p:cNvSpPr/>
            <p:nvPr/>
          </p:nvSpPr>
          <p:spPr>
            <a:xfrm>
              <a:off x="1105498" y="1795241"/>
              <a:ext cx="2340146" cy="2257505"/>
            </a:xfrm>
            <a:custGeom>
              <a:avLst/>
              <a:gdLst/>
              <a:ahLst/>
              <a:cxnLst/>
              <a:rect l="l" t="t" r="r" b="b"/>
              <a:pathLst>
                <a:path w="21606" h="20843" extrusionOk="0">
                  <a:moveTo>
                    <a:pt x="11227" y="0"/>
                  </a:moveTo>
                  <a:cubicBezTo>
                    <a:pt x="6485" y="121"/>
                    <a:pt x="2420" y="3412"/>
                    <a:pt x="1319" y="8032"/>
                  </a:cubicBezTo>
                  <a:cubicBezTo>
                    <a:pt x="1" y="13597"/>
                    <a:pt x="3497" y="19246"/>
                    <a:pt x="9061" y="20565"/>
                  </a:cubicBezTo>
                  <a:cubicBezTo>
                    <a:pt x="9854" y="20752"/>
                    <a:pt x="10648" y="20842"/>
                    <a:pt x="11432" y="20842"/>
                  </a:cubicBezTo>
                  <a:cubicBezTo>
                    <a:pt x="16150" y="20842"/>
                    <a:pt x="20475" y="17583"/>
                    <a:pt x="21606" y="12811"/>
                  </a:cubicBezTo>
                  <a:lnTo>
                    <a:pt x="11456" y="10428"/>
                  </a:lnTo>
                  <a:lnTo>
                    <a:pt x="112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8958;p100">
              <a:extLst>
                <a:ext uri="{FF2B5EF4-FFF2-40B4-BE49-F238E27FC236}">
                  <a16:creationId xmlns:a16="http://schemas.microsoft.com/office/drawing/2014/main" id="{67D9BFE0-4E8A-0F46-5BB3-A24F86E1C2CA}"/>
                </a:ext>
              </a:extLst>
            </p:cNvPr>
            <p:cNvSpPr/>
            <p:nvPr/>
          </p:nvSpPr>
          <p:spPr>
            <a:xfrm>
              <a:off x="1253557" y="1851562"/>
              <a:ext cx="2125259" cy="2146163"/>
            </a:xfrm>
            <a:custGeom>
              <a:avLst/>
              <a:gdLst/>
              <a:ahLst/>
              <a:cxnLst/>
              <a:rect l="l" t="t" r="r" b="b"/>
              <a:pathLst>
                <a:path w="19622" h="19815" extrusionOk="0">
                  <a:moveTo>
                    <a:pt x="9364" y="0"/>
                  </a:moveTo>
                  <a:cubicBezTo>
                    <a:pt x="4053" y="400"/>
                    <a:pt x="1" y="4924"/>
                    <a:pt x="194" y="10246"/>
                  </a:cubicBezTo>
                  <a:cubicBezTo>
                    <a:pt x="376" y="15569"/>
                    <a:pt x="4743" y="19791"/>
                    <a:pt x="10065" y="19815"/>
                  </a:cubicBezTo>
                  <a:cubicBezTo>
                    <a:pt x="14469" y="19791"/>
                    <a:pt x="18352" y="16887"/>
                    <a:pt x="19622" y="12666"/>
                  </a:cubicBezTo>
                  <a:lnTo>
                    <a:pt x="9594" y="10295"/>
                  </a:lnTo>
                  <a:lnTo>
                    <a:pt x="93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28959;p100">
              <a:extLst>
                <a:ext uri="{FF2B5EF4-FFF2-40B4-BE49-F238E27FC236}">
                  <a16:creationId xmlns:a16="http://schemas.microsoft.com/office/drawing/2014/main" id="{5BD228A0-E059-A5AC-5718-DE865B2F229D}"/>
                </a:ext>
              </a:extLst>
            </p:cNvPr>
            <p:cNvGrpSpPr/>
            <p:nvPr/>
          </p:nvGrpSpPr>
          <p:grpSpPr>
            <a:xfrm>
              <a:off x="1328291" y="2031356"/>
              <a:ext cx="1940480" cy="1902782"/>
              <a:chOff x="1328291" y="2031356"/>
              <a:chExt cx="1940480" cy="1902782"/>
            </a:xfrm>
          </p:grpSpPr>
          <p:sp>
            <p:nvSpPr>
              <p:cNvPr id="16" name="Google Shape;28960;p100">
                <a:extLst>
                  <a:ext uri="{FF2B5EF4-FFF2-40B4-BE49-F238E27FC236}">
                    <a16:creationId xmlns:a16="http://schemas.microsoft.com/office/drawing/2014/main" id="{26145CC7-8815-038C-2DEC-1F54C475A7F8}"/>
                  </a:ext>
                </a:extLst>
              </p:cNvPr>
              <p:cNvSpPr/>
              <p:nvPr/>
            </p:nvSpPr>
            <p:spPr>
              <a:xfrm>
                <a:off x="1328291" y="2031356"/>
                <a:ext cx="873845" cy="938939"/>
              </a:xfrm>
              <a:custGeom>
                <a:avLst/>
                <a:gdLst/>
                <a:ahLst/>
                <a:cxnLst/>
                <a:rect l="l" t="t" r="r" b="b"/>
                <a:pathLst>
                  <a:path w="8068" h="8669" extrusionOk="0">
                    <a:moveTo>
                      <a:pt x="5997" y="1"/>
                    </a:moveTo>
                    <a:cubicBezTo>
                      <a:pt x="4651" y="1"/>
                      <a:pt x="3147" y="1530"/>
                      <a:pt x="2395" y="2369"/>
                    </a:cubicBezTo>
                    <a:cubicBezTo>
                      <a:pt x="1162" y="3736"/>
                      <a:pt x="291" y="5465"/>
                      <a:pt x="73" y="7316"/>
                    </a:cubicBezTo>
                    <a:cubicBezTo>
                      <a:pt x="0" y="7812"/>
                      <a:pt x="73" y="8429"/>
                      <a:pt x="520" y="8623"/>
                    </a:cubicBezTo>
                    <a:cubicBezTo>
                      <a:pt x="599" y="8654"/>
                      <a:pt x="679" y="8668"/>
                      <a:pt x="759" y="8668"/>
                    </a:cubicBezTo>
                    <a:cubicBezTo>
                      <a:pt x="1110" y="8668"/>
                      <a:pt x="1454" y="8391"/>
                      <a:pt x="1621" y="8066"/>
                    </a:cubicBezTo>
                    <a:cubicBezTo>
                      <a:pt x="1815" y="7667"/>
                      <a:pt x="1839" y="7195"/>
                      <a:pt x="1996" y="6772"/>
                    </a:cubicBezTo>
                    <a:cubicBezTo>
                      <a:pt x="2214" y="6131"/>
                      <a:pt x="2795" y="5816"/>
                      <a:pt x="3436" y="5707"/>
                    </a:cubicBezTo>
                    <a:cubicBezTo>
                      <a:pt x="3932" y="5623"/>
                      <a:pt x="4440" y="5683"/>
                      <a:pt x="4936" y="5635"/>
                    </a:cubicBezTo>
                    <a:cubicBezTo>
                      <a:pt x="5432" y="5586"/>
                      <a:pt x="5952" y="5405"/>
                      <a:pt x="6218" y="4982"/>
                    </a:cubicBezTo>
                    <a:cubicBezTo>
                      <a:pt x="6472" y="4558"/>
                      <a:pt x="6291" y="3881"/>
                      <a:pt x="5807" y="3784"/>
                    </a:cubicBezTo>
                    <a:cubicBezTo>
                      <a:pt x="5771" y="3778"/>
                      <a:pt x="5736" y="3776"/>
                      <a:pt x="5700" y="3776"/>
                    </a:cubicBezTo>
                    <a:cubicBezTo>
                      <a:pt x="5464" y="3776"/>
                      <a:pt x="5230" y="3880"/>
                      <a:pt x="5001" y="3880"/>
                    </a:cubicBezTo>
                    <a:cubicBezTo>
                      <a:pt x="4959" y="3880"/>
                      <a:pt x="4917" y="3877"/>
                      <a:pt x="4875" y="3869"/>
                    </a:cubicBezTo>
                    <a:cubicBezTo>
                      <a:pt x="4234" y="3772"/>
                      <a:pt x="4149" y="2901"/>
                      <a:pt x="4754" y="2683"/>
                    </a:cubicBezTo>
                    <a:cubicBezTo>
                      <a:pt x="4839" y="2649"/>
                      <a:pt x="4925" y="2636"/>
                      <a:pt x="5012" y="2636"/>
                    </a:cubicBezTo>
                    <a:cubicBezTo>
                      <a:pt x="5298" y="2636"/>
                      <a:pt x="5594" y="2782"/>
                      <a:pt x="5891" y="2828"/>
                    </a:cubicBezTo>
                    <a:cubicBezTo>
                      <a:pt x="5982" y="2844"/>
                      <a:pt x="6071" y="2852"/>
                      <a:pt x="6157" y="2852"/>
                    </a:cubicBezTo>
                    <a:cubicBezTo>
                      <a:pt x="7426" y="2852"/>
                      <a:pt x="8068" y="1175"/>
                      <a:pt x="6980" y="336"/>
                    </a:cubicBezTo>
                    <a:cubicBezTo>
                      <a:pt x="6673" y="100"/>
                      <a:pt x="6340" y="1"/>
                      <a:pt x="59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8961;p100">
                <a:extLst>
                  <a:ext uri="{FF2B5EF4-FFF2-40B4-BE49-F238E27FC236}">
                    <a16:creationId xmlns:a16="http://schemas.microsoft.com/office/drawing/2014/main" id="{FCE39A58-4DAD-D9F2-7010-3C28FB812FC8}"/>
                  </a:ext>
                </a:extLst>
              </p:cNvPr>
              <p:cNvSpPr/>
              <p:nvPr/>
            </p:nvSpPr>
            <p:spPr>
              <a:xfrm>
                <a:off x="1795972" y="2464160"/>
                <a:ext cx="433782" cy="639029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5900" extrusionOk="0">
                    <a:moveTo>
                      <a:pt x="3478" y="1"/>
                    </a:moveTo>
                    <a:cubicBezTo>
                      <a:pt x="3395" y="1"/>
                      <a:pt x="3312" y="6"/>
                      <a:pt x="3231" y="18"/>
                    </a:cubicBezTo>
                    <a:cubicBezTo>
                      <a:pt x="2868" y="90"/>
                      <a:pt x="2529" y="381"/>
                      <a:pt x="2529" y="744"/>
                    </a:cubicBezTo>
                    <a:cubicBezTo>
                      <a:pt x="2529" y="1385"/>
                      <a:pt x="3473" y="1735"/>
                      <a:pt x="3436" y="2377"/>
                    </a:cubicBezTo>
                    <a:cubicBezTo>
                      <a:pt x="3376" y="2667"/>
                      <a:pt x="3182" y="2897"/>
                      <a:pt x="2904" y="2994"/>
                    </a:cubicBezTo>
                    <a:cubicBezTo>
                      <a:pt x="2638" y="3090"/>
                      <a:pt x="2360" y="3151"/>
                      <a:pt x="2081" y="3163"/>
                    </a:cubicBezTo>
                    <a:cubicBezTo>
                      <a:pt x="1586" y="3211"/>
                      <a:pt x="1102" y="3369"/>
                      <a:pt x="690" y="3647"/>
                    </a:cubicBezTo>
                    <a:cubicBezTo>
                      <a:pt x="267" y="3913"/>
                      <a:pt x="13" y="4385"/>
                      <a:pt x="1" y="4881"/>
                    </a:cubicBezTo>
                    <a:cubicBezTo>
                      <a:pt x="13" y="5377"/>
                      <a:pt x="400" y="5860"/>
                      <a:pt x="884" y="5897"/>
                    </a:cubicBezTo>
                    <a:cubicBezTo>
                      <a:pt x="907" y="5899"/>
                      <a:pt x="931" y="5900"/>
                      <a:pt x="954" y="5900"/>
                    </a:cubicBezTo>
                    <a:cubicBezTo>
                      <a:pt x="1385" y="5900"/>
                      <a:pt x="1770" y="5588"/>
                      <a:pt x="2045" y="5244"/>
                    </a:cubicBezTo>
                    <a:cubicBezTo>
                      <a:pt x="2348" y="4893"/>
                      <a:pt x="2590" y="4481"/>
                      <a:pt x="2989" y="4240"/>
                    </a:cubicBezTo>
                    <a:cubicBezTo>
                      <a:pt x="3149" y="4147"/>
                      <a:pt x="3327" y="4099"/>
                      <a:pt x="3505" y="4099"/>
                    </a:cubicBezTo>
                    <a:cubicBezTo>
                      <a:pt x="3678" y="4099"/>
                      <a:pt x="3850" y="4144"/>
                      <a:pt x="4005" y="4240"/>
                    </a:cubicBezTo>
                    <a:lnTo>
                      <a:pt x="4005" y="66"/>
                    </a:lnTo>
                    <a:cubicBezTo>
                      <a:pt x="3832" y="25"/>
                      <a:pt x="3654" y="1"/>
                      <a:pt x="34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8962;p100">
                <a:extLst>
                  <a:ext uri="{FF2B5EF4-FFF2-40B4-BE49-F238E27FC236}">
                    <a16:creationId xmlns:a16="http://schemas.microsoft.com/office/drawing/2014/main" id="{74235168-75F3-DA08-25D8-8A613DE33B21}"/>
                  </a:ext>
                </a:extLst>
              </p:cNvPr>
              <p:cNvSpPr/>
              <p:nvPr/>
            </p:nvSpPr>
            <p:spPr>
              <a:xfrm>
                <a:off x="1395118" y="2669514"/>
                <a:ext cx="656467" cy="1053206"/>
              </a:xfrm>
              <a:custGeom>
                <a:avLst/>
                <a:gdLst/>
                <a:ahLst/>
                <a:cxnLst/>
                <a:rect l="l" t="t" r="r" b="b"/>
                <a:pathLst>
                  <a:path w="6061" h="9724" extrusionOk="0">
                    <a:moveTo>
                      <a:pt x="5137" y="1"/>
                    </a:moveTo>
                    <a:cubicBezTo>
                      <a:pt x="5032" y="1"/>
                      <a:pt x="4929" y="36"/>
                      <a:pt x="4851" y="106"/>
                    </a:cubicBezTo>
                    <a:cubicBezTo>
                      <a:pt x="4730" y="214"/>
                      <a:pt x="4621" y="335"/>
                      <a:pt x="4512" y="456"/>
                    </a:cubicBezTo>
                    <a:cubicBezTo>
                      <a:pt x="4210" y="723"/>
                      <a:pt x="3859" y="759"/>
                      <a:pt x="3484" y="771"/>
                    </a:cubicBezTo>
                    <a:cubicBezTo>
                      <a:pt x="2940" y="795"/>
                      <a:pt x="2371" y="759"/>
                      <a:pt x="1984" y="1291"/>
                    </a:cubicBezTo>
                    <a:cubicBezTo>
                      <a:pt x="1549" y="1884"/>
                      <a:pt x="1863" y="2779"/>
                      <a:pt x="1464" y="3408"/>
                    </a:cubicBezTo>
                    <a:cubicBezTo>
                      <a:pt x="1295" y="3674"/>
                      <a:pt x="1004" y="3856"/>
                      <a:pt x="774" y="4085"/>
                    </a:cubicBezTo>
                    <a:cubicBezTo>
                      <a:pt x="49" y="4811"/>
                      <a:pt x="0" y="6021"/>
                      <a:pt x="436" y="6952"/>
                    </a:cubicBezTo>
                    <a:cubicBezTo>
                      <a:pt x="871" y="7884"/>
                      <a:pt x="1682" y="8573"/>
                      <a:pt x="2528" y="9142"/>
                    </a:cubicBezTo>
                    <a:cubicBezTo>
                      <a:pt x="2982" y="9444"/>
                      <a:pt x="3480" y="9724"/>
                      <a:pt x="4012" y="9724"/>
                    </a:cubicBezTo>
                    <a:cubicBezTo>
                      <a:pt x="4033" y="9724"/>
                      <a:pt x="4055" y="9723"/>
                      <a:pt x="4077" y="9723"/>
                    </a:cubicBezTo>
                    <a:cubicBezTo>
                      <a:pt x="4645" y="9710"/>
                      <a:pt x="5214" y="9214"/>
                      <a:pt x="5141" y="8670"/>
                    </a:cubicBezTo>
                    <a:cubicBezTo>
                      <a:pt x="5093" y="8319"/>
                      <a:pt x="4803" y="8053"/>
                      <a:pt x="4488" y="7896"/>
                    </a:cubicBezTo>
                    <a:cubicBezTo>
                      <a:pt x="4174" y="7763"/>
                      <a:pt x="3835" y="7666"/>
                      <a:pt x="3496" y="7593"/>
                    </a:cubicBezTo>
                    <a:cubicBezTo>
                      <a:pt x="3049" y="7473"/>
                      <a:pt x="2589" y="7255"/>
                      <a:pt x="2347" y="6856"/>
                    </a:cubicBezTo>
                    <a:cubicBezTo>
                      <a:pt x="2117" y="6444"/>
                      <a:pt x="2262" y="5815"/>
                      <a:pt x="2710" y="5682"/>
                    </a:cubicBezTo>
                    <a:cubicBezTo>
                      <a:pt x="2976" y="5610"/>
                      <a:pt x="3315" y="5694"/>
                      <a:pt x="3496" y="5489"/>
                    </a:cubicBezTo>
                    <a:cubicBezTo>
                      <a:pt x="3641" y="5307"/>
                      <a:pt x="3557" y="5029"/>
                      <a:pt x="3399" y="4860"/>
                    </a:cubicBezTo>
                    <a:cubicBezTo>
                      <a:pt x="3230" y="4714"/>
                      <a:pt x="3049" y="4581"/>
                      <a:pt x="2855" y="4448"/>
                    </a:cubicBezTo>
                    <a:cubicBezTo>
                      <a:pt x="2347" y="4013"/>
                      <a:pt x="2287" y="3190"/>
                      <a:pt x="2601" y="2585"/>
                    </a:cubicBezTo>
                    <a:cubicBezTo>
                      <a:pt x="2903" y="1981"/>
                      <a:pt x="3508" y="1569"/>
                      <a:pt x="4125" y="1303"/>
                    </a:cubicBezTo>
                    <a:cubicBezTo>
                      <a:pt x="4319" y="1206"/>
                      <a:pt x="6061" y="432"/>
                      <a:pt x="5311" y="33"/>
                    </a:cubicBezTo>
                    <a:cubicBezTo>
                      <a:pt x="5255" y="11"/>
                      <a:pt x="5195" y="1"/>
                      <a:pt x="51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8963;p100">
                <a:extLst>
                  <a:ext uri="{FF2B5EF4-FFF2-40B4-BE49-F238E27FC236}">
                    <a16:creationId xmlns:a16="http://schemas.microsoft.com/office/drawing/2014/main" id="{96DF2BA2-A615-4FB4-DD04-22266AF574BB}"/>
                  </a:ext>
                </a:extLst>
              </p:cNvPr>
              <p:cNvSpPr/>
              <p:nvPr/>
            </p:nvSpPr>
            <p:spPr>
              <a:xfrm>
                <a:off x="1945331" y="3049896"/>
                <a:ext cx="1323440" cy="522163"/>
              </a:xfrm>
              <a:custGeom>
                <a:avLst/>
                <a:gdLst/>
                <a:ahLst/>
                <a:cxnLst/>
                <a:rect l="l" t="t" r="r" b="b"/>
                <a:pathLst>
                  <a:path w="12219" h="4821" extrusionOk="0">
                    <a:moveTo>
                      <a:pt x="4495" y="1"/>
                    </a:moveTo>
                    <a:cubicBezTo>
                      <a:pt x="4432" y="1"/>
                      <a:pt x="4369" y="6"/>
                      <a:pt x="4307" y="17"/>
                    </a:cubicBezTo>
                    <a:cubicBezTo>
                      <a:pt x="4114" y="53"/>
                      <a:pt x="3932" y="138"/>
                      <a:pt x="3739" y="186"/>
                    </a:cubicBezTo>
                    <a:cubicBezTo>
                      <a:pt x="3561" y="234"/>
                      <a:pt x="3380" y="247"/>
                      <a:pt x="3195" y="247"/>
                    </a:cubicBezTo>
                    <a:cubicBezTo>
                      <a:pt x="2951" y="247"/>
                      <a:pt x="2702" y="224"/>
                      <a:pt x="2454" y="224"/>
                    </a:cubicBezTo>
                    <a:cubicBezTo>
                      <a:pt x="2366" y="224"/>
                      <a:pt x="2278" y="227"/>
                      <a:pt x="2190" y="235"/>
                    </a:cubicBezTo>
                    <a:cubicBezTo>
                      <a:pt x="1368" y="307"/>
                      <a:pt x="642" y="827"/>
                      <a:pt x="315" y="1590"/>
                    </a:cubicBezTo>
                    <a:cubicBezTo>
                      <a:pt x="1" y="2327"/>
                      <a:pt x="86" y="3477"/>
                      <a:pt x="775" y="3973"/>
                    </a:cubicBezTo>
                    <a:cubicBezTo>
                      <a:pt x="1328" y="4387"/>
                      <a:pt x="2367" y="4821"/>
                      <a:pt x="3137" y="4821"/>
                    </a:cubicBezTo>
                    <a:cubicBezTo>
                      <a:pt x="3242" y="4821"/>
                      <a:pt x="3343" y="4813"/>
                      <a:pt x="3436" y="4795"/>
                    </a:cubicBezTo>
                    <a:cubicBezTo>
                      <a:pt x="3739" y="4735"/>
                      <a:pt x="4005" y="4541"/>
                      <a:pt x="4126" y="4251"/>
                    </a:cubicBezTo>
                    <a:cubicBezTo>
                      <a:pt x="4368" y="3598"/>
                      <a:pt x="3606" y="2944"/>
                      <a:pt x="3666" y="2255"/>
                    </a:cubicBezTo>
                    <a:cubicBezTo>
                      <a:pt x="3709" y="1705"/>
                      <a:pt x="4291" y="1318"/>
                      <a:pt x="4854" y="1318"/>
                    </a:cubicBezTo>
                    <a:cubicBezTo>
                      <a:pt x="4923" y="1318"/>
                      <a:pt x="4991" y="1324"/>
                      <a:pt x="5057" y="1336"/>
                    </a:cubicBezTo>
                    <a:cubicBezTo>
                      <a:pt x="5686" y="1432"/>
                      <a:pt x="6182" y="1880"/>
                      <a:pt x="6594" y="2352"/>
                    </a:cubicBezTo>
                    <a:cubicBezTo>
                      <a:pt x="6860" y="2654"/>
                      <a:pt x="7114" y="2981"/>
                      <a:pt x="7465" y="3186"/>
                    </a:cubicBezTo>
                    <a:cubicBezTo>
                      <a:pt x="7649" y="3298"/>
                      <a:pt x="7869" y="3371"/>
                      <a:pt x="8086" y="3371"/>
                    </a:cubicBezTo>
                    <a:cubicBezTo>
                      <a:pt x="8268" y="3371"/>
                      <a:pt x="8447" y="3320"/>
                      <a:pt x="8602" y="3198"/>
                    </a:cubicBezTo>
                    <a:cubicBezTo>
                      <a:pt x="8928" y="2944"/>
                      <a:pt x="9025" y="2424"/>
                      <a:pt x="9412" y="2255"/>
                    </a:cubicBezTo>
                    <a:cubicBezTo>
                      <a:pt x="9487" y="2226"/>
                      <a:pt x="9562" y="2213"/>
                      <a:pt x="9636" y="2213"/>
                    </a:cubicBezTo>
                    <a:cubicBezTo>
                      <a:pt x="9994" y="2213"/>
                      <a:pt x="10337" y="2517"/>
                      <a:pt x="10598" y="2787"/>
                    </a:cubicBezTo>
                    <a:cubicBezTo>
                      <a:pt x="10851" y="3060"/>
                      <a:pt x="11184" y="3349"/>
                      <a:pt x="11531" y="3349"/>
                    </a:cubicBezTo>
                    <a:cubicBezTo>
                      <a:pt x="11615" y="3349"/>
                      <a:pt x="11699" y="3333"/>
                      <a:pt x="11783" y="3295"/>
                    </a:cubicBezTo>
                    <a:cubicBezTo>
                      <a:pt x="12219" y="3102"/>
                      <a:pt x="12194" y="2424"/>
                      <a:pt x="11856" y="2086"/>
                    </a:cubicBezTo>
                    <a:cubicBezTo>
                      <a:pt x="11529" y="1747"/>
                      <a:pt x="11021" y="1650"/>
                      <a:pt x="10549" y="1565"/>
                    </a:cubicBezTo>
                    <a:cubicBezTo>
                      <a:pt x="8771" y="1251"/>
                      <a:pt x="7029" y="791"/>
                      <a:pt x="5323" y="198"/>
                    </a:cubicBezTo>
                    <a:cubicBezTo>
                      <a:pt x="5057" y="100"/>
                      <a:pt x="4774" y="1"/>
                      <a:pt x="44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8964;p100">
                <a:extLst>
                  <a:ext uri="{FF2B5EF4-FFF2-40B4-BE49-F238E27FC236}">
                    <a16:creationId xmlns:a16="http://schemas.microsoft.com/office/drawing/2014/main" id="{62C82BE5-45BC-FFC6-6E1F-20ACB4240F4E}"/>
                  </a:ext>
                </a:extLst>
              </p:cNvPr>
              <p:cNvSpPr/>
              <p:nvPr/>
            </p:nvSpPr>
            <p:spPr>
              <a:xfrm>
                <a:off x="2005660" y="3333775"/>
                <a:ext cx="1075735" cy="600362"/>
              </a:xfrm>
              <a:custGeom>
                <a:avLst/>
                <a:gdLst/>
                <a:ahLst/>
                <a:cxnLst/>
                <a:rect l="l" t="t" r="r" b="b"/>
                <a:pathLst>
                  <a:path w="9932" h="5543" extrusionOk="0">
                    <a:moveTo>
                      <a:pt x="4192" y="1"/>
                    </a:moveTo>
                    <a:cubicBezTo>
                      <a:pt x="4145" y="1"/>
                      <a:pt x="4097" y="11"/>
                      <a:pt x="4053" y="33"/>
                    </a:cubicBezTo>
                    <a:cubicBezTo>
                      <a:pt x="3762" y="166"/>
                      <a:pt x="3835" y="590"/>
                      <a:pt x="3932" y="892"/>
                    </a:cubicBezTo>
                    <a:cubicBezTo>
                      <a:pt x="4125" y="1448"/>
                      <a:pt x="4295" y="1908"/>
                      <a:pt x="4137" y="2513"/>
                    </a:cubicBezTo>
                    <a:cubicBezTo>
                      <a:pt x="4065" y="2852"/>
                      <a:pt x="3871" y="3142"/>
                      <a:pt x="3581" y="3335"/>
                    </a:cubicBezTo>
                    <a:cubicBezTo>
                      <a:pt x="3380" y="3455"/>
                      <a:pt x="3151" y="3499"/>
                      <a:pt x="2914" y="3499"/>
                    </a:cubicBezTo>
                    <a:cubicBezTo>
                      <a:pt x="2693" y="3499"/>
                      <a:pt x="2466" y="3461"/>
                      <a:pt x="2250" y="3408"/>
                    </a:cubicBezTo>
                    <a:cubicBezTo>
                      <a:pt x="1948" y="3311"/>
                      <a:pt x="1633" y="3239"/>
                      <a:pt x="1319" y="3178"/>
                    </a:cubicBezTo>
                    <a:cubicBezTo>
                      <a:pt x="1252" y="3172"/>
                      <a:pt x="1183" y="3169"/>
                      <a:pt x="1113" y="3169"/>
                    </a:cubicBezTo>
                    <a:cubicBezTo>
                      <a:pt x="1044" y="3169"/>
                      <a:pt x="974" y="3172"/>
                      <a:pt x="908" y="3178"/>
                    </a:cubicBezTo>
                    <a:cubicBezTo>
                      <a:pt x="460" y="3227"/>
                      <a:pt x="0" y="3565"/>
                      <a:pt x="0" y="4025"/>
                    </a:cubicBezTo>
                    <a:cubicBezTo>
                      <a:pt x="0" y="4412"/>
                      <a:pt x="327" y="4702"/>
                      <a:pt x="654" y="4908"/>
                    </a:cubicBezTo>
                    <a:cubicBezTo>
                      <a:pt x="1407" y="5382"/>
                      <a:pt x="2230" y="5542"/>
                      <a:pt x="3070" y="5542"/>
                    </a:cubicBezTo>
                    <a:cubicBezTo>
                      <a:pt x="3795" y="5542"/>
                      <a:pt x="4533" y="5423"/>
                      <a:pt x="5250" y="5283"/>
                    </a:cubicBezTo>
                    <a:cubicBezTo>
                      <a:pt x="6654" y="4993"/>
                      <a:pt x="8154" y="4509"/>
                      <a:pt x="9194" y="3469"/>
                    </a:cubicBezTo>
                    <a:cubicBezTo>
                      <a:pt x="9654" y="2997"/>
                      <a:pt x="9932" y="2307"/>
                      <a:pt x="9750" y="1678"/>
                    </a:cubicBezTo>
                    <a:cubicBezTo>
                      <a:pt x="9631" y="1288"/>
                      <a:pt x="9260" y="937"/>
                      <a:pt x="8871" y="937"/>
                    </a:cubicBezTo>
                    <a:cubicBezTo>
                      <a:pt x="8826" y="937"/>
                      <a:pt x="8780" y="942"/>
                      <a:pt x="8734" y="952"/>
                    </a:cubicBezTo>
                    <a:cubicBezTo>
                      <a:pt x="8299" y="1049"/>
                      <a:pt x="8069" y="1521"/>
                      <a:pt x="7863" y="1920"/>
                    </a:cubicBezTo>
                    <a:cubicBezTo>
                      <a:pt x="7682" y="2271"/>
                      <a:pt x="7488" y="2682"/>
                      <a:pt x="7041" y="2682"/>
                    </a:cubicBezTo>
                    <a:cubicBezTo>
                      <a:pt x="6811" y="2682"/>
                      <a:pt x="6593" y="2561"/>
                      <a:pt x="6460" y="2368"/>
                    </a:cubicBezTo>
                    <a:cubicBezTo>
                      <a:pt x="6387" y="2198"/>
                      <a:pt x="6327" y="2017"/>
                      <a:pt x="6291" y="1835"/>
                    </a:cubicBezTo>
                    <a:cubicBezTo>
                      <a:pt x="6221" y="1660"/>
                      <a:pt x="6083" y="1496"/>
                      <a:pt x="5899" y="1496"/>
                    </a:cubicBezTo>
                    <a:cubicBezTo>
                      <a:pt x="5892" y="1496"/>
                      <a:pt x="5886" y="1496"/>
                      <a:pt x="5879" y="1497"/>
                    </a:cubicBezTo>
                    <a:cubicBezTo>
                      <a:pt x="5734" y="1521"/>
                      <a:pt x="5613" y="1642"/>
                      <a:pt x="5577" y="1799"/>
                    </a:cubicBezTo>
                    <a:cubicBezTo>
                      <a:pt x="5565" y="1956"/>
                      <a:pt x="5589" y="2114"/>
                      <a:pt x="5650" y="2247"/>
                    </a:cubicBezTo>
                    <a:cubicBezTo>
                      <a:pt x="5722" y="2368"/>
                      <a:pt x="5746" y="2501"/>
                      <a:pt x="5698" y="2622"/>
                    </a:cubicBezTo>
                    <a:cubicBezTo>
                      <a:pt x="5650" y="2706"/>
                      <a:pt x="5553" y="2755"/>
                      <a:pt x="5456" y="2755"/>
                    </a:cubicBezTo>
                    <a:cubicBezTo>
                      <a:pt x="5359" y="2743"/>
                      <a:pt x="5275" y="2719"/>
                      <a:pt x="5190" y="2658"/>
                    </a:cubicBezTo>
                    <a:cubicBezTo>
                      <a:pt x="4658" y="2295"/>
                      <a:pt x="4730" y="1727"/>
                      <a:pt x="4766" y="1170"/>
                    </a:cubicBezTo>
                    <a:cubicBezTo>
                      <a:pt x="4803" y="892"/>
                      <a:pt x="4766" y="602"/>
                      <a:pt x="4658" y="336"/>
                    </a:cubicBezTo>
                    <a:cubicBezTo>
                      <a:pt x="4571" y="153"/>
                      <a:pt x="4377" y="1"/>
                      <a:pt x="4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496" name="Google Shape;25802;p73">
            <a:extLst>
              <a:ext uri="{FF2B5EF4-FFF2-40B4-BE49-F238E27FC236}">
                <a16:creationId xmlns:a16="http://schemas.microsoft.com/office/drawing/2014/main" id="{E4132F58-8E54-2AB8-E97C-AF1C0E9D50A0}"/>
              </a:ext>
            </a:extLst>
          </p:cNvPr>
          <p:cNvGrpSpPr/>
          <p:nvPr/>
        </p:nvGrpSpPr>
        <p:grpSpPr>
          <a:xfrm>
            <a:off x="7133184" y="1077076"/>
            <a:ext cx="5320419" cy="5320383"/>
            <a:chOff x="4784183" y="1228665"/>
            <a:chExt cx="5097163" cy="5097129"/>
          </a:xfrm>
        </p:grpSpPr>
        <p:grpSp>
          <p:nvGrpSpPr>
            <p:cNvPr id="6497" name="Google Shape;25803;p73">
              <a:extLst>
                <a:ext uri="{FF2B5EF4-FFF2-40B4-BE49-F238E27FC236}">
                  <a16:creationId xmlns:a16="http://schemas.microsoft.com/office/drawing/2014/main" id="{A3B3410A-B2F9-A1C4-3F50-D4AC734F5BA4}"/>
                </a:ext>
              </a:extLst>
            </p:cNvPr>
            <p:cNvGrpSpPr/>
            <p:nvPr/>
          </p:nvGrpSpPr>
          <p:grpSpPr>
            <a:xfrm rot="5508363" flipH="1">
              <a:off x="4971888" y="1381129"/>
              <a:ext cx="4063007" cy="3958708"/>
              <a:chOff x="5272775" y="2011375"/>
              <a:chExt cx="3027200" cy="2935100"/>
            </a:xfrm>
          </p:grpSpPr>
          <p:sp>
            <p:nvSpPr>
              <p:cNvPr id="6511" name="Google Shape;25804;p73">
                <a:extLst>
                  <a:ext uri="{FF2B5EF4-FFF2-40B4-BE49-F238E27FC236}">
                    <a16:creationId xmlns:a16="http://schemas.microsoft.com/office/drawing/2014/main" id="{C40B7F71-DBC6-1CF8-942F-F4D8A4B5441C}"/>
                  </a:ext>
                </a:extLst>
              </p:cNvPr>
              <p:cNvSpPr/>
              <p:nvPr/>
            </p:nvSpPr>
            <p:spPr>
              <a:xfrm>
                <a:off x="6106700" y="2471800"/>
                <a:ext cx="133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5" extrusionOk="0">
                    <a:moveTo>
                      <a:pt x="280" y="1"/>
                    </a:moveTo>
                    <a:cubicBezTo>
                      <a:pt x="218" y="1"/>
                      <a:pt x="151" y="26"/>
                      <a:pt x="101" y="76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34" y="459"/>
                      <a:pt x="193" y="484"/>
                      <a:pt x="255" y="484"/>
                    </a:cubicBezTo>
                    <a:cubicBezTo>
                      <a:pt x="318" y="484"/>
                      <a:pt x="384" y="459"/>
                      <a:pt x="435" y="409"/>
                    </a:cubicBezTo>
                    <a:cubicBezTo>
                      <a:pt x="535" y="309"/>
                      <a:pt x="535" y="176"/>
                      <a:pt x="435" y="76"/>
                    </a:cubicBezTo>
                    <a:cubicBezTo>
                      <a:pt x="401" y="26"/>
                      <a:pt x="343" y="1"/>
                      <a:pt x="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25805;p73">
                <a:extLst>
                  <a:ext uri="{FF2B5EF4-FFF2-40B4-BE49-F238E27FC236}">
                    <a16:creationId xmlns:a16="http://schemas.microsoft.com/office/drawing/2014/main" id="{55880BDF-F3F7-D89D-A4A7-F5B9435EFD92}"/>
                  </a:ext>
                </a:extLst>
              </p:cNvPr>
              <p:cNvSpPr/>
              <p:nvPr/>
            </p:nvSpPr>
            <p:spPr>
              <a:xfrm>
                <a:off x="5595700" y="3047225"/>
                <a:ext cx="1402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80" extrusionOk="0">
                    <a:moveTo>
                      <a:pt x="293" y="0"/>
                    </a:moveTo>
                    <a:cubicBezTo>
                      <a:pt x="235" y="0"/>
                      <a:pt x="176" y="25"/>
                      <a:pt x="126" y="75"/>
                    </a:cubicBezTo>
                    <a:lnTo>
                      <a:pt x="126" y="108"/>
                    </a:lnTo>
                    <a:cubicBezTo>
                      <a:pt x="1" y="284"/>
                      <a:pt x="140" y="479"/>
                      <a:pt x="316" y="479"/>
                    </a:cubicBezTo>
                    <a:cubicBezTo>
                      <a:pt x="374" y="479"/>
                      <a:pt x="436" y="458"/>
                      <a:pt x="493" y="409"/>
                    </a:cubicBezTo>
                    <a:cubicBezTo>
                      <a:pt x="560" y="309"/>
                      <a:pt x="560" y="175"/>
                      <a:pt x="460" y="75"/>
                    </a:cubicBezTo>
                    <a:cubicBezTo>
                      <a:pt x="410" y="25"/>
                      <a:pt x="352" y="0"/>
                      <a:pt x="2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25806;p73">
                <a:extLst>
                  <a:ext uri="{FF2B5EF4-FFF2-40B4-BE49-F238E27FC236}">
                    <a16:creationId xmlns:a16="http://schemas.microsoft.com/office/drawing/2014/main" id="{C4964F88-4CD6-A1C9-0BB6-0CB859034CA5}"/>
                  </a:ext>
                </a:extLst>
              </p:cNvPr>
              <p:cNvSpPr/>
              <p:nvPr/>
            </p:nvSpPr>
            <p:spPr>
              <a:xfrm>
                <a:off x="5931575" y="2955475"/>
                <a:ext cx="133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9" extrusionOk="0">
                    <a:moveTo>
                      <a:pt x="238" y="0"/>
                    </a:moveTo>
                    <a:cubicBezTo>
                      <a:pt x="215" y="0"/>
                      <a:pt x="191" y="3"/>
                      <a:pt x="168" y="9"/>
                    </a:cubicBezTo>
                    <a:cubicBezTo>
                      <a:pt x="68" y="76"/>
                      <a:pt x="1" y="209"/>
                      <a:pt x="34" y="343"/>
                    </a:cubicBezTo>
                    <a:cubicBezTo>
                      <a:pt x="85" y="445"/>
                      <a:pt x="175" y="488"/>
                      <a:pt x="274" y="488"/>
                    </a:cubicBezTo>
                    <a:cubicBezTo>
                      <a:pt x="305" y="488"/>
                      <a:pt x="336" y="484"/>
                      <a:pt x="368" y="476"/>
                    </a:cubicBezTo>
                    <a:cubicBezTo>
                      <a:pt x="501" y="409"/>
                      <a:pt x="535" y="276"/>
                      <a:pt x="501" y="143"/>
                    </a:cubicBezTo>
                    <a:cubicBezTo>
                      <a:pt x="446" y="60"/>
                      <a:pt x="346" y="0"/>
                      <a:pt x="2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25807;p73">
                <a:extLst>
                  <a:ext uri="{FF2B5EF4-FFF2-40B4-BE49-F238E27FC236}">
                    <a16:creationId xmlns:a16="http://schemas.microsoft.com/office/drawing/2014/main" id="{567A47F0-88E5-F1E8-305C-ED44E93AB3B7}"/>
                  </a:ext>
                </a:extLst>
              </p:cNvPr>
              <p:cNvSpPr/>
              <p:nvPr/>
            </p:nvSpPr>
            <p:spPr>
              <a:xfrm>
                <a:off x="8152325" y="2173500"/>
                <a:ext cx="1632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653" h="508" extrusionOk="0">
                    <a:moveTo>
                      <a:pt x="293" y="0"/>
                    </a:moveTo>
                    <a:cubicBezTo>
                      <a:pt x="254" y="0"/>
                      <a:pt x="212" y="10"/>
                      <a:pt x="168" y="32"/>
                    </a:cubicBezTo>
                    <a:cubicBezTo>
                      <a:pt x="68" y="66"/>
                      <a:pt x="1" y="199"/>
                      <a:pt x="34" y="333"/>
                    </a:cubicBezTo>
                    <a:cubicBezTo>
                      <a:pt x="62" y="443"/>
                      <a:pt x="158" y="508"/>
                      <a:pt x="266" y="508"/>
                    </a:cubicBezTo>
                    <a:cubicBezTo>
                      <a:pt x="289" y="508"/>
                      <a:pt x="312" y="505"/>
                      <a:pt x="335" y="499"/>
                    </a:cubicBezTo>
                    <a:cubicBezTo>
                      <a:pt x="653" y="413"/>
                      <a:pt x="545" y="0"/>
                      <a:pt x="2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25808;p73">
                <a:extLst>
                  <a:ext uri="{FF2B5EF4-FFF2-40B4-BE49-F238E27FC236}">
                    <a16:creationId xmlns:a16="http://schemas.microsoft.com/office/drawing/2014/main" id="{B0BB23B7-0DEF-E630-3D4A-235DF871894A}"/>
                  </a:ext>
                </a:extLst>
              </p:cNvPr>
              <p:cNvSpPr/>
              <p:nvPr/>
            </p:nvSpPr>
            <p:spPr>
              <a:xfrm>
                <a:off x="8125650" y="2210475"/>
                <a:ext cx="131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27" h="489" extrusionOk="0">
                    <a:moveTo>
                      <a:pt x="264" y="0"/>
                    </a:moveTo>
                    <a:cubicBezTo>
                      <a:pt x="186" y="0"/>
                      <a:pt x="109" y="37"/>
                      <a:pt x="67" y="121"/>
                    </a:cubicBezTo>
                    <a:cubicBezTo>
                      <a:pt x="1" y="221"/>
                      <a:pt x="1" y="355"/>
                      <a:pt x="134" y="455"/>
                    </a:cubicBezTo>
                    <a:cubicBezTo>
                      <a:pt x="172" y="478"/>
                      <a:pt x="214" y="488"/>
                      <a:pt x="255" y="488"/>
                    </a:cubicBezTo>
                    <a:cubicBezTo>
                      <a:pt x="394" y="488"/>
                      <a:pt x="527" y="368"/>
                      <a:pt x="501" y="188"/>
                    </a:cubicBezTo>
                    <a:cubicBezTo>
                      <a:pt x="482" y="72"/>
                      <a:pt x="372" y="0"/>
                      <a:pt x="2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25809;p73">
                <a:extLst>
                  <a:ext uri="{FF2B5EF4-FFF2-40B4-BE49-F238E27FC236}">
                    <a16:creationId xmlns:a16="http://schemas.microsoft.com/office/drawing/2014/main" id="{ABCF6745-E898-B0E4-BBE6-61B3DB94B886}"/>
                  </a:ext>
                </a:extLst>
              </p:cNvPr>
              <p:cNvSpPr/>
              <p:nvPr/>
            </p:nvSpPr>
            <p:spPr>
              <a:xfrm>
                <a:off x="6069175" y="3281375"/>
                <a:ext cx="139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558" h="484" extrusionOk="0">
                    <a:moveTo>
                      <a:pt x="247" y="1"/>
                    </a:moveTo>
                    <a:cubicBezTo>
                      <a:pt x="220" y="1"/>
                      <a:pt x="193" y="6"/>
                      <a:pt x="168" y="16"/>
                    </a:cubicBezTo>
                    <a:cubicBezTo>
                      <a:pt x="34" y="82"/>
                      <a:pt x="1" y="249"/>
                      <a:pt x="68" y="349"/>
                    </a:cubicBezTo>
                    <a:cubicBezTo>
                      <a:pt x="113" y="441"/>
                      <a:pt x="194" y="484"/>
                      <a:pt x="275" y="484"/>
                    </a:cubicBezTo>
                    <a:cubicBezTo>
                      <a:pt x="370" y="484"/>
                      <a:pt x="465" y="424"/>
                      <a:pt x="501" y="316"/>
                    </a:cubicBezTo>
                    <a:cubicBezTo>
                      <a:pt x="558" y="146"/>
                      <a:pt x="399" y="1"/>
                      <a:pt x="2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25810;p73">
                <a:extLst>
                  <a:ext uri="{FF2B5EF4-FFF2-40B4-BE49-F238E27FC236}">
                    <a16:creationId xmlns:a16="http://schemas.microsoft.com/office/drawing/2014/main" id="{E7125DEE-CAC6-E724-3AFF-5260DA2008A0}"/>
                  </a:ext>
                </a:extLst>
              </p:cNvPr>
              <p:cNvSpPr/>
              <p:nvPr/>
            </p:nvSpPr>
            <p:spPr>
              <a:xfrm>
                <a:off x="5326975" y="3766100"/>
                <a:ext cx="1645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08" extrusionOk="0">
                    <a:moveTo>
                      <a:pt x="298" y="1"/>
                    </a:moveTo>
                    <a:cubicBezTo>
                      <a:pt x="256" y="1"/>
                      <a:pt x="212" y="13"/>
                      <a:pt x="168" y="41"/>
                    </a:cubicBezTo>
                    <a:cubicBezTo>
                      <a:pt x="34" y="107"/>
                      <a:pt x="1" y="274"/>
                      <a:pt x="101" y="374"/>
                    </a:cubicBezTo>
                    <a:cubicBezTo>
                      <a:pt x="145" y="463"/>
                      <a:pt x="234" y="508"/>
                      <a:pt x="318" y="508"/>
                    </a:cubicBezTo>
                    <a:cubicBezTo>
                      <a:pt x="360" y="508"/>
                      <a:pt x="401" y="497"/>
                      <a:pt x="435" y="474"/>
                    </a:cubicBezTo>
                    <a:cubicBezTo>
                      <a:pt x="657" y="307"/>
                      <a:pt x="508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25811;p73">
                <a:extLst>
                  <a:ext uri="{FF2B5EF4-FFF2-40B4-BE49-F238E27FC236}">
                    <a16:creationId xmlns:a16="http://schemas.microsoft.com/office/drawing/2014/main" id="{3A8A3E4D-EF98-DADE-4FED-E8C5FED0316A}"/>
                  </a:ext>
                </a:extLst>
              </p:cNvPr>
              <p:cNvSpPr/>
              <p:nvPr/>
            </p:nvSpPr>
            <p:spPr>
              <a:xfrm>
                <a:off x="6218575" y="3441950"/>
                <a:ext cx="10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3" extrusionOk="0">
                    <a:moveTo>
                      <a:pt x="302" y="0"/>
                    </a:moveTo>
                    <a:cubicBezTo>
                      <a:pt x="165" y="0"/>
                      <a:pt x="1" y="413"/>
                      <a:pt x="189" y="413"/>
                    </a:cubicBezTo>
                    <a:cubicBezTo>
                      <a:pt x="210" y="413"/>
                      <a:pt x="234" y="408"/>
                      <a:pt x="263" y="398"/>
                    </a:cubicBezTo>
                    <a:cubicBezTo>
                      <a:pt x="363" y="364"/>
                      <a:pt x="429" y="231"/>
                      <a:pt x="396" y="97"/>
                    </a:cubicBezTo>
                    <a:cubicBezTo>
                      <a:pt x="371" y="28"/>
                      <a:pt x="337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25812;p73">
                <a:extLst>
                  <a:ext uri="{FF2B5EF4-FFF2-40B4-BE49-F238E27FC236}">
                    <a16:creationId xmlns:a16="http://schemas.microsoft.com/office/drawing/2014/main" id="{5895880E-C7C0-FE98-D4EF-856CEAA170AA}"/>
                  </a:ext>
                </a:extLst>
              </p:cNvPr>
              <p:cNvSpPr/>
              <p:nvPr/>
            </p:nvSpPr>
            <p:spPr>
              <a:xfrm>
                <a:off x="6526175" y="4097550"/>
                <a:ext cx="1420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4" extrusionOk="0">
                    <a:moveTo>
                      <a:pt x="288" y="1"/>
                    </a:moveTo>
                    <a:cubicBezTo>
                      <a:pt x="239" y="1"/>
                      <a:pt x="187" y="19"/>
                      <a:pt x="134" y="59"/>
                    </a:cubicBezTo>
                    <a:cubicBezTo>
                      <a:pt x="34" y="126"/>
                      <a:pt x="1" y="259"/>
                      <a:pt x="67" y="392"/>
                    </a:cubicBezTo>
                    <a:cubicBezTo>
                      <a:pt x="132" y="457"/>
                      <a:pt x="210" y="494"/>
                      <a:pt x="285" y="494"/>
                    </a:cubicBezTo>
                    <a:cubicBezTo>
                      <a:pt x="326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25813;p73">
                <a:extLst>
                  <a:ext uri="{FF2B5EF4-FFF2-40B4-BE49-F238E27FC236}">
                    <a16:creationId xmlns:a16="http://schemas.microsoft.com/office/drawing/2014/main" id="{C5FE8053-1A60-B897-60C4-0242FB782607}"/>
                  </a:ext>
                </a:extLst>
              </p:cNvPr>
              <p:cNvSpPr/>
              <p:nvPr/>
            </p:nvSpPr>
            <p:spPr>
              <a:xfrm>
                <a:off x="6346050" y="4366175"/>
                <a:ext cx="138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3" h="489" extrusionOk="0">
                    <a:moveTo>
                      <a:pt x="278" y="1"/>
                    </a:moveTo>
                    <a:cubicBezTo>
                      <a:pt x="202" y="1"/>
                      <a:pt x="123" y="38"/>
                      <a:pt x="67" y="122"/>
                    </a:cubicBezTo>
                    <a:cubicBezTo>
                      <a:pt x="0" y="222"/>
                      <a:pt x="34" y="388"/>
                      <a:pt x="134" y="455"/>
                    </a:cubicBezTo>
                    <a:cubicBezTo>
                      <a:pt x="180" y="478"/>
                      <a:pt x="227" y="489"/>
                      <a:pt x="273" y="489"/>
                    </a:cubicBezTo>
                    <a:cubicBezTo>
                      <a:pt x="425" y="489"/>
                      <a:pt x="552" y="368"/>
                      <a:pt x="501" y="188"/>
                    </a:cubicBezTo>
                    <a:cubicBezTo>
                      <a:pt x="481" y="72"/>
                      <a:pt x="383" y="1"/>
                      <a:pt x="2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25814;p73">
                <a:extLst>
                  <a:ext uri="{FF2B5EF4-FFF2-40B4-BE49-F238E27FC236}">
                    <a16:creationId xmlns:a16="http://schemas.microsoft.com/office/drawing/2014/main" id="{98086D39-1040-FAB0-961B-ABAE5688ECAD}"/>
                  </a:ext>
                </a:extLst>
              </p:cNvPr>
              <p:cNvSpPr/>
              <p:nvPr/>
            </p:nvSpPr>
            <p:spPr>
              <a:xfrm>
                <a:off x="8083500" y="3369150"/>
                <a:ext cx="1382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53" h="485" extrusionOk="0">
                    <a:moveTo>
                      <a:pt x="292" y="1"/>
                    </a:moveTo>
                    <a:cubicBezTo>
                      <a:pt x="192" y="1"/>
                      <a:pt x="90" y="60"/>
                      <a:pt x="52" y="174"/>
                    </a:cubicBezTo>
                    <a:cubicBezTo>
                      <a:pt x="0" y="329"/>
                      <a:pt x="129" y="484"/>
                      <a:pt x="282" y="484"/>
                    </a:cubicBezTo>
                    <a:cubicBezTo>
                      <a:pt x="327" y="484"/>
                      <a:pt x="374" y="471"/>
                      <a:pt x="419" y="441"/>
                    </a:cubicBezTo>
                    <a:cubicBezTo>
                      <a:pt x="519" y="374"/>
                      <a:pt x="552" y="241"/>
                      <a:pt x="486" y="107"/>
                    </a:cubicBezTo>
                    <a:cubicBezTo>
                      <a:pt x="442" y="35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25815;p73">
                <a:extLst>
                  <a:ext uri="{FF2B5EF4-FFF2-40B4-BE49-F238E27FC236}">
                    <a16:creationId xmlns:a16="http://schemas.microsoft.com/office/drawing/2014/main" id="{A642537C-52A0-D9E4-5F0C-3466951DA6E5}"/>
                  </a:ext>
                </a:extLst>
              </p:cNvPr>
              <p:cNvSpPr/>
              <p:nvPr/>
            </p:nvSpPr>
            <p:spPr>
              <a:xfrm>
                <a:off x="7163850" y="4549850"/>
                <a:ext cx="153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13" h="489" extrusionOk="0">
                    <a:moveTo>
                      <a:pt x="336" y="0"/>
                    </a:moveTo>
                    <a:cubicBezTo>
                      <a:pt x="151" y="0"/>
                      <a:pt x="1" y="236"/>
                      <a:pt x="179" y="413"/>
                    </a:cubicBezTo>
                    <a:cubicBezTo>
                      <a:pt x="212" y="463"/>
                      <a:pt x="270" y="488"/>
                      <a:pt x="333" y="488"/>
                    </a:cubicBezTo>
                    <a:cubicBezTo>
                      <a:pt x="395" y="488"/>
                      <a:pt x="462" y="463"/>
                      <a:pt x="512" y="413"/>
                    </a:cubicBezTo>
                    <a:cubicBezTo>
                      <a:pt x="612" y="347"/>
                      <a:pt x="612" y="180"/>
                      <a:pt x="512" y="80"/>
                    </a:cubicBezTo>
                    <a:cubicBezTo>
                      <a:pt x="456" y="24"/>
                      <a:pt x="394" y="0"/>
                      <a:pt x="3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25816;p73">
                <a:extLst>
                  <a:ext uri="{FF2B5EF4-FFF2-40B4-BE49-F238E27FC236}">
                    <a16:creationId xmlns:a16="http://schemas.microsoft.com/office/drawing/2014/main" id="{54923A56-047E-9EDA-D1E3-7A2F315F4DDA}"/>
                  </a:ext>
                </a:extLst>
              </p:cNvPr>
              <p:cNvSpPr/>
              <p:nvPr/>
            </p:nvSpPr>
            <p:spPr>
              <a:xfrm>
                <a:off x="5533200" y="4799325"/>
                <a:ext cx="164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659" h="492" extrusionOk="0">
                    <a:moveTo>
                      <a:pt x="362" y="1"/>
                    </a:moveTo>
                    <a:cubicBezTo>
                      <a:pt x="166" y="1"/>
                      <a:pt x="1" y="267"/>
                      <a:pt x="225" y="442"/>
                    </a:cubicBezTo>
                    <a:cubicBezTo>
                      <a:pt x="258" y="475"/>
                      <a:pt x="316" y="492"/>
                      <a:pt x="379" y="492"/>
                    </a:cubicBezTo>
                    <a:cubicBezTo>
                      <a:pt x="441" y="492"/>
                      <a:pt x="508" y="475"/>
                      <a:pt x="558" y="442"/>
                    </a:cubicBezTo>
                    <a:cubicBezTo>
                      <a:pt x="625" y="341"/>
                      <a:pt x="658" y="175"/>
                      <a:pt x="558" y="108"/>
                    </a:cubicBezTo>
                    <a:cubicBezTo>
                      <a:pt x="499" y="32"/>
                      <a:pt x="429" y="1"/>
                      <a:pt x="3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25817;p73">
                <a:extLst>
                  <a:ext uri="{FF2B5EF4-FFF2-40B4-BE49-F238E27FC236}">
                    <a16:creationId xmlns:a16="http://schemas.microsoft.com/office/drawing/2014/main" id="{77F01AA3-9859-212F-1E51-5375DD7DC772}"/>
                  </a:ext>
                </a:extLst>
              </p:cNvPr>
              <p:cNvSpPr/>
              <p:nvPr/>
            </p:nvSpPr>
            <p:spPr>
              <a:xfrm>
                <a:off x="7781700" y="4934425"/>
                <a:ext cx="166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664" h="482" extrusionOk="0">
                    <a:moveTo>
                      <a:pt x="310" y="1"/>
                    </a:moveTo>
                    <a:cubicBezTo>
                      <a:pt x="291" y="1"/>
                      <a:pt x="270" y="3"/>
                      <a:pt x="249" y="8"/>
                    </a:cubicBezTo>
                    <a:cubicBezTo>
                      <a:pt x="1" y="101"/>
                      <a:pt x="99" y="482"/>
                      <a:pt x="354" y="482"/>
                    </a:cubicBezTo>
                    <a:cubicBezTo>
                      <a:pt x="374" y="482"/>
                      <a:pt x="394" y="479"/>
                      <a:pt x="416" y="475"/>
                    </a:cubicBezTo>
                    <a:cubicBezTo>
                      <a:pt x="664" y="382"/>
                      <a:pt x="566" y="1"/>
                      <a:pt x="3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25818;p73">
                <a:extLst>
                  <a:ext uri="{FF2B5EF4-FFF2-40B4-BE49-F238E27FC236}">
                    <a16:creationId xmlns:a16="http://schemas.microsoft.com/office/drawing/2014/main" id="{B4AB63AB-394E-61CC-F18E-7E7D49E400E1}"/>
                  </a:ext>
                </a:extLst>
              </p:cNvPr>
              <p:cNvSpPr/>
              <p:nvPr/>
            </p:nvSpPr>
            <p:spPr>
              <a:xfrm>
                <a:off x="7923850" y="2065875"/>
                <a:ext cx="1252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2" extrusionOk="0">
                    <a:moveTo>
                      <a:pt x="267" y="1"/>
                    </a:moveTo>
                    <a:cubicBezTo>
                      <a:pt x="134" y="1"/>
                      <a:pt x="33" y="101"/>
                      <a:pt x="33" y="234"/>
                    </a:cubicBezTo>
                    <a:cubicBezTo>
                      <a:pt x="0" y="368"/>
                      <a:pt x="134" y="501"/>
                      <a:pt x="267" y="501"/>
                    </a:cubicBezTo>
                    <a:cubicBezTo>
                      <a:pt x="400" y="501"/>
                      <a:pt x="500" y="401"/>
                      <a:pt x="500" y="268"/>
                    </a:cubicBezTo>
                    <a:cubicBezTo>
                      <a:pt x="500" y="134"/>
                      <a:pt x="400" y="1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25819;p73">
                <a:extLst>
                  <a:ext uri="{FF2B5EF4-FFF2-40B4-BE49-F238E27FC236}">
                    <a16:creationId xmlns:a16="http://schemas.microsoft.com/office/drawing/2014/main" id="{801EAD22-2E56-232D-0392-DCB1A7CB7743}"/>
                  </a:ext>
                </a:extLst>
              </p:cNvPr>
              <p:cNvSpPr/>
              <p:nvPr/>
            </p:nvSpPr>
            <p:spPr>
              <a:xfrm>
                <a:off x="8007525" y="2054175"/>
                <a:ext cx="169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471" extrusionOk="0">
                    <a:moveTo>
                      <a:pt x="353" y="0"/>
                    </a:moveTo>
                    <a:cubicBezTo>
                      <a:pt x="343" y="0"/>
                      <a:pt x="333" y="1"/>
                      <a:pt x="322" y="2"/>
                    </a:cubicBezTo>
                    <a:cubicBezTo>
                      <a:pt x="0" y="34"/>
                      <a:pt x="51" y="471"/>
                      <a:pt x="356" y="471"/>
                    </a:cubicBezTo>
                    <a:cubicBezTo>
                      <a:pt x="366" y="471"/>
                      <a:pt x="378" y="470"/>
                      <a:pt x="389" y="469"/>
                    </a:cubicBezTo>
                    <a:cubicBezTo>
                      <a:pt x="679" y="437"/>
                      <a:pt x="627" y="0"/>
                      <a:pt x="3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25820;p73">
                <a:extLst>
                  <a:ext uri="{FF2B5EF4-FFF2-40B4-BE49-F238E27FC236}">
                    <a16:creationId xmlns:a16="http://schemas.microsoft.com/office/drawing/2014/main" id="{E989E913-7424-7B63-051F-A53E51F719B8}"/>
                  </a:ext>
                </a:extLst>
              </p:cNvPr>
              <p:cNvSpPr/>
              <p:nvPr/>
            </p:nvSpPr>
            <p:spPr>
              <a:xfrm>
                <a:off x="8209875" y="2482825"/>
                <a:ext cx="133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9" extrusionOk="0">
                    <a:moveTo>
                      <a:pt x="270" y="0"/>
                    </a:moveTo>
                    <a:cubicBezTo>
                      <a:pt x="208" y="0"/>
                      <a:pt x="146" y="22"/>
                      <a:pt x="101" y="68"/>
                    </a:cubicBezTo>
                    <a:cubicBezTo>
                      <a:pt x="1" y="168"/>
                      <a:pt x="34" y="335"/>
                      <a:pt x="134" y="435"/>
                    </a:cubicBezTo>
                    <a:cubicBezTo>
                      <a:pt x="181" y="472"/>
                      <a:pt x="232" y="489"/>
                      <a:pt x="283" y="489"/>
                    </a:cubicBezTo>
                    <a:cubicBezTo>
                      <a:pt x="413" y="489"/>
                      <a:pt x="534" y="379"/>
                      <a:pt x="534" y="235"/>
                    </a:cubicBezTo>
                    <a:cubicBezTo>
                      <a:pt x="512" y="82"/>
                      <a:pt x="390" y="0"/>
                      <a:pt x="2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25821;p73">
                <a:extLst>
                  <a:ext uri="{FF2B5EF4-FFF2-40B4-BE49-F238E27FC236}">
                    <a16:creationId xmlns:a16="http://schemas.microsoft.com/office/drawing/2014/main" id="{B00ED38A-06B6-84E0-9AAD-2DD9479018A9}"/>
                  </a:ext>
                </a:extLst>
              </p:cNvPr>
              <p:cNvSpPr/>
              <p:nvPr/>
            </p:nvSpPr>
            <p:spPr>
              <a:xfrm>
                <a:off x="7394300" y="4304825"/>
                <a:ext cx="24625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825" extrusionOk="0">
                    <a:moveTo>
                      <a:pt x="475" y="0"/>
                    </a:moveTo>
                    <a:cubicBezTo>
                      <a:pt x="451" y="0"/>
                      <a:pt x="426" y="2"/>
                      <a:pt x="401" y="7"/>
                    </a:cubicBezTo>
                    <a:cubicBezTo>
                      <a:pt x="167" y="7"/>
                      <a:pt x="0" y="241"/>
                      <a:pt x="34" y="474"/>
                    </a:cubicBezTo>
                    <a:cubicBezTo>
                      <a:pt x="54" y="700"/>
                      <a:pt x="252" y="825"/>
                      <a:pt x="448" y="825"/>
                    </a:cubicBezTo>
                    <a:cubicBezTo>
                      <a:pt x="570" y="825"/>
                      <a:pt x="691" y="777"/>
                      <a:pt x="768" y="674"/>
                    </a:cubicBezTo>
                    <a:cubicBezTo>
                      <a:pt x="985" y="395"/>
                      <a:pt x="798" y="0"/>
                      <a:pt x="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25822;p73">
                <a:extLst>
                  <a:ext uri="{FF2B5EF4-FFF2-40B4-BE49-F238E27FC236}">
                    <a16:creationId xmlns:a16="http://schemas.microsoft.com/office/drawing/2014/main" id="{643AA81D-6256-86D7-C979-0DE91F896578}"/>
                  </a:ext>
                </a:extLst>
              </p:cNvPr>
              <p:cNvSpPr/>
              <p:nvPr/>
            </p:nvSpPr>
            <p:spPr>
              <a:xfrm>
                <a:off x="7711550" y="3810525"/>
                <a:ext cx="23025" cy="21375"/>
              </a:xfrm>
              <a:custGeom>
                <a:avLst/>
                <a:gdLst/>
                <a:ahLst/>
                <a:cxnLst/>
                <a:rect l="l" t="t" r="r" b="b"/>
                <a:pathLst>
                  <a:path w="921" h="855" extrusionOk="0">
                    <a:moveTo>
                      <a:pt x="465" y="1"/>
                    </a:moveTo>
                    <a:cubicBezTo>
                      <a:pt x="212" y="1"/>
                      <a:pt x="1" y="246"/>
                      <a:pt x="53" y="532"/>
                    </a:cubicBezTo>
                    <a:cubicBezTo>
                      <a:pt x="91" y="743"/>
                      <a:pt x="272" y="854"/>
                      <a:pt x="458" y="854"/>
                    </a:cubicBezTo>
                    <a:cubicBezTo>
                      <a:pt x="595" y="854"/>
                      <a:pt x="735" y="793"/>
                      <a:pt x="820" y="665"/>
                    </a:cubicBezTo>
                    <a:cubicBezTo>
                      <a:pt x="920" y="465"/>
                      <a:pt x="887" y="198"/>
                      <a:pt x="687" y="65"/>
                    </a:cubicBezTo>
                    <a:cubicBezTo>
                      <a:pt x="613" y="21"/>
                      <a:pt x="537" y="1"/>
                      <a:pt x="4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25823;p73">
                <a:extLst>
                  <a:ext uri="{FF2B5EF4-FFF2-40B4-BE49-F238E27FC236}">
                    <a16:creationId xmlns:a16="http://schemas.microsoft.com/office/drawing/2014/main" id="{2B78A099-3A27-357D-74C1-41DBC1182FA1}"/>
                  </a:ext>
                </a:extLst>
              </p:cNvPr>
              <p:cNvSpPr/>
              <p:nvPr/>
            </p:nvSpPr>
            <p:spPr>
              <a:xfrm>
                <a:off x="8108700" y="2112275"/>
                <a:ext cx="261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831" extrusionOk="0">
                    <a:moveTo>
                      <a:pt x="547" y="0"/>
                    </a:moveTo>
                    <a:cubicBezTo>
                      <a:pt x="396" y="0"/>
                      <a:pt x="247" y="75"/>
                      <a:pt x="178" y="213"/>
                    </a:cubicBezTo>
                    <a:cubicBezTo>
                      <a:pt x="1" y="509"/>
                      <a:pt x="216" y="830"/>
                      <a:pt x="523" y="830"/>
                    </a:cubicBezTo>
                    <a:cubicBezTo>
                      <a:pt x="562" y="830"/>
                      <a:pt x="603" y="825"/>
                      <a:pt x="645" y="814"/>
                    </a:cubicBezTo>
                    <a:cubicBezTo>
                      <a:pt x="1012" y="713"/>
                      <a:pt x="1045" y="246"/>
                      <a:pt x="745" y="46"/>
                    </a:cubicBezTo>
                    <a:cubicBezTo>
                      <a:pt x="683" y="15"/>
                      <a:pt x="615" y="0"/>
                      <a:pt x="5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25824;p73">
                <a:extLst>
                  <a:ext uri="{FF2B5EF4-FFF2-40B4-BE49-F238E27FC236}">
                    <a16:creationId xmlns:a16="http://schemas.microsoft.com/office/drawing/2014/main" id="{4FB2DC1D-FC5F-8161-EF28-4A5EE677C984}"/>
                  </a:ext>
                </a:extLst>
              </p:cNvPr>
              <p:cNvSpPr/>
              <p:nvPr/>
            </p:nvSpPr>
            <p:spPr>
              <a:xfrm>
                <a:off x="7454350" y="4887975"/>
                <a:ext cx="21700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832" extrusionOk="0">
                    <a:moveTo>
                      <a:pt x="428" y="0"/>
                    </a:moveTo>
                    <a:cubicBezTo>
                      <a:pt x="219" y="0"/>
                      <a:pt x="22" y="155"/>
                      <a:pt x="0" y="398"/>
                    </a:cubicBezTo>
                    <a:cubicBezTo>
                      <a:pt x="0" y="656"/>
                      <a:pt x="215" y="832"/>
                      <a:pt x="435" y="832"/>
                    </a:cubicBezTo>
                    <a:cubicBezTo>
                      <a:pt x="528" y="832"/>
                      <a:pt x="621" y="801"/>
                      <a:pt x="701" y="732"/>
                    </a:cubicBezTo>
                    <a:cubicBezTo>
                      <a:pt x="867" y="565"/>
                      <a:pt x="867" y="298"/>
                      <a:pt x="734" y="131"/>
                    </a:cubicBezTo>
                    <a:cubicBezTo>
                      <a:pt x="644" y="41"/>
                      <a:pt x="534" y="0"/>
                      <a:pt x="4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25825;p73">
                <a:extLst>
                  <a:ext uri="{FF2B5EF4-FFF2-40B4-BE49-F238E27FC236}">
                    <a16:creationId xmlns:a16="http://schemas.microsoft.com/office/drawing/2014/main" id="{674A68D2-0A11-431E-FE6F-2A2252411651}"/>
                  </a:ext>
                </a:extLst>
              </p:cNvPr>
              <p:cNvSpPr/>
              <p:nvPr/>
            </p:nvSpPr>
            <p:spPr>
              <a:xfrm>
                <a:off x="7936600" y="4793775"/>
                <a:ext cx="44800" cy="38500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540" extrusionOk="0">
                    <a:moveTo>
                      <a:pt x="922" y="0"/>
                    </a:moveTo>
                    <a:cubicBezTo>
                      <a:pt x="410" y="0"/>
                      <a:pt x="0" y="532"/>
                      <a:pt x="224" y="1064"/>
                    </a:cubicBezTo>
                    <a:cubicBezTo>
                      <a:pt x="357" y="1381"/>
                      <a:pt x="649" y="1539"/>
                      <a:pt x="937" y="1539"/>
                    </a:cubicBezTo>
                    <a:cubicBezTo>
                      <a:pt x="1225" y="1539"/>
                      <a:pt x="1508" y="1381"/>
                      <a:pt x="1625" y="1064"/>
                    </a:cubicBezTo>
                    <a:cubicBezTo>
                      <a:pt x="1792" y="664"/>
                      <a:pt x="1592" y="230"/>
                      <a:pt x="1225" y="63"/>
                    </a:cubicBezTo>
                    <a:cubicBezTo>
                      <a:pt x="1123" y="20"/>
                      <a:pt x="1020" y="0"/>
                      <a:pt x="9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25826;p73">
                <a:extLst>
                  <a:ext uri="{FF2B5EF4-FFF2-40B4-BE49-F238E27FC236}">
                    <a16:creationId xmlns:a16="http://schemas.microsoft.com/office/drawing/2014/main" id="{0039A1D9-A359-721C-42B4-F2F2B27B879D}"/>
                  </a:ext>
                </a:extLst>
              </p:cNvPr>
              <p:cNvSpPr/>
              <p:nvPr/>
            </p:nvSpPr>
            <p:spPr>
              <a:xfrm>
                <a:off x="5984125" y="4653325"/>
                <a:ext cx="4402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25" extrusionOk="0">
                    <a:moveTo>
                      <a:pt x="883" y="0"/>
                    </a:moveTo>
                    <a:cubicBezTo>
                      <a:pt x="780" y="0"/>
                      <a:pt x="673" y="24"/>
                      <a:pt x="567" y="77"/>
                    </a:cubicBezTo>
                    <a:cubicBezTo>
                      <a:pt x="167" y="244"/>
                      <a:pt x="0" y="678"/>
                      <a:pt x="167" y="1078"/>
                    </a:cubicBezTo>
                    <a:cubicBezTo>
                      <a:pt x="299" y="1374"/>
                      <a:pt x="585" y="1524"/>
                      <a:pt x="868" y="1524"/>
                    </a:cubicBezTo>
                    <a:cubicBezTo>
                      <a:pt x="1160" y="1524"/>
                      <a:pt x="1450" y="1366"/>
                      <a:pt x="1568" y="1044"/>
                    </a:cubicBezTo>
                    <a:cubicBezTo>
                      <a:pt x="1761" y="522"/>
                      <a:pt x="1364" y="0"/>
                      <a:pt x="8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25827;p73">
                <a:extLst>
                  <a:ext uri="{FF2B5EF4-FFF2-40B4-BE49-F238E27FC236}">
                    <a16:creationId xmlns:a16="http://schemas.microsoft.com/office/drawing/2014/main" id="{4EB615F2-95FF-3DC3-93C7-C616A33C996B}"/>
                  </a:ext>
                </a:extLst>
              </p:cNvPr>
              <p:cNvSpPr/>
              <p:nvPr/>
            </p:nvSpPr>
            <p:spPr>
              <a:xfrm>
                <a:off x="5495625" y="4410425"/>
                <a:ext cx="47375" cy="3835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534" extrusionOk="0">
                    <a:moveTo>
                      <a:pt x="956" y="1"/>
                    </a:moveTo>
                    <a:cubicBezTo>
                      <a:pt x="677" y="1"/>
                      <a:pt x="402" y="160"/>
                      <a:pt x="260" y="420"/>
                    </a:cubicBezTo>
                    <a:cubicBezTo>
                      <a:pt x="0" y="939"/>
                      <a:pt x="414" y="1533"/>
                      <a:pt x="941" y="1533"/>
                    </a:cubicBezTo>
                    <a:cubicBezTo>
                      <a:pt x="1023" y="1533"/>
                      <a:pt x="1108" y="1519"/>
                      <a:pt x="1194" y="1487"/>
                    </a:cubicBezTo>
                    <a:cubicBezTo>
                      <a:pt x="1828" y="1287"/>
                      <a:pt x="1894" y="386"/>
                      <a:pt x="1294" y="86"/>
                    </a:cubicBezTo>
                    <a:cubicBezTo>
                      <a:pt x="1187" y="28"/>
                      <a:pt x="1071" y="1"/>
                      <a:pt x="9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25828;p73">
                <a:extLst>
                  <a:ext uri="{FF2B5EF4-FFF2-40B4-BE49-F238E27FC236}">
                    <a16:creationId xmlns:a16="http://schemas.microsoft.com/office/drawing/2014/main" id="{88B6DF94-6486-2D0B-F8EB-78CD1FE13A84}"/>
                  </a:ext>
                </a:extLst>
              </p:cNvPr>
              <p:cNvSpPr/>
              <p:nvPr/>
            </p:nvSpPr>
            <p:spPr>
              <a:xfrm>
                <a:off x="7260875" y="3364475"/>
                <a:ext cx="4337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1521" extrusionOk="0">
                    <a:moveTo>
                      <a:pt x="866" y="0"/>
                    </a:moveTo>
                    <a:cubicBezTo>
                      <a:pt x="720" y="0"/>
                      <a:pt x="570" y="41"/>
                      <a:pt x="434" y="128"/>
                    </a:cubicBezTo>
                    <a:cubicBezTo>
                      <a:pt x="100" y="361"/>
                      <a:pt x="0" y="828"/>
                      <a:pt x="234" y="1162"/>
                    </a:cubicBezTo>
                    <a:cubicBezTo>
                      <a:pt x="382" y="1395"/>
                      <a:pt x="626" y="1521"/>
                      <a:pt x="878" y="1521"/>
                    </a:cubicBezTo>
                    <a:cubicBezTo>
                      <a:pt x="1021" y="1521"/>
                      <a:pt x="1168" y="1480"/>
                      <a:pt x="1301" y="1395"/>
                    </a:cubicBezTo>
                    <a:cubicBezTo>
                      <a:pt x="1635" y="1162"/>
                      <a:pt x="1735" y="695"/>
                      <a:pt x="1501" y="328"/>
                    </a:cubicBezTo>
                    <a:cubicBezTo>
                      <a:pt x="1354" y="118"/>
                      <a:pt x="1115" y="0"/>
                      <a:pt x="8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25829;p73">
                <a:extLst>
                  <a:ext uri="{FF2B5EF4-FFF2-40B4-BE49-F238E27FC236}">
                    <a16:creationId xmlns:a16="http://schemas.microsoft.com/office/drawing/2014/main" id="{AAEBB100-952A-DB6F-1196-274E2D260A0F}"/>
                  </a:ext>
                </a:extLst>
              </p:cNvPr>
              <p:cNvSpPr/>
              <p:nvPr/>
            </p:nvSpPr>
            <p:spPr>
              <a:xfrm>
                <a:off x="7432725" y="2516450"/>
                <a:ext cx="45000" cy="37875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1515" extrusionOk="0">
                    <a:moveTo>
                      <a:pt x="973" y="0"/>
                    </a:moveTo>
                    <a:cubicBezTo>
                      <a:pt x="402" y="0"/>
                      <a:pt x="0" y="647"/>
                      <a:pt x="331" y="1158"/>
                    </a:cubicBezTo>
                    <a:cubicBezTo>
                      <a:pt x="488" y="1400"/>
                      <a:pt x="735" y="1515"/>
                      <a:pt x="981" y="1515"/>
                    </a:cubicBezTo>
                    <a:cubicBezTo>
                      <a:pt x="1311" y="1515"/>
                      <a:pt x="1637" y="1307"/>
                      <a:pt x="1732" y="925"/>
                    </a:cubicBezTo>
                    <a:cubicBezTo>
                      <a:pt x="1799" y="525"/>
                      <a:pt x="1566" y="91"/>
                      <a:pt x="1165" y="24"/>
                    </a:cubicBezTo>
                    <a:cubicBezTo>
                      <a:pt x="1100" y="8"/>
                      <a:pt x="1035" y="0"/>
                      <a:pt x="9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25830;p73">
                <a:extLst>
                  <a:ext uri="{FF2B5EF4-FFF2-40B4-BE49-F238E27FC236}">
                    <a16:creationId xmlns:a16="http://schemas.microsoft.com/office/drawing/2014/main" id="{4CDC249D-56C2-1171-69F6-7FE18B2A707C}"/>
                  </a:ext>
                </a:extLst>
              </p:cNvPr>
              <p:cNvSpPr/>
              <p:nvPr/>
            </p:nvSpPr>
            <p:spPr>
              <a:xfrm>
                <a:off x="7765300" y="2445900"/>
                <a:ext cx="45150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528" extrusionOk="0">
                    <a:moveTo>
                      <a:pt x="963" y="1"/>
                    </a:moveTo>
                    <a:cubicBezTo>
                      <a:pt x="727" y="1"/>
                      <a:pt x="490" y="110"/>
                      <a:pt x="338" y="344"/>
                    </a:cubicBezTo>
                    <a:cubicBezTo>
                      <a:pt x="1" y="866"/>
                      <a:pt x="396" y="1528"/>
                      <a:pt x="980" y="1528"/>
                    </a:cubicBezTo>
                    <a:cubicBezTo>
                      <a:pt x="1032" y="1528"/>
                      <a:pt x="1084" y="1523"/>
                      <a:pt x="1138" y="1512"/>
                    </a:cubicBezTo>
                    <a:cubicBezTo>
                      <a:pt x="1539" y="1412"/>
                      <a:pt x="1806" y="1012"/>
                      <a:pt x="1705" y="611"/>
                    </a:cubicBezTo>
                    <a:cubicBezTo>
                      <a:pt x="1627" y="220"/>
                      <a:pt x="1297" y="1"/>
                      <a:pt x="9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25831;p73">
                <a:extLst>
                  <a:ext uri="{FF2B5EF4-FFF2-40B4-BE49-F238E27FC236}">
                    <a16:creationId xmlns:a16="http://schemas.microsoft.com/office/drawing/2014/main" id="{C443497F-58A8-ED14-B57C-2C533D9E4108}"/>
                  </a:ext>
                </a:extLst>
              </p:cNvPr>
              <p:cNvSpPr/>
              <p:nvPr/>
            </p:nvSpPr>
            <p:spPr>
              <a:xfrm>
                <a:off x="8059775" y="3876125"/>
                <a:ext cx="156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627" h="478" extrusionOk="0">
                    <a:moveTo>
                      <a:pt x="272" y="1"/>
                    </a:moveTo>
                    <a:cubicBezTo>
                      <a:pt x="228" y="1"/>
                      <a:pt x="181" y="13"/>
                      <a:pt x="134" y="43"/>
                    </a:cubicBezTo>
                    <a:cubicBezTo>
                      <a:pt x="34" y="110"/>
                      <a:pt x="0" y="276"/>
                      <a:pt x="100" y="376"/>
                    </a:cubicBezTo>
                    <a:cubicBezTo>
                      <a:pt x="143" y="441"/>
                      <a:pt x="214" y="478"/>
                      <a:pt x="295" y="478"/>
                    </a:cubicBezTo>
                    <a:cubicBezTo>
                      <a:pt x="339" y="478"/>
                      <a:pt x="387" y="467"/>
                      <a:pt x="434" y="443"/>
                    </a:cubicBezTo>
                    <a:cubicBezTo>
                      <a:pt x="626" y="278"/>
                      <a:pt x="479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25832;p73">
                <a:extLst>
                  <a:ext uri="{FF2B5EF4-FFF2-40B4-BE49-F238E27FC236}">
                    <a16:creationId xmlns:a16="http://schemas.microsoft.com/office/drawing/2014/main" id="{212E633C-47AD-8B5E-BB53-74B65E8D495A}"/>
                  </a:ext>
                </a:extLst>
              </p:cNvPr>
              <p:cNvSpPr/>
              <p:nvPr/>
            </p:nvSpPr>
            <p:spPr>
              <a:xfrm>
                <a:off x="7967200" y="3380650"/>
                <a:ext cx="151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06" h="490" extrusionOk="0">
                    <a:moveTo>
                      <a:pt x="282" y="0"/>
                    </a:moveTo>
                    <a:cubicBezTo>
                      <a:pt x="257" y="0"/>
                      <a:pt x="230" y="5"/>
                      <a:pt x="201" y="14"/>
                    </a:cubicBezTo>
                    <a:cubicBezTo>
                      <a:pt x="67" y="48"/>
                      <a:pt x="1" y="181"/>
                      <a:pt x="34" y="314"/>
                    </a:cubicBezTo>
                    <a:cubicBezTo>
                      <a:pt x="62" y="425"/>
                      <a:pt x="158" y="490"/>
                      <a:pt x="266" y="490"/>
                    </a:cubicBezTo>
                    <a:cubicBezTo>
                      <a:pt x="288" y="490"/>
                      <a:pt x="311" y="487"/>
                      <a:pt x="334" y="481"/>
                    </a:cubicBezTo>
                    <a:cubicBezTo>
                      <a:pt x="606" y="391"/>
                      <a:pt x="523" y="0"/>
                      <a:pt x="2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25833;p73">
                <a:extLst>
                  <a:ext uri="{FF2B5EF4-FFF2-40B4-BE49-F238E27FC236}">
                    <a16:creationId xmlns:a16="http://schemas.microsoft.com/office/drawing/2014/main" id="{C2DEAA69-2124-F1DD-2F60-38DAE3649C17}"/>
                  </a:ext>
                </a:extLst>
              </p:cNvPr>
              <p:cNvSpPr/>
              <p:nvPr/>
            </p:nvSpPr>
            <p:spPr>
              <a:xfrm>
                <a:off x="7610275" y="2819725"/>
                <a:ext cx="1192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09" extrusionOk="0">
                    <a:moveTo>
                      <a:pt x="225" y="1"/>
                    </a:moveTo>
                    <a:cubicBezTo>
                      <a:pt x="218" y="1"/>
                      <a:pt x="210" y="1"/>
                      <a:pt x="201" y="2"/>
                    </a:cubicBezTo>
                    <a:cubicBezTo>
                      <a:pt x="68" y="35"/>
                      <a:pt x="1" y="169"/>
                      <a:pt x="1" y="302"/>
                    </a:cubicBezTo>
                    <a:cubicBezTo>
                      <a:pt x="15" y="379"/>
                      <a:pt x="48" y="409"/>
                      <a:pt x="87" y="409"/>
                    </a:cubicBezTo>
                    <a:cubicBezTo>
                      <a:pt x="234" y="409"/>
                      <a:pt x="477" y="1"/>
                      <a:pt x="2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25834;p73">
                <a:extLst>
                  <a:ext uri="{FF2B5EF4-FFF2-40B4-BE49-F238E27FC236}">
                    <a16:creationId xmlns:a16="http://schemas.microsoft.com/office/drawing/2014/main" id="{9DA657AA-D42B-C82B-94EA-7FC5372FB97C}"/>
                  </a:ext>
                </a:extLst>
              </p:cNvPr>
              <p:cNvSpPr/>
              <p:nvPr/>
            </p:nvSpPr>
            <p:spPr>
              <a:xfrm>
                <a:off x="8060125" y="2302950"/>
                <a:ext cx="16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501" extrusionOk="0">
                    <a:moveTo>
                      <a:pt x="371" y="0"/>
                    </a:moveTo>
                    <a:cubicBezTo>
                      <a:pt x="174" y="0"/>
                      <a:pt x="0" y="266"/>
                      <a:pt x="186" y="425"/>
                    </a:cubicBezTo>
                    <a:cubicBezTo>
                      <a:pt x="237" y="475"/>
                      <a:pt x="303" y="500"/>
                      <a:pt x="370" y="500"/>
                    </a:cubicBezTo>
                    <a:cubicBezTo>
                      <a:pt x="437" y="500"/>
                      <a:pt x="503" y="475"/>
                      <a:pt x="553" y="425"/>
                    </a:cubicBezTo>
                    <a:cubicBezTo>
                      <a:pt x="653" y="325"/>
                      <a:pt x="620" y="158"/>
                      <a:pt x="520" y="58"/>
                    </a:cubicBezTo>
                    <a:cubicBezTo>
                      <a:pt x="473" y="17"/>
                      <a:pt x="421" y="0"/>
                      <a:pt x="3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25835;p73">
                <a:extLst>
                  <a:ext uri="{FF2B5EF4-FFF2-40B4-BE49-F238E27FC236}">
                    <a16:creationId xmlns:a16="http://schemas.microsoft.com/office/drawing/2014/main" id="{4B5C912D-1F7A-C07C-8A96-41F76E9AF588}"/>
                  </a:ext>
                </a:extLst>
              </p:cNvPr>
              <p:cNvSpPr/>
              <p:nvPr/>
            </p:nvSpPr>
            <p:spPr>
              <a:xfrm>
                <a:off x="8283225" y="2064975"/>
                <a:ext cx="1675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13" extrusionOk="0">
                    <a:moveTo>
                      <a:pt x="352" y="1"/>
                    </a:moveTo>
                    <a:cubicBezTo>
                      <a:pt x="161" y="1"/>
                      <a:pt x="0" y="286"/>
                      <a:pt x="202" y="437"/>
                    </a:cubicBezTo>
                    <a:cubicBezTo>
                      <a:pt x="252" y="487"/>
                      <a:pt x="319" y="512"/>
                      <a:pt x="386" y="512"/>
                    </a:cubicBezTo>
                    <a:cubicBezTo>
                      <a:pt x="452" y="512"/>
                      <a:pt x="519" y="487"/>
                      <a:pt x="569" y="437"/>
                    </a:cubicBezTo>
                    <a:cubicBezTo>
                      <a:pt x="669" y="337"/>
                      <a:pt x="636" y="170"/>
                      <a:pt x="536" y="104"/>
                    </a:cubicBezTo>
                    <a:cubicBezTo>
                      <a:pt x="479" y="30"/>
                      <a:pt x="414" y="1"/>
                      <a:pt x="3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25836;p73">
                <a:extLst>
                  <a:ext uri="{FF2B5EF4-FFF2-40B4-BE49-F238E27FC236}">
                    <a16:creationId xmlns:a16="http://schemas.microsoft.com/office/drawing/2014/main" id="{A00C7405-841B-EEA8-4E79-9C4CBAE48820}"/>
                  </a:ext>
                </a:extLst>
              </p:cNvPr>
              <p:cNvSpPr/>
              <p:nvPr/>
            </p:nvSpPr>
            <p:spPr>
              <a:xfrm>
                <a:off x="7496875" y="2065050"/>
                <a:ext cx="125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60" extrusionOk="0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84"/>
                      <a:pt x="125" y="459"/>
                      <a:pt x="250" y="459"/>
                    </a:cubicBezTo>
                    <a:cubicBezTo>
                      <a:pt x="376" y="459"/>
                      <a:pt x="501" y="384"/>
                      <a:pt x="501" y="234"/>
                    </a:cubicBezTo>
                    <a:cubicBezTo>
                      <a:pt x="501" y="101"/>
                      <a:pt x="367" y="1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25837;p73">
                <a:extLst>
                  <a:ext uri="{FF2B5EF4-FFF2-40B4-BE49-F238E27FC236}">
                    <a16:creationId xmlns:a16="http://schemas.microsoft.com/office/drawing/2014/main" id="{30E4A278-1658-34D5-70D2-4CB181D336D7}"/>
                  </a:ext>
                </a:extLst>
              </p:cNvPr>
              <p:cNvSpPr/>
              <p:nvPr/>
            </p:nvSpPr>
            <p:spPr>
              <a:xfrm>
                <a:off x="6738000" y="2077350"/>
                <a:ext cx="1420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85" extrusionOk="0">
                    <a:moveTo>
                      <a:pt x="269" y="0"/>
                    </a:moveTo>
                    <a:cubicBezTo>
                      <a:pt x="246" y="0"/>
                      <a:pt x="223" y="3"/>
                      <a:pt x="200" y="9"/>
                    </a:cubicBezTo>
                    <a:cubicBezTo>
                      <a:pt x="100" y="42"/>
                      <a:pt x="0" y="176"/>
                      <a:pt x="67" y="309"/>
                    </a:cubicBezTo>
                    <a:cubicBezTo>
                      <a:pt x="95" y="420"/>
                      <a:pt x="191" y="484"/>
                      <a:pt x="280" y="484"/>
                    </a:cubicBezTo>
                    <a:cubicBezTo>
                      <a:pt x="298" y="484"/>
                      <a:pt x="317" y="482"/>
                      <a:pt x="334" y="476"/>
                    </a:cubicBezTo>
                    <a:cubicBezTo>
                      <a:pt x="467" y="443"/>
                      <a:pt x="567" y="309"/>
                      <a:pt x="501" y="176"/>
                    </a:cubicBezTo>
                    <a:cubicBezTo>
                      <a:pt x="473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25838;p73">
                <a:extLst>
                  <a:ext uri="{FF2B5EF4-FFF2-40B4-BE49-F238E27FC236}">
                    <a16:creationId xmlns:a16="http://schemas.microsoft.com/office/drawing/2014/main" id="{A0C5A597-A9FC-277D-6391-E2BE6776F411}"/>
                  </a:ext>
                </a:extLst>
              </p:cNvPr>
              <p:cNvSpPr/>
              <p:nvPr/>
            </p:nvSpPr>
            <p:spPr>
              <a:xfrm>
                <a:off x="6400250" y="2372275"/>
                <a:ext cx="131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05" extrusionOk="0">
                    <a:moveTo>
                      <a:pt x="252" y="1"/>
                    </a:moveTo>
                    <a:cubicBezTo>
                      <a:pt x="199" y="1"/>
                      <a:pt x="146" y="17"/>
                      <a:pt x="101" y="54"/>
                    </a:cubicBezTo>
                    <a:cubicBezTo>
                      <a:pt x="1" y="154"/>
                      <a:pt x="1" y="287"/>
                      <a:pt x="67" y="421"/>
                    </a:cubicBezTo>
                    <a:cubicBezTo>
                      <a:pt x="114" y="479"/>
                      <a:pt x="177" y="505"/>
                      <a:pt x="241" y="505"/>
                    </a:cubicBezTo>
                    <a:cubicBezTo>
                      <a:pt x="359" y="505"/>
                      <a:pt x="479" y="417"/>
                      <a:pt x="501" y="287"/>
                    </a:cubicBezTo>
                    <a:cubicBezTo>
                      <a:pt x="525" y="118"/>
                      <a:pt x="391" y="1"/>
                      <a:pt x="2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25839;p73">
                <a:extLst>
                  <a:ext uri="{FF2B5EF4-FFF2-40B4-BE49-F238E27FC236}">
                    <a16:creationId xmlns:a16="http://schemas.microsoft.com/office/drawing/2014/main" id="{E93B7098-506D-F2A7-B481-8D0EBD757F26}"/>
                  </a:ext>
                </a:extLst>
              </p:cNvPr>
              <p:cNvSpPr/>
              <p:nvPr/>
            </p:nvSpPr>
            <p:spPr>
              <a:xfrm>
                <a:off x="7253350" y="2963125"/>
                <a:ext cx="1572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498" extrusionOk="0">
                    <a:moveTo>
                      <a:pt x="339" y="0"/>
                    </a:moveTo>
                    <a:cubicBezTo>
                      <a:pt x="327" y="0"/>
                      <a:pt x="314" y="1"/>
                      <a:pt x="301" y="3"/>
                    </a:cubicBezTo>
                    <a:cubicBezTo>
                      <a:pt x="68" y="37"/>
                      <a:pt x="1" y="337"/>
                      <a:pt x="201" y="437"/>
                    </a:cubicBezTo>
                    <a:cubicBezTo>
                      <a:pt x="243" y="479"/>
                      <a:pt x="291" y="497"/>
                      <a:pt x="340" y="497"/>
                    </a:cubicBezTo>
                    <a:cubicBezTo>
                      <a:pt x="407" y="497"/>
                      <a:pt x="477" y="462"/>
                      <a:pt x="535" y="404"/>
                    </a:cubicBezTo>
                    <a:cubicBezTo>
                      <a:pt x="628" y="216"/>
                      <a:pt x="518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7" name="Google Shape;25840;p73">
                <a:extLst>
                  <a:ext uri="{FF2B5EF4-FFF2-40B4-BE49-F238E27FC236}">
                    <a16:creationId xmlns:a16="http://schemas.microsoft.com/office/drawing/2014/main" id="{F7AE53EB-C294-3A5D-756F-350B3C624F50}"/>
                  </a:ext>
                </a:extLst>
              </p:cNvPr>
              <p:cNvSpPr/>
              <p:nvPr/>
            </p:nvSpPr>
            <p:spPr>
              <a:xfrm>
                <a:off x="7628625" y="3308450"/>
                <a:ext cx="125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1" extrusionOk="0">
                    <a:moveTo>
                      <a:pt x="234" y="0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34" y="400"/>
                      <a:pt x="134" y="501"/>
                      <a:pt x="268" y="501"/>
                    </a:cubicBezTo>
                    <a:cubicBezTo>
                      <a:pt x="401" y="501"/>
                      <a:pt x="501" y="367"/>
                      <a:pt x="501" y="234"/>
                    </a:cubicBezTo>
                    <a:cubicBezTo>
                      <a:pt x="501" y="100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8" name="Google Shape;25841;p73">
                <a:extLst>
                  <a:ext uri="{FF2B5EF4-FFF2-40B4-BE49-F238E27FC236}">
                    <a16:creationId xmlns:a16="http://schemas.microsoft.com/office/drawing/2014/main" id="{FC87BC9D-8210-CF0C-19E3-EE74D0C988EC}"/>
                  </a:ext>
                </a:extLst>
              </p:cNvPr>
              <p:cNvSpPr/>
              <p:nvPr/>
            </p:nvSpPr>
            <p:spPr>
              <a:xfrm>
                <a:off x="7041550" y="3520875"/>
                <a:ext cx="1467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73" extrusionOk="0">
                    <a:moveTo>
                      <a:pt x="302" y="1"/>
                    </a:moveTo>
                    <a:cubicBezTo>
                      <a:pt x="280" y="1"/>
                      <a:pt x="257" y="4"/>
                      <a:pt x="234" y="9"/>
                    </a:cubicBezTo>
                    <a:cubicBezTo>
                      <a:pt x="34" y="76"/>
                      <a:pt x="0" y="376"/>
                      <a:pt x="200" y="443"/>
                    </a:cubicBezTo>
                    <a:cubicBezTo>
                      <a:pt x="242" y="464"/>
                      <a:pt x="283" y="473"/>
                      <a:pt x="322" y="473"/>
                    </a:cubicBezTo>
                    <a:cubicBezTo>
                      <a:pt x="472" y="473"/>
                      <a:pt x="587" y="335"/>
                      <a:pt x="534" y="176"/>
                    </a:cubicBezTo>
                    <a:cubicBezTo>
                      <a:pt x="506" y="66"/>
                      <a:pt x="410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9" name="Google Shape;25842;p73">
                <a:extLst>
                  <a:ext uri="{FF2B5EF4-FFF2-40B4-BE49-F238E27FC236}">
                    <a16:creationId xmlns:a16="http://schemas.microsoft.com/office/drawing/2014/main" id="{7AF9484A-540C-4272-AB87-D0341D7943B7}"/>
                  </a:ext>
                </a:extLst>
              </p:cNvPr>
              <p:cNvSpPr/>
              <p:nvPr/>
            </p:nvSpPr>
            <p:spPr>
              <a:xfrm>
                <a:off x="7300900" y="2835400"/>
                <a:ext cx="133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8" extrusionOk="0">
                    <a:moveTo>
                      <a:pt x="299" y="0"/>
                    </a:moveTo>
                    <a:cubicBezTo>
                      <a:pt x="190" y="0"/>
                      <a:pt x="89" y="65"/>
                      <a:pt x="34" y="175"/>
                    </a:cubicBezTo>
                    <a:cubicBezTo>
                      <a:pt x="0" y="275"/>
                      <a:pt x="67" y="409"/>
                      <a:pt x="167" y="476"/>
                    </a:cubicBezTo>
                    <a:cubicBezTo>
                      <a:pt x="199" y="484"/>
                      <a:pt x="230" y="488"/>
                      <a:pt x="261" y="488"/>
                    </a:cubicBezTo>
                    <a:cubicBezTo>
                      <a:pt x="360" y="488"/>
                      <a:pt x="450" y="444"/>
                      <a:pt x="501" y="342"/>
                    </a:cubicBezTo>
                    <a:cubicBezTo>
                      <a:pt x="534" y="209"/>
                      <a:pt x="467" y="75"/>
                      <a:pt x="367" y="9"/>
                    </a:cubicBezTo>
                    <a:cubicBezTo>
                      <a:pt x="344" y="3"/>
                      <a:pt x="321" y="0"/>
                      <a:pt x="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0" name="Google Shape;25843;p73">
                <a:extLst>
                  <a:ext uri="{FF2B5EF4-FFF2-40B4-BE49-F238E27FC236}">
                    <a16:creationId xmlns:a16="http://schemas.microsoft.com/office/drawing/2014/main" id="{9914C477-B4A0-241D-9553-A04EAEFA5053}"/>
                  </a:ext>
                </a:extLst>
              </p:cNvPr>
              <p:cNvSpPr/>
              <p:nvPr/>
            </p:nvSpPr>
            <p:spPr>
              <a:xfrm>
                <a:off x="7146625" y="2396750"/>
                <a:ext cx="133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85" extrusionOk="0">
                    <a:moveTo>
                      <a:pt x="271" y="0"/>
                    </a:moveTo>
                    <a:cubicBezTo>
                      <a:pt x="248" y="0"/>
                      <a:pt x="224" y="3"/>
                      <a:pt x="200" y="9"/>
                    </a:cubicBezTo>
                    <a:cubicBezTo>
                      <a:pt x="67" y="42"/>
                      <a:pt x="0" y="176"/>
                      <a:pt x="34" y="309"/>
                    </a:cubicBezTo>
                    <a:cubicBezTo>
                      <a:pt x="89" y="419"/>
                      <a:pt x="190" y="484"/>
                      <a:pt x="299" y="484"/>
                    </a:cubicBezTo>
                    <a:cubicBezTo>
                      <a:pt x="321" y="484"/>
                      <a:pt x="344" y="481"/>
                      <a:pt x="367" y="476"/>
                    </a:cubicBezTo>
                    <a:cubicBezTo>
                      <a:pt x="467" y="409"/>
                      <a:pt x="534" y="276"/>
                      <a:pt x="501" y="142"/>
                    </a:cubicBezTo>
                    <a:cubicBezTo>
                      <a:pt x="473" y="60"/>
                      <a:pt x="378" y="0"/>
                      <a:pt x="2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1" name="Google Shape;25844;p73">
                <a:extLst>
                  <a:ext uri="{FF2B5EF4-FFF2-40B4-BE49-F238E27FC236}">
                    <a16:creationId xmlns:a16="http://schemas.microsoft.com/office/drawing/2014/main" id="{5FB1674B-F56D-C958-EAF0-BB6DD14AF2EA}"/>
                  </a:ext>
                </a:extLst>
              </p:cNvPr>
              <p:cNvSpPr/>
              <p:nvPr/>
            </p:nvSpPr>
            <p:spPr>
              <a:xfrm>
                <a:off x="6674025" y="2247475"/>
                <a:ext cx="148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1" extrusionOk="0">
                    <a:moveTo>
                      <a:pt x="289" y="0"/>
                    </a:moveTo>
                    <a:cubicBezTo>
                      <a:pt x="181" y="0"/>
                      <a:pt x="85" y="65"/>
                      <a:pt x="57" y="176"/>
                    </a:cubicBezTo>
                    <a:cubicBezTo>
                      <a:pt x="1" y="345"/>
                      <a:pt x="136" y="491"/>
                      <a:pt x="300" y="491"/>
                    </a:cubicBezTo>
                    <a:cubicBezTo>
                      <a:pt x="330" y="491"/>
                      <a:pt x="360" y="486"/>
                      <a:pt x="391" y="476"/>
                    </a:cubicBezTo>
                    <a:cubicBezTo>
                      <a:pt x="591" y="376"/>
                      <a:pt x="558" y="76"/>
                      <a:pt x="358" y="9"/>
                    </a:cubicBezTo>
                    <a:cubicBezTo>
                      <a:pt x="335" y="3"/>
                      <a:pt x="312" y="0"/>
                      <a:pt x="2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2" name="Google Shape;25845;p73">
                <a:extLst>
                  <a:ext uri="{FF2B5EF4-FFF2-40B4-BE49-F238E27FC236}">
                    <a16:creationId xmlns:a16="http://schemas.microsoft.com/office/drawing/2014/main" id="{7E2870FF-878D-4E0A-9483-CA8AB0F2DE7F}"/>
                  </a:ext>
                </a:extLst>
              </p:cNvPr>
              <p:cNvSpPr/>
              <p:nvPr/>
            </p:nvSpPr>
            <p:spPr>
              <a:xfrm>
                <a:off x="6623075" y="2036025"/>
                <a:ext cx="142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69" h="497" extrusionOk="0">
                    <a:moveTo>
                      <a:pt x="289" y="1"/>
                    </a:moveTo>
                    <a:cubicBezTo>
                      <a:pt x="143" y="1"/>
                      <a:pt x="1" y="129"/>
                      <a:pt x="61" y="328"/>
                    </a:cubicBezTo>
                    <a:cubicBezTo>
                      <a:pt x="87" y="446"/>
                      <a:pt x="175" y="497"/>
                      <a:pt x="269" y="497"/>
                    </a:cubicBezTo>
                    <a:cubicBezTo>
                      <a:pt x="412" y="497"/>
                      <a:pt x="568" y="376"/>
                      <a:pt x="528" y="194"/>
                    </a:cubicBezTo>
                    <a:cubicBezTo>
                      <a:pt x="487" y="60"/>
                      <a:pt x="387" y="1"/>
                      <a:pt x="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3" name="Google Shape;25846;p73">
                <a:extLst>
                  <a:ext uri="{FF2B5EF4-FFF2-40B4-BE49-F238E27FC236}">
                    <a16:creationId xmlns:a16="http://schemas.microsoft.com/office/drawing/2014/main" id="{CCDCBE27-F2D6-2885-A3D3-375E96049C75}"/>
                  </a:ext>
                </a:extLst>
              </p:cNvPr>
              <p:cNvSpPr/>
              <p:nvPr/>
            </p:nvSpPr>
            <p:spPr>
              <a:xfrm>
                <a:off x="5813175" y="2152275"/>
                <a:ext cx="138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83" extrusionOk="0">
                    <a:moveTo>
                      <a:pt x="247" y="1"/>
                    </a:moveTo>
                    <a:cubicBezTo>
                      <a:pt x="221" y="1"/>
                      <a:pt x="194" y="5"/>
                      <a:pt x="167" y="14"/>
                    </a:cubicBezTo>
                    <a:cubicBezTo>
                      <a:pt x="67" y="47"/>
                      <a:pt x="0" y="181"/>
                      <a:pt x="34" y="314"/>
                    </a:cubicBezTo>
                    <a:cubicBezTo>
                      <a:pt x="70" y="423"/>
                      <a:pt x="174" y="482"/>
                      <a:pt x="273" y="482"/>
                    </a:cubicBezTo>
                    <a:cubicBezTo>
                      <a:pt x="357" y="482"/>
                      <a:pt x="437" y="439"/>
                      <a:pt x="467" y="348"/>
                    </a:cubicBezTo>
                    <a:cubicBezTo>
                      <a:pt x="554" y="174"/>
                      <a:pt x="415" y="1"/>
                      <a:pt x="2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4" name="Google Shape;25847;p73">
                <a:extLst>
                  <a:ext uri="{FF2B5EF4-FFF2-40B4-BE49-F238E27FC236}">
                    <a16:creationId xmlns:a16="http://schemas.microsoft.com/office/drawing/2014/main" id="{1124A8DD-0B37-03E5-24BF-3813B655C69D}"/>
                  </a:ext>
                </a:extLst>
              </p:cNvPr>
              <p:cNvSpPr/>
              <p:nvPr/>
            </p:nvSpPr>
            <p:spPr>
              <a:xfrm>
                <a:off x="5915850" y="2557625"/>
                <a:ext cx="14775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321" extrusionOk="0">
                    <a:moveTo>
                      <a:pt x="111" y="0"/>
                    </a:moveTo>
                    <a:cubicBezTo>
                      <a:pt x="44" y="0"/>
                      <a:pt x="1" y="39"/>
                      <a:pt x="29" y="145"/>
                    </a:cubicBezTo>
                    <a:cubicBezTo>
                      <a:pt x="57" y="256"/>
                      <a:pt x="153" y="320"/>
                      <a:pt x="261" y="320"/>
                    </a:cubicBezTo>
                    <a:cubicBezTo>
                      <a:pt x="284" y="320"/>
                      <a:pt x="307" y="318"/>
                      <a:pt x="330" y="312"/>
                    </a:cubicBezTo>
                    <a:cubicBezTo>
                      <a:pt x="591" y="241"/>
                      <a:pt x="277" y="0"/>
                      <a:pt x="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5" name="Google Shape;25848;p73">
                <a:extLst>
                  <a:ext uri="{FF2B5EF4-FFF2-40B4-BE49-F238E27FC236}">
                    <a16:creationId xmlns:a16="http://schemas.microsoft.com/office/drawing/2014/main" id="{F9C465A7-4D39-18D8-AABA-CF414D3E7C62}"/>
                  </a:ext>
                </a:extLst>
              </p:cNvPr>
              <p:cNvSpPr/>
              <p:nvPr/>
            </p:nvSpPr>
            <p:spPr>
              <a:xfrm>
                <a:off x="6492250" y="2926350"/>
                <a:ext cx="178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481" extrusionOk="0">
                    <a:moveTo>
                      <a:pt x="359" y="0"/>
                    </a:moveTo>
                    <a:cubicBezTo>
                      <a:pt x="149" y="0"/>
                      <a:pt x="1" y="301"/>
                      <a:pt x="223" y="440"/>
                    </a:cubicBezTo>
                    <a:cubicBezTo>
                      <a:pt x="273" y="468"/>
                      <a:pt x="322" y="480"/>
                      <a:pt x="366" y="480"/>
                    </a:cubicBezTo>
                    <a:cubicBezTo>
                      <a:pt x="588" y="480"/>
                      <a:pt x="713" y="179"/>
                      <a:pt x="490" y="40"/>
                    </a:cubicBezTo>
                    <a:cubicBezTo>
                      <a:pt x="446" y="12"/>
                      <a:pt x="401" y="0"/>
                      <a:pt x="3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6" name="Google Shape;25849;p73">
                <a:extLst>
                  <a:ext uri="{FF2B5EF4-FFF2-40B4-BE49-F238E27FC236}">
                    <a16:creationId xmlns:a16="http://schemas.microsoft.com/office/drawing/2014/main" id="{1CB27CA2-B899-12FE-AF89-E29A46F48888}"/>
                  </a:ext>
                </a:extLst>
              </p:cNvPr>
              <p:cNvSpPr/>
              <p:nvPr/>
            </p:nvSpPr>
            <p:spPr>
              <a:xfrm>
                <a:off x="6717150" y="2748575"/>
                <a:ext cx="1560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474" extrusionOk="0">
                    <a:moveTo>
                      <a:pt x="269" y="1"/>
                    </a:moveTo>
                    <a:cubicBezTo>
                      <a:pt x="225" y="1"/>
                      <a:pt x="178" y="14"/>
                      <a:pt x="134" y="46"/>
                    </a:cubicBezTo>
                    <a:cubicBezTo>
                      <a:pt x="34" y="113"/>
                      <a:pt x="0" y="279"/>
                      <a:pt x="100" y="379"/>
                    </a:cubicBezTo>
                    <a:cubicBezTo>
                      <a:pt x="139" y="438"/>
                      <a:pt x="212" y="473"/>
                      <a:pt x="285" y="473"/>
                    </a:cubicBezTo>
                    <a:cubicBezTo>
                      <a:pt x="338" y="473"/>
                      <a:pt x="392" y="455"/>
                      <a:pt x="434" y="413"/>
                    </a:cubicBezTo>
                    <a:cubicBezTo>
                      <a:pt x="623" y="251"/>
                      <a:pt x="462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7" name="Google Shape;25850;p73">
                <a:extLst>
                  <a:ext uri="{FF2B5EF4-FFF2-40B4-BE49-F238E27FC236}">
                    <a16:creationId xmlns:a16="http://schemas.microsoft.com/office/drawing/2014/main" id="{21BFB7A5-1EBF-8338-AAC8-CF3B60F8B548}"/>
                  </a:ext>
                </a:extLst>
              </p:cNvPr>
              <p:cNvSpPr/>
              <p:nvPr/>
            </p:nvSpPr>
            <p:spPr>
              <a:xfrm>
                <a:off x="6538675" y="2427775"/>
                <a:ext cx="155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23" h="481" extrusionOk="0">
                    <a:moveTo>
                      <a:pt x="349" y="1"/>
                    </a:moveTo>
                    <a:cubicBezTo>
                      <a:pt x="309" y="1"/>
                      <a:pt x="270" y="12"/>
                      <a:pt x="234" y="35"/>
                    </a:cubicBezTo>
                    <a:cubicBezTo>
                      <a:pt x="1" y="102"/>
                      <a:pt x="34" y="402"/>
                      <a:pt x="268" y="469"/>
                    </a:cubicBezTo>
                    <a:cubicBezTo>
                      <a:pt x="292" y="477"/>
                      <a:pt x="315" y="481"/>
                      <a:pt x="337" y="481"/>
                    </a:cubicBezTo>
                    <a:cubicBezTo>
                      <a:pt x="504" y="481"/>
                      <a:pt x="623" y="278"/>
                      <a:pt x="535" y="102"/>
                    </a:cubicBezTo>
                    <a:cubicBezTo>
                      <a:pt x="492" y="37"/>
                      <a:pt x="421" y="1"/>
                      <a:pt x="3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8" name="Google Shape;25851;p73">
                <a:extLst>
                  <a:ext uri="{FF2B5EF4-FFF2-40B4-BE49-F238E27FC236}">
                    <a16:creationId xmlns:a16="http://schemas.microsoft.com/office/drawing/2014/main" id="{6F762F87-069C-9ED7-C4DD-6DB7D165644B}"/>
                  </a:ext>
                </a:extLst>
              </p:cNvPr>
              <p:cNvSpPr/>
              <p:nvPr/>
            </p:nvSpPr>
            <p:spPr>
              <a:xfrm>
                <a:off x="6043325" y="2371950"/>
                <a:ext cx="1255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74" extrusionOk="0">
                    <a:moveTo>
                      <a:pt x="268" y="0"/>
                    </a:moveTo>
                    <a:cubicBezTo>
                      <a:pt x="134" y="0"/>
                      <a:pt x="34" y="100"/>
                      <a:pt x="1" y="200"/>
                    </a:cubicBezTo>
                    <a:cubicBezTo>
                      <a:pt x="1" y="334"/>
                      <a:pt x="101" y="467"/>
                      <a:pt x="234" y="467"/>
                    </a:cubicBezTo>
                    <a:cubicBezTo>
                      <a:pt x="252" y="471"/>
                      <a:pt x="269" y="473"/>
                      <a:pt x="285" y="473"/>
                    </a:cubicBezTo>
                    <a:cubicBezTo>
                      <a:pt x="393" y="473"/>
                      <a:pt x="472" y="383"/>
                      <a:pt x="501" y="267"/>
                    </a:cubicBezTo>
                    <a:cubicBezTo>
                      <a:pt x="501" y="133"/>
                      <a:pt x="40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9" name="Google Shape;25852;p73">
                <a:extLst>
                  <a:ext uri="{FF2B5EF4-FFF2-40B4-BE49-F238E27FC236}">
                    <a16:creationId xmlns:a16="http://schemas.microsoft.com/office/drawing/2014/main" id="{C0E0D8E2-C320-21A3-9E98-A19B1DEB7083}"/>
                  </a:ext>
                </a:extLst>
              </p:cNvPr>
              <p:cNvSpPr/>
              <p:nvPr/>
            </p:nvSpPr>
            <p:spPr>
              <a:xfrm>
                <a:off x="5906575" y="2652125"/>
                <a:ext cx="1395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58" h="483" extrusionOk="0">
                    <a:moveTo>
                      <a:pt x="274" y="0"/>
                    </a:moveTo>
                    <a:cubicBezTo>
                      <a:pt x="194" y="0"/>
                      <a:pt x="113" y="43"/>
                      <a:pt x="67" y="134"/>
                    </a:cubicBezTo>
                    <a:cubicBezTo>
                      <a:pt x="0" y="235"/>
                      <a:pt x="67" y="401"/>
                      <a:pt x="167" y="468"/>
                    </a:cubicBezTo>
                    <a:cubicBezTo>
                      <a:pt x="198" y="478"/>
                      <a:pt x="228" y="483"/>
                      <a:pt x="258" y="483"/>
                    </a:cubicBezTo>
                    <a:cubicBezTo>
                      <a:pt x="422" y="483"/>
                      <a:pt x="557" y="337"/>
                      <a:pt x="501" y="168"/>
                    </a:cubicBezTo>
                    <a:cubicBezTo>
                      <a:pt x="464" y="59"/>
                      <a:pt x="370" y="0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0" name="Google Shape;25853;p73">
                <a:extLst>
                  <a:ext uri="{FF2B5EF4-FFF2-40B4-BE49-F238E27FC236}">
                    <a16:creationId xmlns:a16="http://schemas.microsoft.com/office/drawing/2014/main" id="{D10AD88C-B84D-0B69-7A03-440D8DA395B9}"/>
                  </a:ext>
                </a:extLst>
              </p:cNvPr>
              <p:cNvSpPr/>
              <p:nvPr/>
            </p:nvSpPr>
            <p:spPr>
              <a:xfrm>
                <a:off x="5827350" y="3269075"/>
                <a:ext cx="1455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81" extrusionOk="0">
                    <a:moveTo>
                      <a:pt x="248" y="1"/>
                    </a:moveTo>
                    <a:cubicBezTo>
                      <a:pt x="134" y="1"/>
                      <a:pt x="34" y="92"/>
                      <a:pt x="34" y="208"/>
                    </a:cubicBezTo>
                    <a:cubicBezTo>
                      <a:pt x="0" y="341"/>
                      <a:pt x="100" y="474"/>
                      <a:pt x="234" y="474"/>
                    </a:cubicBezTo>
                    <a:cubicBezTo>
                      <a:pt x="252" y="479"/>
                      <a:pt x="270" y="481"/>
                      <a:pt x="287" y="481"/>
                    </a:cubicBezTo>
                    <a:cubicBezTo>
                      <a:pt x="541" y="481"/>
                      <a:pt x="582" y="39"/>
                      <a:pt x="300" y="7"/>
                    </a:cubicBezTo>
                    <a:cubicBezTo>
                      <a:pt x="283" y="3"/>
                      <a:pt x="265" y="1"/>
                      <a:pt x="2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1" name="Google Shape;25854;p73">
                <a:extLst>
                  <a:ext uri="{FF2B5EF4-FFF2-40B4-BE49-F238E27FC236}">
                    <a16:creationId xmlns:a16="http://schemas.microsoft.com/office/drawing/2014/main" id="{FBB0AFC1-66BA-09BD-06EF-419099D17A23}"/>
                  </a:ext>
                </a:extLst>
              </p:cNvPr>
              <p:cNvSpPr/>
              <p:nvPr/>
            </p:nvSpPr>
            <p:spPr>
              <a:xfrm>
                <a:off x="6250425" y="3786550"/>
                <a:ext cx="147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70" extrusionOk="0">
                    <a:moveTo>
                      <a:pt x="324" y="0"/>
                    </a:moveTo>
                    <a:cubicBezTo>
                      <a:pt x="146" y="0"/>
                      <a:pt x="1" y="195"/>
                      <a:pt x="123" y="390"/>
                    </a:cubicBezTo>
                    <a:cubicBezTo>
                      <a:pt x="178" y="445"/>
                      <a:pt x="243" y="470"/>
                      <a:pt x="313" y="470"/>
                    </a:cubicBezTo>
                    <a:cubicBezTo>
                      <a:pt x="370" y="470"/>
                      <a:pt x="430" y="453"/>
                      <a:pt x="490" y="424"/>
                    </a:cubicBezTo>
                    <a:cubicBezTo>
                      <a:pt x="590" y="323"/>
                      <a:pt x="590" y="190"/>
                      <a:pt x="523" y="90"/>
                    </a:cubicBezTo>
                    <a:cubicBezTo>
                      <a:pt x="460" y="27"/>
                      <a:pt x="390" y="0"/>
                      <a:pt x="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2" name="Google Shape;25855;p73">
                <a:extLst>
                  <a:ext uri="{FF2B5EF4-FFF2-40B4-BE49-F238E27FC236}">
                    <a16:creationId xmlns:a16="http://schemas.microsoft.com/office/drawing/2014/main" id="{D39C1F2F-167F-AC14-5E32-8FC2041EF115}"/>
                  </a:ext>
                </a:extLst>
              </p:cNvPr>
              <p:cNvSpPr/>
              <p:nvPr/>
            </p:nvSpPr>
            <p:spPr>
              <a:xfrm>
                <a:off x="6830775" y="3420100"/>
                <a:ext cx="156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05" extrusionOk="0">
                    <a:moveTo>
                      <a:pt x="320" y="1"/>
                    </a:moveTo>
                    <a:cubicBezTo>
                      <a:pt x="138" y="1"/>
                      <a:pt x="1" y="215"/>
                      <a:pt x="125" y="371"/>
                    </a:cubicBezTo>
                    <a:cubicBezTo>
                      <a:pt x="170" y="460"/>
                      <a:pt x="244" y="504"/>
                      <a:pt x="328" y="504"/>
                    </a:cubicBezTo>
                    <a:cubicBezTo>
                      <a:pt x="370" y="504"/>
                      <a:pt x="414" y="493"/>
                      <a:pt x="459" y="471"/>
                    </a:cubicBezTo>
                    <a:cubicBezTo>
                      <a:pt x="626" y="338"/>
                      <a:pt x="592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3" name="Google Shape;25856;p73">
                <a:extLst>
                  <a:ext uri="{FF2B5EF4-FFF2-40B4-BE49-F238E27FC236}">
                    <a16:creationId xmlns:a16="http://schemas.microsoft.com/office/drawing/2014/main" id="{E54F5658-9548-FA6E-043A-D4D04E4A77A9}"/>
                  </a:ext>
                </a:extLst>
              </p:cNvPr>
              <p:cNvSpPr/>
              <p:nvPr/>
            </p:nvSpPr>
            <p:spPr>
              <a:xfrm>
                <a:off x="6683800" y="2885425"/>
                <a:ext cx="1467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73" extrusionOk="0">
                    <a:moveTo>
                      <a:pt x="302" y="1"/>
                    </a:moveTo>
                    <a:cubicBezTo>
                      <a:pt x="279" y="1"/>
                      <a:pt x="256" y="3"/>
                      <a:pt x="234" y="9"/>
                    </a:cubicBezTo>
                    <a:cubicBezTo>
                      <a:pt x="33" y="42"/>
                      <a:pt x="0" y="343"/>
                      <a:pt x="200" y="443"/>
                    </a:cubicBezTo>
                    <a:cubicBezTo>
                      <a:pt x="235" y="463"/>
                      <a:pt x="272" y="473"/>
                      <a:pt x="309" y="473"/>
                    </a:cubicBezTo>
                    <a:cubicBezTo>
                      <a:pt x="450" y="473"/>
                      <a:pt x="587" y="335"/>
                      <a:pt x="534" y="176"/>
                    </a:cubicBezTo>
                    <a:cubicBezTo>
                      <a:pt x="506" y="65"/>
                      <a:pt x="410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4" name="Google Shape;25857;p73">
                <a:extLst>
                  <a:ext uri="{FF2B5EF4-FFF2-40B4-BE49-F238E27FC236}">
                    <a16:creationId xmlns:a16="http://schemas.microsoft.com/office/drawing/2014/main" id="{6CE1A1FE-4D5C-2768-B6AD-5739D211FFC1}"/>
                  </a:ext>
                </a:extLst>
              </p:cNvPr>
              <p:cNvSpPr/>
              <p:nvPr/>
            </p:nvSpPr>
            <p:spPr>
              <a:xfrm>
                <a:off x="6211300" y="2631000"/>
                <a:ext cx="17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491" extrusionOk="0">
                    <a:moveTo>
                      <a:pt x="355" y="1"/>
                    </a:moveTo>
                    <a:cubicBezTo>
                      <a:pt x="174" y="1"/>
                      <a:pt x="0" y="389"/>
                      <a:pt x="253" y="446"/>
                    </a:cubicBezTo>
                    <a:cubicBezTo>
                      <a:pt x="285" y="477"/>
                      <a:pt x="318" y="490"/>
                      <a:pt x="352" y="490"/>
                    </a:cubicBezTo>
                    <a:cubicBezTo>
                      <a:pt x="533" y="490"/>
                      <a:pt x="707" y="102"/>
                      <a:pt x="454" y="45"/>
                    </a:cubicBezTo>
                    <a:cubicBezTo>
                      <a:pt x="422" y="14"/>
                      <a:pt x="388" y="1"/>
                      <a:pt x="3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5" name="Google Shape;25858;p73">
                <a:extLst>
                  <a:ext uri="{FF2B5EF4-FFF2-40B4-BE49-F238E27FC236}">
                    <a16:creationId xmlns:a16="http://schemas.microsoft.com/office/drawing/2014/main" id="{12C41472-25E6-9E4E-DA20-B93A5258D530}"/>
                  </a:ext>
                </a:extLst>
              </p:cNvPr>
              <p:cNvSpPr/>
              <p:nvPr/>
            </p:nvSpPr>
            <p:spPr>
              <a:xfrm>
                <a:off x="5730600" y="2838275"/>
                <a:ext cx="145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478" extrusionOk="0">
                    <a:moveTo>
                      <a:pt x="297" y="0"/>
                    </a:moveTo>
                    <a:cubicBezTo>
                      <a:pt x="264" y="0"/>
                      <a:pt x="232" y="9"/>
                      <a:pt x="201" y="27"/>
                    </a:cubicBezTo>
                    <a:cubicBezTo>
                      <a:pt x="68" y="94"/>
                      <a:pt x="1" y="227"/>
                      <a:pt x="68" y="327"/>
                    </a:cubicBezTo>
                    <a:cubicBezTo>
                      <a:pt x="101" y="427"/>
                      <a:pt x="193" y="477"/>
                      <a:pt x="284" y="477"/>
                    </a:cubicBezTo>
                    <a:cubicBezTo>
                      <a:pt x="376" y="477"/>
                      <a:pt x="468" y="427"/>
                      <a:pt x="501" y="327"/>
                    </a:cubicBezTo>
                    <a:cubicBezTo>
                      <a:pt x="583" y="164"/>
                      <a:pt x="442" y="0"/>
                      <a:pt x="2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6" name="Google Shape;25859;p73">
                <a:extLst>
                  <a:ext uri="{FF2B5EF4-FFF2-40B4-BE49-F238E27FC236}">
                    <a16:creationId xmlns:a16="http://schemas.microsoft.com/office/drawing/2014/main" id="{F9D90A0D-D6E7-6971-E6AE-57347D0614EF}"/>
                  </a:ext>
                </a:extLst>
              </p:cNvPr>
              <p:cNvSpPr/>
              <p:nvPr/>
            </p:nvSpPr>
            <p:spPr>
              <a:xfrm>
                <a:off x="5512125" y="3208325"/>
                <a:ext cx="15575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623" h="476" extrusionOk="0">
                    <a:moveTo>
                      <a:pt x="262" y="1"/>
                    </a:moveTo>
                    <a:cubicBezTo>
                      <a:pt x="181" y="1"/>
                      <a:pt x="110" y="38"/>
                      <a:pt x="67" y="102"/>
                    </a:cubicBezTo>
                    <a:cubicBezTo>
                      <a:pt x="0" y="236"/>
                      <a:pt x="34" y="369"/>
                      <a:pt x="134" y="436"/>
                    </a:cubicBezTo>
                    <a:cubicBezTo>
                      <a:pt x="184" y="464"/>
                      <a:pt x="232" y="476"/>
                      <a:pt x="276" y="476"/>
                    </a:cubicBezTo>
                    <a:cubicBezTo>
                      <a:pt x="498" y="476"/>
                      <a:pt x="623" y="175"/>
                      <a:pt x="401" y="36"/>
                    </a:cubicBezTo>
                    <a:cubicBezTo>
                      <a:pt x="353" y="12"/>
                      <a:pt x="306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7" name="Google Shape;25860;p73">
                <a:extLst>
                  <a:ext uri="{FF2B5EF4-FFF2-40B4-BE49-F238E27FC236}">
                    <a16:creationId xmlns:a16="http://schemas.microsoft.com/office/drawing/2014/main" id="{5446BBFC-9040-D488-07D1-506A54B8A0C6}"/>
                  </a:ext>
                </a:extLst>
              </p:cNvPr>
              <p:cNvSpPr/>
              <p:nvPr/>
            </p:nvSpPr>
            <p:spPr>
              <a:xfrm>
                <a:off x="5732275" y="3482725"/>
                <a:ext cx="15875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95" extrusionOk="0">
                    <a:moveTo>
                      <a:pt x="334" y="1"/>
                    </a:moveTo>
                    <a:cubicBezTo>
                      <a:pt x="134" y="1"/>
                      <a:pt x="1" y="234"/>
                      <a:pt x="134" y="401"/>
                    </a:cubicBezTo>
                    <a:cubicBezTo>
                      <a:pt x="173" y="459"/>
                      <a:pt x="245" y="495"/>
                      <a:pt x="319" y="495"/>
                    </a:cubicBezTo>
                    <a:cubicBezTo>
                      <a:pt x="372" y="495"/>
                      <a:pt x="426" y="476"/>
                      <a:pt x="468" y="434"/>
                    </a:cubicBezTo>
                    <a:cubicBezTo>
                      <a:pt x="634" y="301"/>
                      <a:pt x="568" y="34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8" name="Google Shape;25861;p73">
                <a:extLst>
                  <a:ext uri="{FF2B5EF4-FFF2-40B4-BE49-F238E27FC236}">
                    <a16:creationId xmlns:a16="http://schemas.microsoft.com/office/drawing/2014/main" id="{BEAD67DB-34E7-AAFE-B702-E31572C6D306}"/>
                  </a:ext>
                </a:extLst>
              </p:cNvPr>
              <p:cNvSpPr/>
              <p:nvPr/>
            </p:nvSpPr>
            <p:spPr>
              <a:xfrm>
                <a:off x="6486850" y="3283900"/>
                <a:ext cx="135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82" extrusionOk="0">
                    <a:moveTo>
                      <a:pt x="266" y="0"/>
                    </a:moveTo>
                    <a:cubicBezTo>
                      <a:pt x="131" y="0"/>
                      <a:pt x="0" y="107"/>
                      <a:pt x="39" y="282"/>
                    </a:cubicBezTo>
                    <a:cubicBezTo>
                      <a:pt x="72" y="415"/>
                      <a:pt x="173" y="482"/>
                      <a:pt x="306" y="482"/>
                    </a:cubicBezTo>
                    <a:cubicBezTo>
                      <a:pt x="439" y="415"/>
                      <a:pt x="539" y="282"/>
                      <a:pt x="506" y="182"/>
                    </a:cubicBezTo>
                    <a:cubicBezTo>
                      <a:pt x="464" y="56"/>
                      <a:pt x="364" y="0"/>
                      <a:pt x="2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9" name="Google Shape;25862;p73">
                <a:extLst>
                  <a:ext uri="{FF2B5EF4-FFF2-40B4-BE49-F238E27FC236}">
                    <a16:creationId xmlns:a16="http://schemas.microsoft.com/office/drawing/2014/main" id="{48920A77-8463-C7AA-1277-741065633C94}"/>
                  </a:ext>
                </a:extLst>
              </p:cNvPr>
              <p:cNvSpPr/>
              <p:nvPr/>
            </p:nvSpPr>
            <p:spPr>
              <a:xfrm>
                <a:off x="6651275" y="2626625"/>
                <a:ext cx="13975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6" extrusionOk="0">
                    <a:moveTo>
                      <a:pt x="256" y="1"/>
                    </a:moveTo>
                    <a:cubicBezTo>
                      <a:pt x="149" y="1"/>
                      <a:pt x="47" y="67"/>
                      <a:pt x="33" y="220"/>
                    </a:cubicBezTo>
                    <a:cubicBezTo>
                      <a:pt x="0" y="321"/>
                      <a:pt x="67" y="454"/>
                      <a:pt x="200" y="487"/>
                    </a:cubicBezTo>
                    <a:cubicBezTo>
                      <a:pt x="223" y="493"/>
                      <a:pt x="246" y="496"/>
                      <a:pt x="268" y="496"/>
                    </a:cubicBezTo>
                    <a:cubicBezTo>
                      <a:pt x="377" y="496"/>
                      <a:pt x="473" y="431"/>
                      <a:pt x="500" y="321"/>
                    </a:cubicBezTo>
                    <a:cubicBezTo>
                      <a:pt x="559" y="127"/>
                      <a:pt x="403" y="1"/>
                      <a:pt x="2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0" name="Google Shape;25863;p73">
                <a:extLst>
                  <a:ext uri="{FF2B5EF4-FFF2-40B4-BE49-F238E27FC236}">
                    <a16:creationId xmlns:a16="http://schemas.microsoft.com/office/drawing/2014/main" id="{549900B6-9E5D-C31D-3D41-E22928C9A87E}"/>
                  </a:ext>
                </a:extLst>
              </p:cNvPr>
              <p:cNvSpPr/>
              <p:nvPr/>
            </p:nvSpPr>
            <p:spPr>
              <a:xfrm>
                <a:off x="6368000" y="2181775"/>
                <a:ext cx="15600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476" extrusionOk="0">
                    <a:moveTo>
                      <a:pt x="362" y="0"/>
                    </a:moveTo>
                    <a:cubicBezTo>
                      <a:pt x="318" y="0"/>
                      <a:pt x="270" y="11"/>
                      <a:pt x="223" y="35"/>
                    </a:cubicBezTo>
                    <a:cubicBezTo>
                      <a:pt x="1" y="174"/>
                      <a:pt x="149" y="475"/>
                      <a:pt x="359" y="475"/>
                    </a:cubicBezTo>
                    <a:cubicBezTo>
                      <a:pt x="401" y="475"/>
                      <a:pt x="446" y="463"/>
                      <a:pt x="490" y="435"/>
                    </a:cubicBezTo>
                    <a:cubicBezTo>
                      <a:pt x="590" y="369"/>
                      <a:pt x="623" y="202"/>
                      <a:pt x="557" y="102"/>
                    </a:cubicBezTo>
                    <a:cubicBezTo>
                      <a:pt x="514" y="37"/>
                      <a:pt x="443" y="0"/>
                      <a:pt x="3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1" name="Google Shape;25864;p73">
                <a:extLst>
                  <a:ext uri="{FF2B5EF4-FFF2-40B4-BE49-F238E27FC236}">
                    <a16:creationId xmlns:a16="http://schemas.microsoft.com/office/drawing/2014/main" id="{BC8354C6-8B7C-F6B5-57D1-385F8E3D191D}"/>
                  </a:ext>
                </a:extLst>
              </p:cNvPr>
              <p:cNvSpPr/>
              <p:nvPr/>
            </p:nvSpPr>
            <p:spPr>
              <a:xfrm>
                <a:off x="5917400" y="2215125"/>
                <a:ext cx="164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03" extrusionOk="0">
                    <a:moveTo>
                      <a:pt x="332" y="0"/>
                    </a:moveTo>
                    <a:cubicBezTo>
                      <a:pt x="322" y="0"/>
                      <a:pt x="312" y="1"/>
                      <a:pt x="301" y="2"/>
                    </a:cubicBezTo>
                    <a:cubicBezTo>
                      <a:pt x="1" y="35"/>
                      <a:pt x="34" y="502"/>
                      <a:pt x="334" y="502"/>
                    </a:cubicBezTo>
                    <a:cubicBezTo>
                      <a:pt x="657" y="470"/>
                      <a:pt x="636" y="0"/>
                      <a:pt x="3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2" name="Google Shape;25865;p73">
                <a:extLst>
                  <a:ext uri="{FF2B5EF4-FFF2-40B4-BE49-F238E27FC236}">
                    <a16:creationId xmlns:a16="http://schemas.microsoft.com/office/drawing/2014/main" id="{CCA50D15-A80C-BB2F-C7C4-D1F8EA7DEDAD}"/>
                  </a:ext>
                </a:extLst>
              </p:cNvPr>
              <p:cNvSpPr/>
              <p:nvPr/>
            </p:nvSpPr>
            <p:spPr>
              <a:xfrm>
                <a:off x="5521300" y="2595225"/>
                <a:ext cx="133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85" extrusionOk="0">
                    <a:moveTo>
                      <a:pt x="284" y="0"/>
                    </a:moveTo>
                    <a:cubicBezTo>
                      <a:pt x="217" y="0"/>
                      <a:pt x="150" y="25"/>
                      <a:pt x="100" y="75"/>
                    </a:cubicBezTo>
                    <a:cubicBezTo>
                      <a:pt x="0" y="176"/>
                      <a:pt x="0" y="342"/>
                      <a:pt x="100" y="409"/>
                    </a:cubicBezTo>
                    <a:cubicBezTo>
                      <a:pt x="150" y="459"/>
                      <a:pt x="217" y="484"/>
                      <a:pt x="284" y="484"/>
                    </a:cubicBezTo>
                    <a:cubicBezTo>
                      <a:pt x="350" y="484"/>
                      <a:pt x="417" y="459"/>
                      <a:pt x="467" y="409"/>
                    </a:cubicBezTo>
                    <a:cubicBezTo>
                      <a:pt x="534" y="342"/>
                      <a:pt x="534" y="176"/>
                      <a:pt x="467" y="75"/>
                    </a:cubicBezTo>
                    <a:cubicBezTo>
                      <a:pt x="417" y="25"/>
                      <a:pt x="350" y="0"/>
                      <a:pt x="2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3" name="Google Shape;25866;p73">
                <a:extLst>
                  <a:ext uri="{FF2B5EF4-FFF2-40B4-BE49-F238E27FC236}">
                    <a16:creationId xmlns:a16="http://schemas.microsoft.com/office/drawing/2014/main" id="{9CDDFD6A-5765-E190-F207-86C491F52007}"/>
                  </a:ext>
                </a:extLst>
              </p:cNvPr>
              <p:cNvSpPr/>
              <p:nvPr/>
            </p:nvSpPr>
            <p:spPr>
              <a:xfrm>
                <a:off x="5501275" y="3131500"/>
                <a:ext cx="11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91" extrusionOk="0">
                    <a:moveTo>
                      <a:pt x="184" y="0"/>
                    </a:moveTo>
                    <a:cubicBezTo>
                      <a:pt x="76" y="0"/>
                      <a:pt x="1" y="95"/>
                      <a:pt x="1" y="240"/>
                    </a:cubicBezTo>
                    <a:cubicBezTo>
                      <a:pt x="1" y="407"/>
                      <a:pt x="117" y="490"/>
                      <a:pt x="234" y="490"/>
                    </a:cubicBezTo>
                    <a:cubicBezTo>
                      <a:pt x="351" y="490"/>
                      <a:pt x="468" y="407"/>
                      <a:pt x="468" y="240"/>
                    </a:cubicBezTo>
                    <a:cubicBezTo>
                      <a:pt x="468" y="107"/>
                      <a:pt x="368" y="6"/>
                      <a:pt x="234" y="6"/>
                    </a:cubicBezTo>
                    <a:cubicBezTo>
                      <a:pt x="217" y="2"/>
                      <a:pt x="200" y="0"/>
                      <a:pt x="1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4" name="Google Shape;25867;p73">
                <a:extLst>
                  <a:ext uri="{FF2B5EF4-FFF2-40B4-BE49-F238E27FC236}">
                    <a16:creationId xmlns:a16="http://schemas.microsoft.com/office/drawing/2014/main" id="{AE399E05-7209-C81B-3389-B4A9EEED459D}"/>
                  </a:ext>
                </a:extLst>
              </p:cNvPr>
              <p:cNvSpPr/>
              <p:nvPr/>
            </p:nvSpPr>
            <p:spPr>
              <a:xfrm>
                <a:off x="6099200" y="3701025"/>
                <a:ext cx="1337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4" extrusionOk="0">
                    <a:moveTo>
                      <a:pt x="280" y="0"/>
                    </a:moveTo>
                    <a:cubicBezTo>
                      <a:pt x="217" y="0"/>
                      <a:pt x="151" y="25"/>
                      <a:pt x="101" y="75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51" y="459"/>
                      <a:pt x="217" y="484"/>
                      <a:pt x="280" y="484"/>
                    </a:cubicBezTo>
                    <a:cubicBezTo>
                      <a:pt x="343" y="484"/>
                      <a:pt x="401" y="459"/>
                      <a:pt x="434" y="409"/>
                    </a:cubicBezTo>
                    <a:cubicBezTo>
                      <a:pt x="534" y="309"/>
                      <a:pt x="534" y="142"/>
                      <a:pt x="434" y="75"/>
                    </a:cubicBezTo>
                    <a:cubicBezTo>
                      <a:pt x="401" y="25"/>
                      <a:pt x="343" y="0"/>
                      <a:pt x="2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5" name="Google Shape;25868;p73">
                <a:extLst>
                  <a:ext uri="{FF2B5EF4-FFF2-40B4-BE49-F238E27FC236}">
                    <a16:creationId xmlns:a16="http://schemas.microsoft.com/office/drawing/2014/main" id="{C512D2FA-BC81-936D-8B2D-BB7E339BE74E}"/>
                  </a:ext>
                </a:extLst>
              </p:cNvPr>
              <p:cNvSpPr/>
              <p:nvPr/>
            </p:nvSpPr>
            <p:spPr>
              <a:xfrm>
                <a:off x="6966500" y="3545200"/>
                <a:ext cx="1170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09" extrusionOk="0">
                    <a:moveTo>
                      <a:pt x="372" y="0"/>
                    </a:moveTo>
                    <a:cubicBezTo>
                      <a:pt x="221" y="0"/>
                      <a:pt x="0" y="408"/>
                      <a:pt x="223" y="408"/>
                    </a:cubicBezTo>
                    <a:cubicBezTo>
                      <a:pt x="236" y="408"/>
                      <a:pt x="251" y="407"/>
                      <a:pt x="267" y="404"/>
                    </a:cubicBezTo>
                    <a:cubicBezTo>
                      <a:pt x="400" y="371"/>
                      <a:pt x="467" y="237"/>
                      <a:pt x="467" y="104"/>
                    </a:cubicBezTo>
                    <a:cubicBezTo>
                      <a:pt x="447" y="30"/>
                      <a:pt x="412" y="0"/>
                      <a:pt x="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25869;p73">
                <a:extLst>
                  <a:ext uri="{FF2B5EF4-FFF2-40B4-BE49-F238E27FC236}">
                    <a16:creationId xmlns:a16="http://schemas.microsoft.com/office/drawing/2014/main" id="{C463D999-49C4-8A69-6B1B-08F44496A5EC}"/>
                  </a:ext>
                </a:extLst>
              </p:cNvPr>
              <p:cNvSpPr/>
              <p:nvPr/>
            </p:nvSpPr>
            <p:spPr>
              <a:xfrm>
                <a:off x="7250675" y="2937500"/>
                <a:ext cx="152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73" extrusionOk="0">
                    <a:moveTo>
                      <a:pt x="346" y="1"/>
                    </a:moveTo>
                    <a:cubicBezTo>
                      <a:pt x="259" y="1"/>
                      <a:pt x="165" y="56"/>
                      <a:pt x="141" y="128"/>
                    </a:cubicBezTo>
                    <a:cubicBezTo>
                      <a:pt x="1" y="292"/>
                      <a:pt x="223" y="473"/>
                      <a:pt x="390" y="473"/>
                    </a:cubicBezTo>
                    <a:cubicBezTo>
                      <a:pt x="461" y="473"/>
                      <a:pt x="522" y="440"/>
                      <a:pt x="542" y="361"/>
                    </a:cubicBezTo>
                    <a:cubicBezTo>
                      <a:pt x="608" y="228"/>
                      <a:pt x="575" y="94"/>
                      <a:pt x="442" y="28"/>
                    </a:cubicBezTo>
                    <a:cubicBezTo>
                      <a:pt x="414" y="9"/>
                      <a:pt x="380" y="1"/>
                      <a:pt x="3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7" name="Google Shape;25870;p73">
                <a:extLst>
                  <a:ext uri="{FF2B5EF4-FFF2-40B4-BE49-F238E27FC236}">
                    <a16:creationId xmlns:a16="http://schemas.microsoft.com/office/drawing/2014/main" id="{F24BC193-56DD-0AED-40DC-53171B1A4DD0}"/>
                  </a:ext>
                </a:extLst>
              </p:cNvPr>
              <p:cNvSpPr/>
              <p:nvPr/>
            </p:nvSpPr>
            <p:spPr>
              <a:xfrm>
                <a:off x="7016525" y="2532050"/>
                <a:ext cx="148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481" extrusionOk="0">
                    <a:moveTo>
                      <a:pt x="317" y="1"/>
                    </a:moveTo>
                    <a:cubicBezTo>
                      <a:pt x="275" y="1"/>
                      <a:pt x="234" y="12"/>
                      <a:pt x="201" y="34"/>
                    </a:cubicBezTo>
                    <a:cubicBezTo>
                      <a:pt x="1" y="134"/>
                      <a:pt x="34" y="401"/>
                      <a:pt x="234" y="468"/>
                    </a:cubicBezTo>
                    <a:cubicBezTo>
                      <a:pt x="261" y="477"/>
                      <a:pt x="287" y="481"/>
                      <a:pt x="312" y="481"/>
                    </a:cubicBezTo>
                    <a:cubicBezTo>
                      <a:pt x="475" y="481"/>
                      <a:pt x="592" y="307"/>
                      <a:pt x="534" y="134"/>
                    </a:cubicBezTo>
                    <a:cubicBezTo>
                      <a:pt x="490" y="45"/>
                      <a:pt x="401" y="1"/>
                      <a:pt x="3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25871;p73">
                <a:extLst>
                  <a:ext uri="{FF2B5EF4-FFF2-40B4-BE49-F238E27FC236}">
                    <a16:creationId xmlns:a16="http://schemas.microsoft.com/office/drawing/2014/main" id="{5CE90D75-952E-43D3-7C5A-3BD7DD4C8F84}"/>
                  </a:ext>
                </a:extLst>
              </p:cNvPr>
              <p:cNvSpPr/>
              <p:nvPr/>
            </p:nvSpPr>
            <p:spPr>
              <a:xfrm>
                <a:off x="6149700" y="2426000"/>
                <a:ext cx="145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83" h="480" extrusionOk="0">
                    <a:moveTo>
                      <a:pt x="296" y="0"/>
                    </a:moveTo>
                    <a:cubicBezTo>
                      <a:pt x="42" y="0"/>
                      <a:pt x="1" y="442"/>
                      <a:pt x="282" y="473"/>
                    </a:cubicBezTo>
                    <a:cubicBezTo>
                      <a:pt x="300" y="478"/>
                      <a:pt x="317" y="480"/>
                      <a:pt x="335" y="480"/>
                    </a:cubicBezTo>
                    <a:cubicBezTo>
                      <a:pt x="449" y="480"/>
                      <a:pt x="549" y="389"/>
                      <a:pt x="549" y="273"/>
                    </a:cubicBezTo>
                    <a:cubicBezTo>
                      <a:pt x="583" y="140"/>
                      <a:pt x="482" y="6"/>
                      <a:pt x="349" y="6"/>
                    </a:cubicBezTo>
                    <a:cubicBezTo>
                      <a:pt x="330" y="2"/>
                      <a:pt x="312" y="0"/>
                      <a:pt x="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9" name="Google Shape;25872;p73">
                <a:extLst>
                  <a:ext uri="{FF2B5EF4-FFF2-40B4-BE49-F238E27FC236}">
                    <a16:creationId xmlns:a16="http://schemas.microsoft.com/office/drawing/2014/main" id="{C9A2087C-D88F-62BC-A364-760A638709D7}"/>
                  </a:ext>
                </a:extLst>
              </p:cNvPr>
              <p:cNvSpPr/>
              <p:nvPr/>
            </p:nvSpPr>
            <p:spPr>
              <a:xfrm>
                <a:off x="5920750" y="3707050"/>
                <a:ext cx="133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70" extrusionOk="0">
                    <a:moveTo>
                      <a:pt x="270" y="1"/>
                    </a:moveTo>
                    <a:cubicBezTo>
                      <a:pt x="186" y="1"/>
                      <a:pt x="111" y="45"/>
                      <a:pt x="67" y="134"/>
                    </a:cubicBezTo>
                    <a:cubicBezTo>
                      <a:pt x="0" y="234"/>
                      <a:pt x="34" y="401"/>
                      <a:pt x="167" y="435"/>
                    </a:cubicBezTo>
                    <a:cubicBezTo>
                      <a:pt x="202" y="458"/>
                      <a:pt x="242" y="469"/>
                      <a:pt x="281" y="469"/>
                    </a:cubicBezTo>
                    <a:cubicBezTo>
                      <a:pt x="353" y="469"/>
                      <a:pt x="424" y="432"/>
                      <a:pt x="467" y="368"/>
                    </a:cubicBezTo>
                    <a:cubicBezTo>
                      <a:pt x="534" y="234"/>
                      <a:pt x="501" y="101"/>
                      <a:pt x="401" y="34"/>
                    </a:cubicBezTo>
                    <a:cubicBezTo>
                      <a:pt x="356" y="12"/>
                      <a:pt x="312" y="1"/>
                      <a:pt x="2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0" name="Google Shape;25873;p73">
                <a:extLst>
                  <a:ext uri="{FF2B5EF4-FFF2-40B4-BE49-F238E27FC236}">
                    <a16:creationId xmlns:a16="http://schemas.microsoft.com/office/drawing/2014/main" id="{92688C3F-2B0C-78FF-B48A-4E80140A17FC}"/>
                  </a:ext>
                </a:extLst>
              </p:cNvPr>
              <p:cNvSpPr/>
              <p:nvPr/>
            </p:nvSpPr>
            <p:spPr>
              <a:xfrm>
                <a:off x="6843350" y="3549450"/>
                <a:ext cx="1307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508" extrusionOk="0">
                    <a:moveTo>
                      <a:pt x="284" y="1"/>
                    </a:moveTo>
                    <a:cubicBezTo>
                      <a:pt x="142" y="1"/>
                      <a:pt x="0" y="114"/>
                      <a:pt x="56" y="301"/>
                    </a:cubicBezTo>
                    <a:cubicBezTo>
                      <a:pt x="56" y="417"/>
                      <a:pt x="157" y="507"/>
                      <a:pt x="270" y="507"/>
                    </a:cubicBezTo>
                    <a:cubicBezTo>
                      <a:pt x="288" y="507"/>
                      <a:pt x="305" y="505"/>
                      <a:pt x="323" y="501"/>
                    </a:cubicBezTo>
                    <a:cubicBezTo>
                      <a:pt x="456" y="467"/>
                      <a:pt x="523" y="367"/>
                      <a:pt x="523" y="234"/>
                    </a:cubicBezTo>
                    <a:cubicBezTo>
                      <a:pt x="508" y="72"/>
                      <a:pt x="396" y="1"/>
                      <a:pt x="2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1" name="Google Shape;25874;p73">
                <a:extLst>
                  <a:ext uri="{FF2B5EF4-FFF2-40B4-BE49-F238E27FC236}">
                    <a16:creationId xmlns:a16="http://schemas.microsoft.com/office/drawing/2014/main" id="{F03F85C6-BDE3-DE05-129F-4D4B60DC6E91}"/>
                  </a:ext>
                </a:extLst>
              </p:cNvPr>
              <p:cNvSpPr/>
              <p:nvPr/>
            </p:nvSpPr>
            <p:spPr>
              <a:xfrm>
                <a:off x="6896375" y="3010575"/>
                <a:ext cx="1260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04" h="505" extrusionOk="0">
                    <a:moveTo>
                      <a:pt x="229" y="0"/>
                    </a:moveTo>
                    <a:cubicBezTo>
                      <a:pt x="137" y="0"/>
                      <a:pt x="36" y="91"/>
                      <a:pt x="36" y="207"/>
                    </a:cubicBezTo>
                    <a:cubicBezTo>
                      <a:pt x="1" y="403"/>
                      <a:pt x="137" y="504"/>
                      <a:pt x="272" y="504"/>
                    </a:cubicBezTo>
                    <a:cubicBezTo>
                      <a:pt x="388" y="504"/>
                      <a:pt x="503" y="428"/>
                      <a:pt x="503" y="274"/>
                    </a:cubicBezTo>
                    <a:cubicBezTo>
                      <a:pt x="503" y="140"/>
                      <a:pt x="437" y="7"/>
                      <a:pt x="270" y="7"/>
                    </a:cubicBezTo>
                    <a:cubicBezTo>
                      <a:pt x="257" y="2"/>
                      <a:pt x="243" y="0"/>
                      <a:pt x="2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2" name="Google Shape;25875;p73">
                <a:extLst>
                  <a:ext uri="{FF2B5EF4-FFF2-40B4-BE49-F238E27FC236}">
                    <a16:creationId xmlns:a16="http://schemas.microsoft.com/office/drawing/2014/main" id="{471122D6-3A29-0B97-8AD2-D8E3B52ACA22}"/>
                  </a:ext>
                </a:extLst>
              </p:cNvPr>
              <p:cNvSpPr/>
              <p:nvPr/>
            </p:nvSpPr>
            <p:spPr>
              <a:xfrm>
                <a:off x="6679625" y="2642100"/>
                <a:ext cx="1335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71" extrusionOk="0">
                    <a:moveTo>
                      <a:pt x="273" y="0"/>
                    </a:moveTo>
                    <a:cubicBezTo>
                      <a:pt x="228" y="0"/>
                      <a:pt x="181" y="11"/>
                      <a:pt x="134" y="35"/>
                    </a:cubicBezTo>
                    <a:cubicBezTo>
                      <a:pt x="34" y="102"/>
                      <a:pt x="0" y="235"/>
                      <a:pt x="67" y="369"/>
                    </a:cubicBezTo>
                    <a:cubicBezTo>
                      <a:pt x="110" y="433"/>
                      <a:pt x="181" y="470"/>
                      <a:pt x="262" y="470"/>
                    </a:cubicBezTo>
                    <a:cubicBezTo>
                      <a:pt x="306" y="470"/>
                      <a:pt x="353" y="459"/>
                      <a:pt x="401" y="435"/>
                    </a:cubicBezTo>
                    <a:cubicBezTo>
                      <a:pt x="501" y="369"/>
                      <a:pt x="534" y="235"/>
                      <a:pt x="467" y="102"/>
                    </a:cubicBezTo>
                    <a:cubicBezTo>
                      <a:pt x="424" y="37"/>
                      <a:pt x="353" y="0"/>
                      <a:pt x="2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3" name="Google Shape;25876;p73">
                <a:extLst>
                  <a:ext uri="{FF2B5EF4-FFF2-40B4-BE49-F238E27FC236}">
                    <a16:creationId xmlns:a16="http://schemas.microsoft.com/office/drawing/2014/main" id="{412C2157-1E36-8571-F1B1-DA47AB0226F5}"/>
                  </a:ext>
                </a:extLst>
              </p:cNvPr>
              <p:cNvSpPr/>
              <p:nvPr/>
            </p:nvSpPr>
            <p:spPr>
              <a:xfrm>
                <a:off x="5993300" y="2555250"/>
                <a:ext cx="1252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81" extrusionOk="0">
                    <a:moveTo>
                      <a:pt x="248" y="0"/>
                    </a:moveTo>
                    <a:cubicBezTo>
                      <a:pt x="134" y="0"/>
                      <a:pt x="29" y="91"/>
                      <a:pt x="0" y="207"/>
                    </a:cubicBezTo>
                    <a:cubicBezTo>
                      <a:pt x="0" y="340"/>
                      <a:pt x="100" y="474"/>
                      <a:pt x="234" y="474"/>
                    </a:cubicBezTo>
                    <a:cubicBezTo>
                      <a:pt x="251" y="478"/>
                      <a:pt x="268" y="480"/>
                      <a:pt x="285" y="480"/>
                    </a:cubicBezTo>
                    <a:cubicBezTo>
                      <a:pt x="392" y="480"/>
                      <a:pt x="472" y="389"/>
                      <a:pt x="501" y="273"/>
                    </a:cubicBezTo>
                    <a:cubicBezTo>
                      <a:pt x="501" y="140"/>
                      <a:pt x="434" y="7"/>
                      <a:pt x="301" y="7"/>
                    </a:cubicBezTo>
                    <a:cubicBezTo>
                      <a:pt x="283" y="2"/>
                      <a:pt x="265" y="0"/>
                      <a:pt x="24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4" name="Google Shape;25877;p73">
                <a:extLst>
                  <a:ext uri="{FF2B5EF4-FFF2-40B4-BE49-F238E27FC236}">
                    <a16:creationId xmlns:a16="http://schemas.microsoft.com/office/drawing/2014/main" id="{4819D72A-4604-9F75-DEA4-DC9ED1147F9A}"/>
                  </a:ext>
                </a:extLst>
              </p:cNvPr>
              <p:cNvSpPr/>
              <p:nvPr/>
            </p:nvSpPr>
            <p:spPr>
              <a:xfrm>
                <a:off x="5384525" y="2805750"/>
                <a:ext cx="1337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7" extrusionOk="0">
                    <a:moveTo>
                      <a:pt x="273" y="1"/>
                    </a:moveTo>
                    <a:cubicBezTo>
                      <a:pt x="239" y="1"/>
                      <a:pt x="203" y="9"/>
                      <a:pt x="167" y="27"/>
                    </a:cubicBezTo>
                    <a:cubicBezTo>
                      <a:pt x="34" y="60"/>
                      <a:pt x="1" y="194"/>
                      <a:pt x="34" y="327"/>
                    </a:cubicBezTo>
                    <a:cubicBezTo>
                      <a:pt x="83" y="425"/>
                      <a:pt x="167" y="487"/>
                      <a:pt x="262" y="487"/>
                    </a:cubicBezTo>
                    <a:cubicBezTo>
                      <a:pt x="296" y="487"/>
                      <a:pt x="332" y="479"/>
                      <a:pt x="368" y="461"/>
                    </a:cubicBezTo>
                    <a:cubicBezTo>
                      <a:pt x="468" y="427"/>
                      <a:pt x="534" y="261"/>
                      <a:pt x="501" y="161"/>
                    </a:cubicBezTo>
                    <a:cubicBezTo>
                      <a:pt x="452" y="63"/>
                      <a:pt x="368" y="1"/>
                      <a:pt x="2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5" name="Google Shape;25878;p73">
                <a:extLst>
                  <a:ext uri="{FF2B5EF4-FFF2-40B4-BE49-F238E27FC236}">
                    <a16:creationId xmlns:a16="http://schemas.microsoft.com/office/drawing/2014/main" id="{8F9455ED-9E05-8EFF-97AC-B755FABE24AF}"/>
                  </a:ext>
                </a:extLst>
              </p:cNvPr>
              <p:cNvSpPr/>
              <p:nvPr/>
            </p:nvSpPr>
            <p:spPr>
              <a:xfrm>
                <a:off x="5969100" y="3866300"/>
                <a:ext cx="15000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479" extrusionOk="0">
                    <a:moveTo>
                      <a:pt x="294" y="1"/>
                    </a:moveTo>
                    <a:cubicBezTo>
                      <a:pt x="211" y="1"/>
                      <a:pt x="132" y="38"/>
                      <a:pt x="68" y="102"/>
                    </a:cubicBezTo>
                    <a:cubicBezTo>
                      <a:pt x="1" y="202"/>
                      <a:pt x="34" y="369"/>
                      <a:pt x="134" y="436"/>
                    </a:cubicBezTo>
                    <a:cubicBezTo>
                      <a:pt x="182" y="465"/>
                      <a:pt x="228" y="478"/>
                      <a:pt x="271" y="478"/>
                    </a:cubicBezTo>
                    <a:cubicBezTo>
                      <a:pt x="470" y="478"/>
                      <a:pt x="599" y="200"/>
                      <a:pt x="435" y="36"/>
                    </a:cubicBezTo>
                    <a:cubicBezTo>
                      <a:pt x="387" y="12"/>
                      <a:pt x="340" y="1"/>
                      <a:pt x="2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6" name="Google Shape;25879;p73">
                <a:extLst>
                  <a:ext uri="{FF2B5EF4-FFF2-40B4-BE49-F238E27FC236}">
                    <a16:creationId xmlns:a16="http://schemas.microsoft.com/office/drawing/2014/main" id="{885087B7-3AAD-BDCA-7080-FEB4BEF78FBF}"/>
                  </a:ext>
                </a:extLst>
              </p:cNvPr>
              <p:cNvSpPr/>
              <p:nvPr/>
            </p:nvSpPr>
            <p:spPr>
              <a:xfrm>
                <a:off x="7143250" y="3753175"/>
                <a:ext cx="125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503" h="393" extrusionOk="0">
                    <a:moveTo>
                      <a:pt x="416" y="0"/>
                    </a:moveTo>
                    <a:cubicBezTo>
                      <a:pt x="267" y="0"/>
                      <a:pt x="0" y="392"/>
                      <a:pt x="244" y="392"/>
                    </a:cubicBezTo>
                    <a:cubicBezTo>
                      <a:pt x="252" y="392"/>
                      <a:pt x="260" y="392"/>
                      <a:pt x="269" y="391"/>
                    </a:cubicBezTo>
                    <a:cubicBezTo>
                      <a:pt x="402" y="358"/>
                      <a:pt x="502" y="257"/>
                      <a:pt x="502" y="124"/>
                    </a:cubicBezTo>
                    <a:cubicBezTo>
                      <a:pt x="495" y="35"/>
                      <a:pt x="461" y="0"/>
                      <a:pt x="4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25880;p73">
                <a:extLst>
                  <a:ext uri="{FF2B5EF4-FFF2-40B4-BE49-F238E27FC236}">
                    <a16:creationId xmlns:a16="http://schemas.microsoft.com/office/drawing/2014/main" id="{B82C4520-3F62-A6FC-CB87-2C155B7290C1}"/>
                  </a:ext>
                </a:extLst>
              </p:cNvPr>
              <p:cNvSpPr/>
              <p:nvPr/>
            </p:nvSpPr>
            <p:spPr>
              <a:xfrm>
                <a:off x="7211725" y="2953150"/>
                <a:ext cx="1247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99" h="364" extrusionOk="0">
                    <a:moveTo>
                      <a:pt x="240" y="1"/>
                    </a:moveTo>
                    <a:cubicBezTo>
                      <a:pt x="0" y="1"/>
                      <a:pt x="257" y="364"/>
                      <a:pt x="407" y="364"/>
                    </a:cubicBezTo>
                    <a:cubicBezTo>
                      <a:pt x="454" y="364"/>
                      <a:pt x="491" y="328"/>
                      <a:pt x="498" y="236"/>
                    </a:cubicBezTo>
                    <a:cubicBezTo>
                      <a:pt x="498" y="102"/>
                      <a:pt x="398" y="2"/>
                      <a:pt x="265" y="2"/>
                    </a:cubicBezTo>
                    <a:cubicBezTo>
                      <a:pt x="256" y="1"/>
                      <a:pt x="247" y="1"/>
                      <a:pt x="2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25881;p73">
                <a:extLst>
                  <a:ext uri="{FF2B5EF4-FFF2-40B4-BE49-F238E27FC236}">
                    <a16:creationId xmlns:a16="http://schemas.microsoft.com/office/drawing/2014/main" id="{C5FE6755-BD63-EAD0-45AD-526DFB8F20C4}"/>
                  </a:ext>
                </a:extLst>
              </p:cNvPr>
              <p:cNvSpPr/>
              <p:nvPr/>
            </p:nvSpPr>
            <p:spPr>
              <a:xfrm>
                <a:off x="6864750" y="2408600"/>
                <a:ext cx="155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23" h="481" extrusionOk="0">
                    <a:moveTo>
                      <a:pt x="308" y="0"/>
                    </a:moveTo>
                    <a:cubicBezTo>
                      <a:pt x="262" y="0"/>
                      <a:pt x="215" y="11"/>
                      <a:pt x="167" y="35"/>
                    </a:cubicBezTo>
                    <a:cubicBezTo>
                      <a:pt x="1" y="135"/>
                      <a:pt x="34" y="435"/>
                      <a:pt x="267" y="469"/>
                    </a:cubicBezTo>
                    <a:cubicBezTo>
                      <a:pt x="291" y="477"/>
                      <a:pt x="315" y="480"/>
                      <a:pt x="337" y="480"/>
                    </a:cubicBezTo>
                    <a:cubicBezTo>
                      <a:pt x="503" y="480"/>
                      <a:pt x="622" y="278"/>
                      <a:pt x="534" y="102"/>
                    </a:cubicBezTo>
                    <a:cubicBezTo>
                      <a:pt x="470" y="37"/>
                      <a:pt x="391" y="0"/>
                      <a:pt x="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25882;p73">
                <a:extLst>
                  <a:ext uri="{FF2B5EF4-FFF2-40B4-BE49-F238E27FC236}">
                    <a16:creationId xmlns:a16="http://schemas.microsoft.com/office/drawing/2014/main" id="{79283715-AEC8-431E-0FE4-AFF38ADF01D6}"/>
                  </a:ext>
                </a:extLst>
              </p:cNvPr>
              <p:cNvSpPr/>
              <p:nvPr/>
            </p:nvSpPr>
            <p:spPr>
              <a:xfrm>
                <a:off x="6595400" y="2618100"/>
                <a:ext cx="159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36" h="514" extrusionOk="0">
                    <a:moveTo>
                      <a:pt x="282" y="1"/>
                    </a:moveTo>
                    <a:cubicBezTo>
                      <a:pt x="229" y="1"/>
                      <a:pt x="176" y="19"/>
                      <a:pt x="134" y="61"/>
                    </a:cubicBezTo>
                    <a:cubicBezTo>
                      <a:pt x="34" y="128"/>
                      <a:pt x="0" y="295"/>
                      <a:pt x="100" y="395"/>
                    </a:cubicBezTo>
                    <a:cubicBezTo>
                      <a:pt x="147" y="479"/>
                      <a:pt x="215" y="513"/>
                      <a:pt x="283" y="513"/>
                    </a:cubicBezTo>
                    <a:cubicBezTo>
                      <a:pt x="458" y="513"/>
                      <a:pt x="635" y="287"/>
                      <a:pt x="467" y="94"/>
                    </a:cubicBezTo>
                    <a:cubicBezTo>
                      <a:pt x="428" y="36"/>
                      <a:pt x="356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25883;p73">
                <a:extLst>
                  <a:ext uri="{FF2B5EF4-FFF2-40B4-BE49-F238E27FC236}">
                    <a16:creationId xmlns:a16="http://schemas.microsoft.com/office/drawing/2014/main" id="{8F3C7744-457F-55AE-4B35-A5C478B946CC}"/>
                  </a:ext>
                </a:extLst>
              </p:cNvPr>
              <p:cNvSpPr/>
              <p:nvPr/>
            </p:nvSpPr>
            <p:spPr>
              <a:xfrm>
                <a:off x="5583600" y="3375725"/>
                <a:ext cx="161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500" extrusionOk="0">
                    <a:moveTo>
                      <a:pt x="380" y="1"/>
                    </a:moveTo>
                    <a:cubicBezTo>
                      <a:pt x="332" y="1"/>
                      <a:pt x="285" y="17"/>
                      <a:pt x="243" y="44"/>
                    </a:cubicBezTo>
                    <a:cubicBezTo>
                      <a:pt x="1" y="206"/>
                      <a:pt x="151" y="499"/>
                      <a:pt x="358" y="499"/>
                    </a:cubicBezTo>
                    <a:cubicBezTo>
                      <a:pt x="407" y="499"/>
                      <a:pt x="459" y="483"/>
                      <a:pt x="510" y="445"/>
                    </a:cubicBezTo>
                    <a:cubicBezTo>
                      <a:pt x="610" y="345"/>
                      <a:pt x="644" y="211"/>
                      <a:pt x="577" y="111"/>
                    </a:cubicBezTo>
                    <a:cubicBezTo>
                      <a:pt x="518" y="33"/>
                      <a:pt x="448" y="1"/>
                      <a:pt x="3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1" name="Google Shape;25884;p73">
                <a:extLst>
                  <a:ext uri="{FF2B5EF4-FFF2-40B4-BE49-F238E27FC236}">
                    <a16:creationId xmlns:a16="http://schemas.microsoft.com/office/drawing/2014/main" id="{8AAE0EE7-52B3-0EDE-65FC-5AC0E2B11D51}"/>
                  </a:ext>
                </a:extLst>
              </p:cNvPr>
              <p:cNvSpPr/>
              <p:nvPr/>
            </p:nvSpPr>
            <p:spPr>
              <a:xfrm>
                <a:off x="5760625" y="3895200"/>
                <a:ext cx="1397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98" extrusionOk="0">
                    <a:moveTo>
                      <a:pt x="279" y="1"/>
                    </a:moveTo>
                    <a:cubicBezTo>
                      <a:pt x="254" y="1"/>
                      <a:pt x="228" y="5"/>
                      <a:pt x="201" y="14"/>
                    </a:cubicBezTo>
                    <a:cubicBezTo>
                      <a:pt x="67" y="80"/>
                      <a:pt x="1" y="214"/>
                      <a:pt x="34" y="347"/>
                    </a:cubicBezTo>
                    <a:cubicBezTo>
                      <a:pt x="67" y="447"/>
                      <a:pt x="159" y="497"/>
                      <a:pt x="255" y="497"/>
                    </a:cubicBezTo>
                    <a:cubicBezTo>
                      <a:pt x="351" y="497"/>
                      <a:pt x="451" y="447"/>
                      <a:pt x="501" y="347"/>
                    </a:cubicBezTo>
                    <a:cubicBezTo>
                      <a:pt x="559" y="174"/>
                      <a:pt x="441" y="1"/>
                      <a:pt x="2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2" name="Google Shape;25885;p73">
                <a:extLst>
                  <a:ext uri="{FF2B5EF4-FFF2-40B4-BE49-F238E27FC236}">
                    <a16:creationId xmlns:a16="http://schemas.microsoft.com/office/drawing/2014/main" id="{4B71D6E4-D408-8232-2056-22587EF662A2}"/>
                  </a:ext>
                </a:extLst>
              </p:cNvPr>
              <p:cNvSpPr/>
              <p:nvPr/>
            </p:nvSpPr>
            <p:spPr>
              <a:xfrm>
                <a:off x="6544050" y="3766600"/>
                <a:ext cx="14375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28" extrusionOk="0">
                    <a:moveTo>
                      <a:pt x="110" y="0"/>
                    </a:moveTo>
                    <a:cubicBezTo>
                      <a:pt x="45" y="0"/>
                      <a:pt x="1" y="42"/>
                      <a:pt x="19" y="154"/>
                    </a:cubicBezTo>
                    <a:cubicBezTo>
                      <a:pt x="48" y="241"/>
                      <a:pt x="127" y="327"/>
                      <a:pt x="234" y="327"/>
                    </a:cubicBezTo>
                    <a:cubicBezTo>
                      <a:pt x="251" y="327"/>
                      <a:pt x="268" y="325"/>
                      <a:pt x="286" y="321"/>
                    </a:cubicBezTo>
                    <a:cubicBezTo>
                      <a:pt x="574" y="273"/>
                      <a:pt x="275" y="0"/>
                      <a:pt x="1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3" name="Google Shape;25886;p73">
                <a:extLst>
                  <a:ext uri="{FF2B5EF4-FFF2-40B4-BE49-F238E27FC236}">
                    <a16:creationId xmlns:a16="http://schemas.microsoft.com/office/drawing/2014/main" id="{189A0082-408C-5A8B-55B1-833E5A5F5711}"/>
                  </a:ext>
                </a:extLst>
              </p:cNvPr>
              <p:cNvSpPr/>
              <p:nvPr/>
            </p:nvSpPr>
            <p:spPr>
              <a:xfrm>
                <a:off x="6748975" y="3073875"/>
                <a:ext cx="1155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11" extrusionOk="0">
                    <a:moveTo>
                      <a:pt x="202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177"/>
                      <a:pt x="395" y="43"/>
                      <a:pt x="262" y="10"/>
                    </a:cubicBezTo>
                    <a:cubicBezTo>
                      <a:pt x="239" y="4"/>
                      <a:pt x="219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4" name="Google Shape;25887;p73">
                <a:extLst>
                  <a:ext uri="{FF2B5EF4-FFF2-40B4-BE49-F238E27FC236}">
                    <a16:creationId xmlns:a16="http://schemas.microsoft.com/office/drawing/2014/main" id="{FE06FA04-0799-DF2C-2638-4757DABE802E}"/>
                  </a:ext>
                </a:extLst>
              </p:cNvPr>
              <p:cNvSpPr/>
              <p:nvPr/>
            </p:nvSpPr>
            <p:spPr>
              <a:xfrm>
                <a:off x="6283300" y="2373350"/>
                <a:ext cx="171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84" h="489" extrusionOk="0">
                    <a:moveTo>
                      <a:pt x="350" y="0"/>
                    </a:moveTo>
                    <a:cubicBezTo>
                      <a:pt x="176" y="0"/>
                      <a:pt x="0" y="189"/>
                      <a:pt x="142" y="378"/>
                    </a:cubicBezTo>
                    <a:cubicBezTo>
                      <a:pt x="191" y="456"/>
                      <a:pt x="263" y="488"/>
                      <a:pt x="335" y="488"/>
                    </a:cubicBezTo>
                    <a:cubicBezTo>
                      <a:pt x="508" y="488"/>
                      <a:pt x="684" y="300"/>
                      <a:pt x="542" y="111"/>
                    </a:cubicBezTo>
                    <a:cubicBezTo>
                      <a:pt x="493" y="33"/>
                      <a:pt x="422" y="0"/>
                      <a:pt x="3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5" name="Google Shape;25888;p73">
                <a:extLst>
                  <a:ext uri="{FF2B5EF4-FFF2-40B4-BE49-F238E27FC236}">
                    <a16:creationId xmlns:a16="http://schemas.microsoft.com/office/drawing/2014/main" id="{9C940C04-A7EB-5F02-73EA-582EEA9FB2F2}"/>
                  </a:ext>
                </a:extLst>
              </p:cNvPr>
              <p:cNvSpPr/>
              <p:nvPr/>
            </p:nvSpPr>
            <p:spPr>
              <a:xfrm>
                <a:off x="5384525" y="2532675"/>
                <a:ext cx="125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83" extrusionOk="0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7" y="9"/>
                      <a:pt x="1" y="142"/>
                      <a:pt x="1" y="276"/>
                    </a:cubicBezTo>
                    <a:cubicBezTo>
                      <a:pt x="30" y="392"/>
                      <a:pt x="134" y="482"/>
                      <a:pt x="248" y="482"/>
                    </a:cubicBezTo>
                    <a:cubicBezTo>
                      <a:pt x="266" y="482"/>
                      <a:pt x="283" y="480"/>
                      <a:pt x="301" y="476"/>
                    </a:cubicBezTo>
                    <a:cubicBezTo>
                      <a:pt x="434" y="443"/>
                      <a:pt x="501" y="309"/>
                      <a:pt x="501" y="176"/>
                    </a:cubicBezTo>
                    <a:cubicBezTo>
                      <a:pt x="473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6" name="Google Shape;25889;p73">
                <a:extLst>
                  <a:ext uri="{FF2B5EF4-FFF2-40B4-BE49-F238E27FC236}">
                    <a16:creationId xmlns:a16="http://schemas.microsoft.com/office/drawing/2014/main" id="{1C9EE6FB-85E2-7EE3-9CD9-C9B9557C30E2}"/>
                  </a:ext>
                </a:extLst>
              </p:cNvPr>
              <p:cNvSpPr/>
              <p:nvPr/>
            </p:nvSpPr>
            <p:spPr>
              <a:xfrm>
                <a:off x="5870700" y="3356400"/>
                <a:ext cx="139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78" extrusionOk="0">
                    <a:moveTo>
                      <a:pt x="268" y="0"/>
                    </a:moveTo>
                    <a:cubicBezTo>
                      <a:pt x="176" y="0"/>
                      <a:pt x="84" y="50"/>
                      <a:pt x="34" y="150"/>
                    </a:cubicBezTo>
                    <a:cubicBezTo>
                      <a:pt x="1" y="284"/>
                      <a:pt x="68" y="417"/>
                      <a:pt x="168" y="451"/>
                    </a:cubicBezTo>
                    <a:cubicBezTo>
                      <a:pt x="204" y="469"/>
                      <a:pt x="241" y="477"/>
                      <a:pt x="276" y="477"/>
                    </a:cubicBezTo>
                    <a:cubicBezTo>
                      <a:pt x="432" y="477"/>
                      <a:pt x="556" y="314"/>
                      <a:pt x="501" y="150"/>
                    </a:cubicBezTo>
                    <a:cubicBezTo>
                      <a:pt x="451" y="50"/>
                      <a:pt x="359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7" name="Google Shape;25890;p73">
                <a:extLst>
                  <a:ext uri="{FF2B5EF4-FFF2-40B4-BE49-F238E27FC236}">
                    <a16:creationId xmlns:a16="http://schemas.microsoft.com/office/drawing/2014/main" id="{7ED0464F-E264-4321-0569-EC43714AEEE0}"/>
                  </a:ext>
                </a:extLst>
              </p:cNvPr>
              <p:cNvSpPr/>
              <p:nvPr/>
            </p:nvSpPr>
            <p:spPr>
              <a:xfrm>
                <a:off x="6813875" y="3151575"/>
                <a:ext cx="1170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09" extrusionOk="0">
                    <a:moveTo>
                      <a:pt x="355" y="1"/>
                    </a:moveTo>
                    <a:cubicBezTo>
                      <a:pt x="221" y="1"/>
                      <a:pt x="1" y="409"/>
                      <a:pt x="224" y="409"/>
                    </a:cubicBezTo>
                    <a:cubicBezTo>
                      <a:pt x="237" y="409"/>
                      <a:pt x="251" y="407"/>
                      <a:pt x="268" y="404"/>
                    </a:cubicBezTo>
                    <a:cubicBezTo>
                      <a:pt x="401" y="371"/>
                      <a:pt x="468" y="238"/>
                      <a:pt x="434" y="104"/>
                    </a:cubicBezTo>
                    <a:cubicBezTo>
                      <a:pt x="421" y="30"/>
                      <a:pt x="391" y="1"/>
                      <a:pt x="3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8" name="Google Shape;25891;p73">
                <a:extLst>
                  <a:ext uri="{FF2B5EF4-FFF2-40B4-BE49-F238E27FC236}">
                    <a16:creationId xmlns:a16="http://schemas.microsoft.com/office/drawing/2014/main" id="{983EC820-0772-BC0C-06B9-576DC7680BD8}"/>
                  </a:ext>
                </a:extLst>
              </p:cNvPr>
              <p:cNvSpPr/>
              <p:nvPr/>
            </p:nvSpPr>
            <p:spPr>
              <a:xfrm>
                <a:off x="6853625" y="2654900"/>
                <a:ext cx="13850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358" extrusionOk="0">
                    <a:moveTo>
                      <a:pt x="471" y="0"/>
                    </a:moveTo>
                    <a:cubicBezTo>
                      <a:pt x="316" y="0"/>
                      <a:pt x="1" y="332"/>
                      <a:pt x="279" y="357"/>
                    </a:cubicBezTo>
                    <a:cubicBezTo>
                      <a:pt x="412" y="357"/>
                      <a:pt x="546" y="257"/>
                      <a:pt x="546" y="124"/>
                    </a:cubicBezTo>
                    <a:cubicBezTo>
                      <a:pt x="554" y="34"/>
                      <a:pt x="521" y="0"/>
                      <a:pt x="4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9" name="Google Shape;25892;p73">
                <a:extLst>
                  <a:ext uri="{FF2B5EF4-FFF2-40B4-BE49-F238E27FC236}">
                    <a16:creationId xmlns:a16="http://schemas.microsoft.com/office/drawing/2014/main" id="{B226FF6A-43CF-C91C-B6C0-4A557759AFB9}"/>
                  </a:ext>
                </a:extLst>
              </p:cNvPr>
              <p:cNvSpPr/>
              <p:nvPr/>
            </p:nvSpPr>
            <p:spPr>
              <a:xfrm>
                <a:off x="6452375" y="2406800"/>
                <a:ext cx="1772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709" h="479" extrusionOk="0">
                    <a:moveTo>
                      <a:pt x="353" y="1"/>
                    </a:moveTo>
                    <a:cubicBezTo>
                      <a:pt x="144" y="1"/>
                      <a:pt x="0" y="302"/>
                      <a:pt x="251" y="441"/>
                    </a:cubicBezTo>
                    <a:cubicBezTo>
                      <a:pt x="293" y="467"/>
                      <a:pt x="334" y="478"/>
                      <a:pt x="372" y="478"/>
                    </a:cubicBezTo>
                    <a:cubicBezTo>
                      <a:pt x="579" y="478"/>
                      <a:pt x="709" y="153"/>
                      <a:pt x="484" y="40"/>
                    </a:cubicBezTo>
                    <a:cubicBezTo>
                      <a:pt x="440" y="13"/>
                      <a:pt x="395" y="1"/>
                      <a:pt x="3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0" name="Google Shape;25893;p73">
                <a:extLst>
                  <a:ext uri="{FF2B5EF4-FFF2-40B4-BE49-F238E27FC236}">
                    <a16:creationId xmlns:a16="http://schemas.microsoft.com/office/drawing/2014/main" id="{950C1ED3-5109-DD10-016C-DFA54754A200}"/>
                  </a:ext>
                </a:extLst>
              </p:cNvPr>
              <p:cNvSpPr/>
              <p:nvPr/>
            </p:nvSpPr>
            <p:spPr>
              <a:xfrm>
                <a:off x="5277775" y="2962400"/>
                <a:ext cx="149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478" extrusionOk="0">
                    <a:moveTo>
                      <a:pt x="250" y="0"/>
                    </a:moveTo>
                    <a:cubicBezTo>
                      <a:pt x="222" y="0"/>
                      <a:pt x="194" y="10"/>
                      <a:pt x="168" y="32"/>
                    </a:cubicBezTo>
                    <a:cubicBezTo>
                      <a:pt x="34" y="99"/>
                      <a:pt x="1" y="232"/>
                      <a:pt x="34" y="333"/>
                    </a:cubicBezTo>
                    <a:cubicBezTo>
                      <a:pt x="85" y="434"/>
                      <a:pt x="175" y="478"/>
                      <a:pt x="274" y="478"/>
                    </a:cubicBezTo>
                    <a:cubicBezTo>
                      <a:pt x="305" y="478"/>
                      <a:pt x="336" y="474"/>
                      <a:pt x="368" y="466"/>
                    </a:cubicBezTo>
                    <a:cubicBezTo>
                      <a:pt x="599" y="408"/>
                      <a:pt x="430" y="0"/>
                      <a:pt x="2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1" name="Google Shape;25894;p73">
                <a:extLst>
                  <a:ext uri="{FF2B5EF4-FFF2-40B4-BE49-F238E27FC236}">
                    <a16:creationId xmlns:a16="http://schemas.microsoft.com/office/drawing/2014/main" id="{F65158CD-E1FE-F9F9-321E-793D29CAF4FF}"/>
                  </a:ext>
                </a:extLst>
              </p:cNvPr>
              <p:cNvSpPr/>
              <p:nvPr/>
            </p:nvSpPr>
            <p:spPr>
              <a:xfrm>
                <a:off x="5272775" y="3564450"/>
                <a:ext cx="1255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68" extrusionOk="0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468"/>
                      <a:pt x="234" y="468"/>
                    </a:cubicBezTo>
                    <a:cubicBezTo>
                      <a:pt x="368" y="468"/>
                      <a:pt x="501" y="368"/>
                      <a:pt x="501" y="234"/>
                    </a:cubicBezTo>
                    <a:cubicBezTo>
                      <a:pt x="501" y="101"/>
                      <a:pt x="368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2" name="Google Shape;25895;p73">
                <a:extLst>
                  <a:ext uri="{FF2B5EF4-FFF2-40B4-BE49-F238E27FC236}">
                    <a16:creationId xmlns:a16="http://schemas.microsoft.com/office/drawing/2014/main" id="{2A9F5965-D4C6-4012-1019-BB898279DBC8}"/>
                  </a:ext>
                </a:extLst>
              </p:cNvPr>
              <p:cNvSpPr/>
              <p:nvPr/>
            </p:nvSpPr>
            <p:spPr>
              <a:xfrm>
                <a:off x="6536250" y="3854150"/>
                <a:ext cx="1400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28" extrusionOk="0">
                    <a:moveTo>
                      <a:pt x="462" y="1"/>
                    </a:moveTo>
                    <a:cubicBezTo>
                      <a:pt x="307" y="1"/>
                      <a:pt x="1" y="273"/>
                      <a:pt x="265" y="321"/>
                    </a:cubicBezTo>
                    <a:cubicBezTo>
                      <a:pt x="283" y="326"/>
                      <a:pt x="300" y="328"/>
                      <a:pt x="318" y="328"/>
                    </a:cubicBezTo>
                    <a:cubicBezTo>
                      <a:pt x="431" y="328"/>
                      <a:pt x="532" y="241"/>
                      <a:pt x="532" y="155"/>
                    </a:cubicBezTo>
                    <a:cubicBezTo>
                      <a:pt x="560" y="42"/>
                      <a:pt x="522" y="1"/>
                      <a:pt x="4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3" name="Google Shape;25896;p73">
                <a:extLst>
                  <a:ext uri="{FF2B5EF4-FFF2-40B4-BE49-F238E27FC236}">
                    <a16:creationId xmlns:a16="http://schemas.microsoft.com/office/drawing/2014/main" id="{66B1098B-BAD2-EDEE-9B50-DF60948F03F2}"/>
                  </a:ext>
                </a:extLst>
              </p:cNvPr>
              <p:cNvSpPr/>
              <p:nvPr/>
            </p:nvSpPr>
            <p:spPr>
              <a:xfrm>
                <a:off x="6898950" y="3558200"/>
                <a:ext cx="138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98" extrusionOk="0">
                    <a:moveTo>
                      <a:pt x="250" y="1"/>
                    </a:moveTo>
                    <a:cubicBezTo>
                      <a:pt x="159" y="1"/>
                      <a:pt x="67" y="51"/>
                      <a:pt x="34" y="151"/>
                    </a:cubicBezTo>
                    <a:cubicBezTo>
                      <a:pt x="0" y="284"/>
                      <a:pt x="67" y="418"/>
                      <a:pt x="167" y="484"/>
                    </a:cubicBezTo>
                    <a:cubicBezTo>
                      <a:pt x="194" y="493"/>
                      <a:pt x="221" y="497"/>
                      <a:pt x="247" y="497"/>
                    </a:cubicBezTo>
                    <a:cubicBezTo>
                      <a:pt x="415" y="497"/>
                      <a:pt x="554" y="324"/>
                      <a:pt x="467" y="151"/>
                    </a:cubicBezTo>
                    <a:cubicBezTo>
                      <a:pt x="434" y="51"/>
                      <a:pt x="342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4" name="Google Shape;25897;p73">
                <a:extLst>
                  <a:ext uri="{FF2B5EF4-FFF2-40B4-BE49-F238E27FC236}">
                    <a16:creationId xmlns:a16="http://schemas.microsoft.com/office/drawing/2014/main" id="{357AC78A-7149-31BD-CAB8-23F6AC6AB5A0}"/>
                  </a:ext>
                </a:extLst>
              </p:cNvPr>
              <p:cNvSpPr/>
              <p:nvPr/>
            </p:nvSpPr>
            <p:spPr>
              <a:xfrm>
                <a:off x="6953000" y="3455625"/>
                <a:ext cx="151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607" h="485" extrusionOk="0">
                    <a:moveTo>
                      <a:pt x="350" y="0"/>
                    </a:moveTo>
                    <a:cubicBezTo>
                      <a:pt x="132" y="0"/>
                      <a:pt x="0" y="304"/>
                      <a:pt x="207" y="451"/>
                    </a:cubicBezTo>
                    <a:cubicBezTo>
                      <a:pt x="251" y="473"/>
                      <a:pt x="295" y="484"/>
                      <a:pt x="337" y="484"/>
                    </a:cubicBezTo>
                    <a:cubicBezTo>
                      <a:pt x="421" y="484"/>
                      <a:pt x="496" y="440"/>
                      <a:pt x="540" y="351"/>
                    </a:cubicBezTo>
                    <a:cubicBezTo>
                      <a:pt x="607" y="251"/>
                      <a:pt x="573" y="84"/>
                      <a:pt x="440" y="17"/>
                    </a:cubicBezTo>
                    <a:cubicBezTo>
                      <a:pt x="409" y="6"/>
                      <a:pt x="379" y="0"/>
                      <a:pt x="3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5" name="Google Shape;25898;p73">
                <a:extLst>
                  <a:ext uri="{FF2B5EF4-FFF2-40B4-BE49-F238E27FC236}">
                    <a16:creationId xmlns:a16="http://schemas.microsoft.com/office/drawing/2014/main" id="{F09DFBB3-93DF-D150-4AFA-2BEFE063842D}"/>
                  </a:ext>
                </a:extLst>
              </p:cNvPr>
              <p:cNvSpPr/>
              <p:nvPr/>
            </p:nvSpPr>
            <p:spPr>
              <a:xfrm>
                <a:off x="6989850" y="3365950"/>
                <a:ext cx="13350" cy="1172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69" extrusionOk="0">
                    <a:moveTo>
                      <a:pt x="244" y="0"/>
                    </a:moveTo>
                    <a:cubicBezTo>
                      <a:pt x="166" y="0"/>
                      <a:pt x="88" y="37"/>
                      <a:pt x="67" y="102"/>
                    </a:cubicBezTo>
                    <a:cubicBezTo>
                      <a:pt x="0" y="235"/>
                      <a:pt x="33" y="369"/>
                      <a:pt x="167" y="435"/>
                    </a:cubicBezTo>
                    <a:cubicBezTo>
                      <a:pt x="200" y="458"/>
                      <a:pt x="237" y="469"/>
                      <a:pt x="274" y="469"/>
                    </a:cubicBezTo>
                    <a:cubicBezTo>
                      <a:pt x="348" y="469"/>
                      <a:pt x="423" y="424"/>
                      <a:pt x="467" y="335"/>
                    </a:cubicBezTo>
                    <a:cubicBezTo>
                      <a:pt x="534" y="235"/>
                      <a:pt x="500" y="69"/>
                      <a:pt x="367" y="35"/>
                    </a:cubicBezTo>
                    <a:cubicBezTo>
                      <a:pt x="332" y="12"/>
                      <a:pt x="288" y="0"/>
                      <a:pt x="2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6" name="Google Shape;25899;p73">
                <a:extLst>
                  <a:ext uri="{FF2B5EF4-FFF2-40B4-BE49-F238E27FC236}">
                    <a16:creationId xmlns:a16="http://schemas.microsoft.com/office/drawing/2014/main" id="{B66ACBE3-87E0-FCA3-0463-24940B2F1242}"/>
                  </a:ext>
                </a:extLst>
              </p:cNvPr>
              <p:cNvSpPr/>
              <p:nvPr/>
            </p:nvSpPr>
            <p:spPr>
              <a:xfrm>
                <a:off x="6923125" y="3484375"/>
                <a:ext cx="1420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70" extrusionOk="0">
                    <a:moveTo>
                      <a:pt x="295" y="0"/>
                    </a:moveTo>
                    <a:cubicBezTo>
                      <a:pt x="215" y="0"/>
                      <a:pt x="144" y="37"/>
                      <a:pt x="101" y="102"/>
                    </a:cubicBezTo>
                    <a:cubicBezTo>
                      <a:pt x="1" y="235"/>
                      <a:pt x="34" y="368"/>
                      <a:pt x="167" y="435"/>
                    </a:cubicBezTo>
                    <a:cubicBezTo>
                      <a:pt x="203" y="459"/>
                      <a:pt x="247" y="470"/>
                      <a:pt x="291" y="470"/>
                    </a:cubicBezTo>
                    <a:cubicBezTo>
                      <a:pt x="373" y="470"/>
                      <a:pt x="458" y="433"/>
                      <a:pt x="501" y="368"/>
                    </a:cubicBezTo>
                    <a:cubicBezTo>
                      <a:pt x="568" y="268"/>
                      <a:pt x="534" y="102"/>
                      <a:pt x="434" y="35"/>
                    </a:cubicBezTo>
                    <a:cubicBezTo>
                      <a:pt x="387" y="11"/>
                      <a:pt x="340" y="0"/>
                      <a:pt x="2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7" name="Google Shape;25900;p73">
                <a:extLst>
                  <a:ext uri="{FF2B5EF4-FFF2-40B4-BE49-F238E27FC236}">
                    <a16:creationId xmlns:a16="http://schemas.microsoft.com/office/drawing/2014/main" id="{C8D483EC-0A60-AE06-FC0D-E11B605FEBCE}"/>
                  </a:ext>
                </a:extLst>
              </p:cNvPr>
              <p:cNvSpPr/>
              <p:nvPr/>
            </p:nvSpPr>
            <p:spPr>
              <a:xfrm>
                <a:off x="6928975" y="3460975"/>
                <a:ext cx="156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484" extrusionOk="0">
                    <a:moveTo>
                      <a:pt x="311" y="0"/>
                    </a:moveTo>
                    <a:cubicBezTo>
                      <a:pt x="297" y="0"/>
                      <a:pt x="282" y="1"/>
                      <a:pt x="267" y="4"/>
                    </a:cubicBezTo>
                    <a:cubicBezTo>
                      <a:pt x="67" y="37"/>
                      <a:pt x="0" y="304"/>
                      <a:pt x="167" y="437"/>
                    </a:cubicBezTo>
                    <a:cubicBezTo>
                      <a:pt x="212" y="467"/>
                      <a:pt x="270" y="484"/>
                      <a:pt x="327" y="484"/>
                    </a:cubicBezTo>
                    <a:cubicBezTo>
                      <a:pt x="397" y="484"/>
                      <a:pt x="464" y="459"/>
                      <a:pt x="500" y="404"/>
                    </a:cubicBezTo>
                    <a:cubicBezTo>
                      <a:pt x="625" y="217"/>
                      <a:pt x="517" y="0"/>
                      <a:pt x="3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8" name="Google Shape;25901;p73">
                <a:extLst>
                  <a:ext uri="{FF2B5EF4-FFF2-40B4-BE49-F238E27FC236}">
                    <a16:creationId xmlns:a16="http://schemas.microsoft.com/office/drawing/2014/main" id="{1FA1B29E-97E4-CB49-69AA-BB31582E6103}"/>
                  </a:ext>
                </a:extLst>
              </p:cNvPr>
              <p:cNvSpPr/>
              <p:nvPr/>
            </p:nvSpPr>
            <p:spPr>
              <a:xfrm>
                <a:off x="7024875" y="3300275"/>
                <a:ext cx="1420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4" extrusionOk="0">
                    <a:moveTo>
                      <a:pt x="290" y="0"/>
                    </a:moveTo>
                    <a:cubicBezTo>
                      <a:pt x="198" y="0"/>
                      <a:pt x="115" y="55"/>
                      <a:pt x="67" y="127"/>
                    </a:cubicBezTo>
                    <a:cubicBezTo>
                      <a:pt x="0" y="260"/>
                      <a:pt x="33" y="394"/>
                      <a:pt x="167" y="461"/>
                    </a:cubicBezTo>
                    <a:cubicBezTo>
                      <a:pt x="200" y="483"/>
                      <a:pt x="241" y="494"/>
                      <a:pt x="283" y="494"/>
                    </a:cubicBezTo>
                    <a:cubicBezTo>
                      <a:pt x="367" y="494"/>
                      <a:pt x="456" y="449"/>
                      <a:pt x="500" y="361"/>
                    </a:cubicBezTo>
                    <a:cubicBezTo>
                      <a:pt x="567" y="260"/>
                      <a:pt x="500" y="94"/>
                      <a:pt x="400" y="27"/>
                    </a:cubicBezTo>
                    <a:cubicBezTo>
                      <a:pt x="363" y="8"/>
                      <a:pt x="326" y="0"/>
                      <a:pt x="2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9" name="Google Shape;25902;p73">
                <a:extLst>
                  <a:ext uri="{FF2B5EF4-FFF2-40B4-BE49-F238E27FC236}">
                    <a16:creationId xmlns:a16="http://schemas.microsoft.com/office/drawing/2014/main" id="{7159304D-F1D2-0515-CE70-B5D643AF9712}"/>
                  </a:ext>
                </a:extLst>
              </p:cNvPr>
              <p:cNvSpPr/>
              <p:nvPr/>
            </p:nvSpPr>
            <p:spPr>
              <a:xfrm>
                <a:off x="7021525" y="3386675"/>
                <a:ext cx="14775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76" extrusionOk="0">
                    <a:moveTo>
                      <a:pt x="249" y="0"/>
                    </a:moveTo>
                    <a:cubicBezTo>
                      <a:pt x="135" y="0"/>
                      <a:pt x="34" y="91"/>
                      <a:pt x="34" y="207"/>
                    </a:cubicBezTo>
                    <a:cubicBezTo>
                      <a:pt x="1" y="340"/>
                      <a:pt x="101" y="474"/>
                      <a:pt x="234" y="474"/>
                    </a:cubicBezTo>
                    <a:cubicBezTo>
                      <a:pt x="245" y="475"/>
                      <a:pt x="255" y="475"/>
                      <a:pt x="264" y="475"/>
                    </a:cubicBezTo>
                    <a:cubicBezTo>
                      <a:pt x="539" y="475"/>
                      <a:pt x="591" y="39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0" name="Google Shape;25903;p73">
                <a:extLst>
                  <a:ext uri="{FF2B5EF4-FFF2-40B4-BE49-F238E27FC236}">
                    <a16:creationId xmlns:a16="http://schemas.microsoft.com/office/drawing/2014/main" id="{D9818AA6-F7D9-D6E5-48FF-D318F0D1258B}"/>
                  </a:ext>
                </a:extLst>
              </p:cNvPr>
              <p:cNvSpPr/>
              <p:nvPr/>
            </p:nvSpPr>
            <p:spPr>
              <a:xfrm>
                <a:off x="7034725" y="3437350"/>
                <a:ext cx="14150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66" h="477" extrusionOk="0">
                    <a:moveTo>
                      <a:pt x="281" y="0"/>
                    </a:moveTo>
                    <a:cubicBezTo>
                      <a:pt x="142" y="0"/>
                      <a:pt x="1" y="107"/>
                      <a:pt x="40" y="281"/>
                    </a:cubicBezTo>
                    <a:cubicBezTo>
                      <a:pt x="67" y="419"/>
                      <a:pt x="168" y="477"/>
                      <a:pt x="270" y="477"/>
                    </a:cubicBezTo>
                    <a:cubicBezTo>
                      <a:pt x="417" y="477"/>
                      <a:pt x="566" y="358"/>
                      <a:pt x="507" y="181"/>
                    </a:cubicBezTo>
                    <a:cubicBezTo>
                      <a:pt x="479" y="56"/>
                      <a:pt x="381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1" name="Google Shape;25904;p73">
                <a:extLst>
                  <a:ext uri="{FF2B5EF4-FFF2-40B4-BE49-F238E27FC236}">
                    <a16:creationId xmlns:a16="http://schemas.microsoft.com/office/drawing/2014/main" id="{BB10DE41-2DC9-6188-396C-76D66F27386D}"/>
                  </a:ext>
                </a:extLst>
              </p:cNvPr>
              <p:cNvSpPr/>
              <p:nvPr/>
            </p:nvSpPr>
            <p:spPr>
              <a:xfrm>
                <a:off x="7119925" y="3309850"/>
                <a:ext cx="1420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80" extrusionOk="0">
                    <a:moveTo>
                      <a:pt x="273" y="0"/>
                    </a:moveTo>
                    <a:cubicBezTo>
                      <a:pt x="202" y="0"/>
                      <a:pt x="140" y="33"/>
                      <a:pt x="101" y="111"/>
                    </a:cubicBezTo>
                    <a:cubicBezTo>
                      <a:pt x="1" y="211"/>
                      <a:pt x="34" y="344"/>
                      <a:pt x="134" y="445"/>
                    </a:cubicBezTo>
                    <a:cubicBezTo>
                      <a:pt x="182" y="468"/>
                      <a:pt x="229" y="479"/>
                      <a:pt x="273" y="479"/>
                    </a:cubicBezTo>
                    <a:cubicBezTo>
                      <a:pt x="354" y="479"/>
                      <a:pt x="425" y="442"/>
                      <a:pt x="468" y="378"/>
                    </a:cubicBezTo>
                    <a:cubicBezTo>
                      <a:pt x="568" y="278"/>
                      <a:pt x="535" y="111"/>
                      <a:pt x="434" y="44"/>
                    </a:cubicBezTo>
                    <a:cubicBezTo>
                      <a:pt x="379" y="17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2" name="Google Shape;25905;p73">
                <a:extLst>
                  <a:ext uri="{FF2B5EF4-FFF2-40B4-BE49-F238E27FC236}">
                    <a16:creationId xmlns:a16="http://schemas.microsoft.com/office/drawing/2014/main" id="{2C350DF7-48F2-D64E-695A-ED261DE8C3BA}"/>
                  </a:ext>
                </a:extLst>
              </p:cNvPr>
              <p:cNvSpPr/>
              <p:nvPr/>
            </p:nvSpPr>
            <p:spPr>
              <a:xfrm>
                <a:off x="7138375" y="3372225"/>
                <a:ext cx="1470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327" extrusionOk="0">
                    <a:moveTo>
                      <a:pt x="120" y="0"/>
                    </a:moveTo>
                    <a:cubicBezTo>
                      <a:pt x="48" y="0"/>
                      <a:pt x="0" y="41"/>
                      <a:pt x="30" y="151"/>
                    </a:cubicBezTo>
                    <a:cubicBezTo>
                      <a:pt x="85" y="262"/>
                      <a:pt x="186" y="326"/>
                      <a:pt x="276" y="326"/>
                    </a:cubicBezTo>
                    <a:cubicBezTo>
                      <a:pt x="295" y="326"/>
                      <a:pt x="313" y="324"/>
                      <a:pt x="330" y="318"/>
                    </a:cubicBezTo>
                    <a:cubicBezTo>
                      <a:pt x="587" y="224"/>
                      <a:pt x="288" y="0"/>
                      <a:pt x="1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3" name="Google Shape;25906;p73">
                <a:extLst>
                  <a:ext uri="{FF2B5EF4-FFF2-40B4-BE49-F238E27FC236}">
                    <a16:creationId xmlns:a16="http://schemas.microsoft.com/office/drawing/2014/main" id="{5FBB9280-04A3-715C-587E-5CF46D608020}"/>
                  </a:ext>
                </a:extLst>
              </p:cNvPr>
              <p:cNvSpPr/>
              <p:nvPr/>
            </p:nvSpPr>
            <p:spPr>
              <a:xfrm>
                <a:off x="7132775" y="3151000"/>
                <a:ext cx="14700" cy="127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510" extrusionOk="0">
                    <a:moveTo>
                      <a:pt x="302" y="1"/>
                    </a:moveTo>
                    <a:cubicBezTo>
                      <a:pt x="221" y="1"/>
                      <a:pt x="136" y="63"/>
                      <a:pt x="87" y="160"/>
                    </a:cubicBezTo>
                    <a:cubicBezTo>
                      <a:pt x="0" y="356"/>
                      <a:pt x="154" y="509"/>
                      <a:pt x="309" y="509"/>
                    </a:cubicBezTo>
                    <a:cubicBezTo>
                      <a:pt x="391" y="509"/>
                      <a:pt x="474" y="465"/>
                      <a:pt x="521" y="361"/>
                    </a:cubicBezTo>
                    <a:cubicBezTo>
                      <a:pt x="588" y="227"/>
                      <a:pt x="521" y="94"/>
                      <a:pt x="387" y="27"/>
                    </a:cubicBezTo>
                    <a:cubicBezTo>
                      <a:pt x="361" y="9"/>
                      <a:pt x="331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4" name="Google Shape;25907;p73">
                <a:extLst>
                  <a:ext uri="{FF2B5EF4-FFF2-40B4-BE49-F238E27FC236}">
                    <a16:creationId xmlns:a16="http://schemas.microsoft.com/office/drawing/2014/main" id="{BA77DA6A-BEC2-D3CC-3307-637C45251A38}"/>
                  </a:ext>
                </a:extLst>
              </p:cNvPr>
              <p:cNvSpPr/>
              <p:nvPr/>
            </p:nvSpPr>
            <p:spPr>
              <a:xfrm>
                <a:off x="7222725" y="3047900"/>
                <a:ext cx="131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00" extrusionOk="0">
                    <a:moveTo>
                      <a:pt x="288" y="0"/>
                    </a:moveTo>
                    <a:cubicBezTo>
                      <a:pt x="144" y="0"/>
                      <a:pt x="0" y="131"/>
                      <a:pt x="25" y="282"/>
                    </a:cubicBezTo>
                    <a:cubicBezTo>
                      <a:pt x="47" y="411"/>
                      <a:pt x="167" y="499"/>
                      <a:pt x="285" y="499"/>
                    </a:cubicBezTo>
                    <a:cubicBezTo>
                      <a:pt x="349" y="499"/>
                      <a:pt x="412" y="474"/>
                      <a:pt x="459" y="415"/>
                    </a:cubicBezTo>
                    <a:cubicBezTo>
                      <a:pt x="525" y="282"/>
                      <a:pt x="525" y="148"/>
                      <a:pt x="425" y="48"/>
                    </a:cubicBezTo>
                    <a:cubicBezTo>
                      <a:pt x="384" y="15"/>
                      <a:pt x="336" y="0"/>
                      <a:pt x="2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5" name="Google Shape;25908;p73">
                <a:extLst>
                  <a:ext uri="{FF2B5EF4-FFF2-40B4-BE49-F238E27FC236}">
                    <a16:creationId xmlns:a16="http://schemas.microsoft.com/office/drawing/2014/main" id="{ED09E3E6-6ED3-E00F-D8A9-EFC5D6511014}"/>
                  </a:ext>
                </a:extLst>
              </p:cNvPr>
              <p:cNvSpPr/>
              <p:nvPr/>
            </p:nvSpPr>
            <p:spPr>
              <a:xfrm>
                <a:off x="7119925" y="3180150"/>
                <a:ext cx="13800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77" extrusionOk="0">
                    <a:moveTo>
                      <a:pt x="263" y="1"/>
                    </a:moveTo>
                    <a:cubicBezTo>
                      <a:pt x="192" y="1"/>
                      <a:pt x="120" y="30"/>
                      <a:pt x="68" y="95"/>
                    </a:cubicBezTo>
                    <a:cubicBezTo>
                      <a:pt x="1" y="229"/>
                      <a:pt x="34" y="362"/>
                      <a:pt x="134" y="429"/>
                    </a:cubicBezTo>
                    <a:cubicBezTo>
                      <a:pt x="176" y="462"/>
                      <a:pt x="224" y="477"/>
                      <a:pt x="271" y="477"/>
                    </a:cubicBezTo>
                    <a:cubicBezTo>
                      <a:pt x="414" y="477"/>
                      <a:pt x="551" y="345"/>
                      <a:pt x="501" y="195"/>
                    </a:cubicBezTo>
                    <a:cubicBezTo>
                      <a:pt x="481" y="73"/>
                      <a:pt x="373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6" name="Google Shape;25909;p73">
                <a:extLst>
                  <a:ext uri="{FF2B5EF4-FFF2-40B4-BE49-F238E27FC236}">
                    <a16:creationId xmlns:a16="http://schemas.microsoft.com/office/drawing/2014/main" id="{7CDDB818-146A-C142-3FEE-4C30CF689EAA}"/>
                  </a:ext>
                </a:extLst>
              </p:cNvPr>
              <p:cNvSpPr/>
              <p:nvPr/>
            </p:nvSpPr>
            <p:spPr>
              <a:xfrm>
                <a:off x="7108175" y="3131475"/>
                <a:ext cx="159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487" extrusionOk="0">
                    <a:moveTo>
                      <a:pt x="390" y="1"/>
                    </a:moveTo>
                    <a:cubicBezTo>
                      <a:pt x="372" y="1"/>
                      <a:pt x="355" y="3"/>
                      <a:pt x="337" y="7"/>
                    </a:cubicBezTo>
                    <a:cubicBezTo>
                      <a:pt x="0" y="7"/>
                      <a:pt x="57" y="486"/>
                      <a:pt x="328" y="486"/>
                    </a:cubicBezTo>
                    <a:cubicBezTo>
                      <a:pt x="352" y="486"/>
                      <a:pt x="377" y="483"/>
                      <a:pt x="404" y="474"/>
                    </a:cubicBezTo>
                    <a:cubicBezTo>
                      <a:pt x="538" y="441"/>
                      <a:pt x="638" y="341"/>
                      <a:pt x="604" y="208"/>
                    </a:cubicBezTo>
                    <a:cubicBezTo>
                      <a:pt x="604" y="92"/>
                      <a:pt x="504" y="1"/>
                      <a:pt x="3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7" name="Google Shape;25910;p73">
                <a:extLst>
                  <a:ext uri="{FF2B5EF4-FFF2-40B4-BE49-F238E27FC236}">
                    <a16:creationId xmlns:a16="http://schemas.microsoft.com/office/drawing/2014/main" id="{F5FD5760-F49A-F1F8-67BD-6C2FBC934DF0}"/>
                  </a:ext>
                </a:extLst>
              </p:cNvPr>
              <p:cNvSpPr/>
              <p:nvPr/>
            </p:nvSpPr>
            <p:spPr>
              <a:xfrm>
                <a:off x="7112425" y="2972375"/>
                <a:ext cx="1337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01" extrusionOk="0">
                    <a:moveTo>
                      <a:pt x="301" y="0"/>
                    </a:moveTo>
                    <a:cubicBezTo>
                      <a:pt x="1" y="34"/>
                      <a:pt x="1" y="467"/>
                      <a:pt x="301" y="501"/>
                    </a:cubicBezTo>
                    <a:cubicBezTo>
                      <a:pt x="434" y="501"/>
                      <a:pt x="534" y="401"/>
                      <a:pt x="534" y="267"/>
                    </a:cubicBezTo>
                    <a:cubicBezTo>
                      <a:pt x="534" y="134"/>
                      <a:pt x="434" y="0"/>
                      <a:pt x="3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8" name="Google Shape;25911;p73">
                <a:extLst>
                  <a:ext uri="{FF2B5EF4-FFF2-40B4-BE49-F238E27FC236}">
                    <a16:creationId xmlns:a16="http://schemas.microsoft.com/office/drawing/2014/main" id="{2B653339-195A-557C-20B7-21C39ECB439D}"/>
                  </a:ext>
                </a:extLst>
              </p:cNvPr>
              <p:cNvSpPr/>
              <p:nvPr/>
            </p:nvSpPr>
            <p:spPr>
              <a:xfrm>
                <a:off x="7101125" y="3016350"/>
                <a:ext cx="14625" cy="79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16" extrusionOk="0">
                    <a:moveTo>
                      <a:pt x="251" y="1"/>
                    </a:moveTo>
                    <a:cubicBezTo>
                      <a:pt x="143" y="1"/>
                      <a:pt x="47" y="65"/>
                      <a:pt x="19" y="176"/>
                    </a:cubicBezTo>
                    <a:cubicBezTo>
                      <a:pt x="1" y="277"/>
                      <a:pt x="43" y="315"/>
                      <a:pt x="107" y="315"/>
                    </a:cubicBezTo>
                    <a:cubicBezTo>
                      <a:pt x="274" y="315"/>
                      <a:pt x="585" y="57"/>
                      <a:pt x="319" y="9"/>
                    </a:cubicBezTo>
                    <a:cubicBezTo>
                      <a:pt x="296" y="3"/>
                      <a:pt x="273" y="1"/>
                      <a:pt x="2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9" name="Google Shape;25912;p73">
                <a:extLst>
                  <a:ext uri="{FF2B5EF4-FFF2-40B4-BE49-F238E27FC236}">
                    <a16:creationId xmlns:a16="http://schemas.microsoft.com/office/drawing/2014/main" id="{C504F97F-99FA-2914-0F2D-C8EB26F083BD}"/>
                  </a:ext>
                </a:extLst>
              </p:cNvPr>
              <p:cNvSpPr/>
              <p:nvPr/>
            </p:nvSpPr>
            <p:spPr>
              <a:xfrm>
                <a:off x="7072400" y="3147325"/>
                <a:ext cx="147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77" extrusionOk="0">
                    <a:moveTo>
                      <a:pt x="282" y="1"/>
                    </a:moveTo>
                    <a:cubicBezTo>
                      <a:pt x="167" y="1"/>
                      <a:pt x="63" y="91"/>
                      <a:pt x="34" y="207"/>
                    </a:cubicBezTo>
                    <a:cubicBezTo>
                      <a:pt x="0" y="341"/>
                      <a:pt x="101" y="441"/>
                      <a:pt x="234" y="474"/>
                    </a:cubicBezTo>
                    <a:cubicBezTo>
                      <a:pt x="246" y="476"/>
                      <a:pt x="257" y="476"/>
                      <a:pt x="269" y="476"/>
                    </a:cubicBezTo>
                    <a:cubicBezTo>
                      <a:pt x="539" y="476"/>
                      <a:pt x="590" y="103"/>
                      <a:pt x="334" y="7"/>
                    </a:cubicBezTo>
                    <a:cubicBezTo>
                      <a:pt x="316" y="3"/>
                      <a:pt x="299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0" name="Google Shape;25913;p73">
                <a:extLst>
                  <a:ext uri="{FF2B5EF4-FFF2-40B4-BE49-F238E27FC236}">
                    <a16:creationId xmlns:a16="http://schemas.microsoft.com/office/drawing/2014/main" id="{5A2326C8-2A14-4139-0A6E-0B04023D28F6}"/>
                  </a:ext>
                </a:extLst>
              </p:cNvPr>
              <p:cNvSpPr/>
              <p:nvPr/>
            </p:nvSpPr>
            <p:spPr>
              <a:xfrm>
                <a:off x="7082375" y="2959850"/>
                <a:ext cx="125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502" extrusionOk="0">
                    <a:moveTo>
                      <a:pt x="269" y="1"/>
                    </a:moveTo>
                    <a:cubicBezTo>
                      <a:pt x="135" y="1"/>
                      <a:pt x="35" y="101"/>
                      <a:pt x="35" y="234"/>
                    </a:cubicBezTo>
                    <a:cubicBezTo>
                      <a:pt x="0" y="409"/>
                      <a:pt x="131" y="502"/>
                      <a:pt x="262" y="502"/>
                    </a:cubicBezTo>
                    <a:cubicBezTo>
                      <a:pt x="382" y="502"/>
                      <a:pt x="502" y="426"/>
                      <a:pt x="502" y="268"/>
                    </a:cubicBezTo>
                    <a:cubicBezTo>
                      <a:pt x="502" y="134"/>
                      <a:pt x="402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1" name="Google Shape;25914;p73">
                <a:extLst>
                  <a:ext uri="{FF2B5EF4-FFF2-40B4-BE49-F238E27FC236}">
                    <a16:creationId xmlns:a16="http://schemas.microsoft.com/office/drawing/2014/main" id="{F183CA11-1609-3226-6A75-0152381B01D4}"/>
                  </a:ext>
                </a:extLst>
              </p:cNvPr>
              <p:cNvSpPr/>
              <p:nvPr/>
            </p:nvSpPr>
            <p:spPr>
              <a:xfrm>
                <a:off x="7109400" y="2871425"/>
                <a:ext cx="1472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78" extrusionOk="0">
                    <a:moveTo>
                      <a:pt x="354" y="0"/>
                    </a:moveTo>
                    <a:cubicBezTo>
                      <a:pt x="81" y="0"/>
                      <a:pt x="0" y="373"/>
                      <a:pt x="288" y="469"/>
                    </a:cubicBezTo>
                    <a:cubicBezTo>
                      <a:pt x="306" y="475"/>
                      <a:pt x="324" y="478"/>
                      <a:pt x="342" y="478"/>
                    </a:cubicBezTo>
                    <a:cubicBezTo>
                      <a:pt x="431" y="478"/>
                      <a:pt x="528" y="413"/>
                      <a:pt x="555" y="302"/>
                    </a:cubicBezTo>
                    <a:cubicBezTo>
                      <a:pt x="589" y="169"/>
                      <a:pt x="522" y="35"/>
                      <a:pt x="388" y="2"/>
                    </a:cubicBezTo>
                    <a:cubicBezTo>
                      <a:pt x="377" y="1"/>
                      <a:pt x="365" y="0"/>
                      <a:pt x="3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2" name="Google Shape;25915;p73">
                <a:extLst>
                  <a:ext uri="{FF2B5EF4-FFF2-40B4-BE49-F238E27FC236}">
                    <a16:creationId xmlns:a16="http://schemas.microsoft.com/office/drawing/2014/main" id="{020C8554-51FC-65CF-873F-FD4AD3569C96}"/>
                  </a:ext>
                </a:extLst>
              </p:cNvPr>
              <p:cNvSpPr/>
              <p:nvPr/>
            </p:nvSpPr>
            <p:spPr>
              <a:xfrm>
                <a:off x="7190275" y="2995425"/>
                <a:ext cx="1475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92" extrusionOk="0">
                    <a:moveTo>
                      <a:pt x="308" y="1"/>
                    </a:moveTo>
                    <a:cubicBezTo>
                      <a:pt x="119" y="1"/>
                      <a:pt x="1" y="199"/>
                      <a:pt x="89" y="346"/>
                    </a:cubicBezTo>
                    <a:cubicBezTo>
                      <a:pt x="114" y="448"/>
                      <a:pt x="218" y="491"/>
                      <a:pt x="310" y="491"/>
                    </a:cubicBezTo>
                    <a:cubicBezTo>
                      <a:pt x="338" y="491"/>
                      <a:pt x="365" y="487"/>
                      <a:pt x="389" y="479"/>
                    </a:cubicBezTo>
                    <a:cubicBezTo>
                      <a:pt x="589" y="379"/>
                      <a:pt x="589" y="112"/>
                      <a:pt x="389" y="12"/>
                    </a:cubicBezTo>
                    <a:cubicBezTo>
                      <a:pt x="361" y="4"/>
                      <a:pt x="334" y="1"/>
                      <a:pt x="3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3" name="Google Shape;25916;p73">
                <a:extLst>
                  <a:ext uri="{FF2B5EF4-FFF2-40B4-BE49-F238E27FC236}">
                    <a16:creationId xmlns:a16="http://schemas.microsoft.com/office/drawing/2014/main" id="{CCDB6980-1747-9B95-C2F0-426AC57EC271}"/>
                  </a:ext>
                </a:extLst>
              </p:cNvPr>
              <p:cNvSpPr/>
              <p:nvPr/>
            </p:nvSpPr>
            <p:spPr>
              <a:xfrm>
                <a:off x="7173300" y="3020700"/>
                <a:ext cx="1390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96" extrusionOk="0">
                    <a:moveTo>
                      <a:pt x="275" y="1"/>
                    </a:moveTo>
                    <a:cubicBezTo>
                      <a:pt x="194" y="1"/>
                      <a:pt x="113" y="44"/>
                      <a:pt x="67" y="135"/>
                    </a:cubicBezTo>
                    <a:cubicBezTo>
                      <a:pt x="1" y="269"/>
                      <a:pt x="34" y="402"/>
                      <a:pt x="167" y="469"/>
                    </a:cubicBezTo>
                    <a:cubicBezTo>
                      <a:pt x="204" y="487"/>
                      <a:pt x="241" y="496"/>
                      <a:pt x="276" y="496"/>
                    </a:cubicBezTo>
                    <a:cubicBezTo>
                      <a:pt x="432" y="496"/>
                      <a:pt x="556" y="332"/>
                      <a:pt x="501" y="169"/>
                    </a:cubicBezTo>
                    <a:cubicBezTo>
                      <a:pt x="465" y="60"/>
                      <a:pt x="370" y="1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4" name="Google Shape;25917;p73">
                <a:extLst>
                  <a:ext uri="{FF2B5EF4-FFF2-40B4-BE49-F238E27FC236}">
                    <a16:creationId xmlns:a16="http://schemas.microsoft.com/office/drawing/2014/main" id="{C3673217-DC02-7C13-E780-ACC03366D821}"/>
                  </a:ext>
                </a:extLst>
              </p:cNvPr>
              <p:cNvSpPr/>
              <p:nvPr/>
            </p:nvSpPr>
            <p:spPr>
              <a:xfrm>
                <a:off x="7144675" y="2866050"/>
                <a:ext cx="1197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393" extrusionOk="0">
                    <a:moveTo>
                      <a:pt x="358" y="0"/>
                    </a:moveTo>
                    <a:cubicBezTo>
                      <a:pt x="220" y="0"/>
                      <a:pt x="0" y="393"/>
                      <a:pt x="214" y="393"/>
                    </a:cubicBezTo>
                    <a:cubicBezTo>
                      <a:pt x="232" y="393"/>
                      <a:pt x="253" y="390"/>
                      <a:pt x="278" y="384"/>
                    </a:cubicBezTo>
                    <a:cubicBezTo>
                      <a:pt x="378" y="350"/>
                      <a:pt x="479" y="250"/>
                      <a:pt x="445" y="117"/>
                    </a:cubicBezTo>
                    <a:cubicBezTo>
                      <a:pt x="431" y="33"/>
                      <a:pt x="398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5" name="Google Shape;25918;p73">
                <a:extLst>
                  <a:ext uri="{FF2B5EF4-FFF2-40B4-BE49-F238E27FC236}">
                    <a16:creationId xmlns:a16="http://schemas.microsoft.com/office/drawing/2014/main" id="{F2A48A66-93D6-28E9-A0AF-3B880C0F5C53}"/>
                  </a:ext>
                </a:extLst>
              </p:cNvPr>
              <p:cNvSpPr/>
              <p:nvPr/>
            </p:nvSpPr>
            <p:spPr>
              <a:xfrm>
                <a:off x="7159875" y="2836900"/>
                <a:ext cx="10950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1" extrusionOk="0">
                    <a:moveTo>
                      <a:pt x="197" y="0"/>
                    </a:moveTo>
                    <a:cubicBezTo>
                      <a:pt x="1" y="0"/>
                      <a:pt x="158" y="431"/>
                      <a:pt x="306" y="431"/>
                    </a:cubicBezTo>
                    <a:cubicBezTo>
                      <a:pt x="341" y="431"/>
                      <a:pt x="375" y="407"/>
                      <a:pt x="404" y="349"/>
                    </a:cubicBezTo>
                    <a:cubicBezTo>
                      <a:pt x="438" y="215"/>
                      <a:pt x="371" y="82"/>
                      <a:pt x="271" y="15"/>
                    </a:cubicBezTo>
                    <a:cubicBezTo>
                      <a:pt x="242" y="5"/>
                      <a:pt x="218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6" name="Google Shape;25919;p73">
                <a:extLst>
                  <a:ext uri="{FF2B5EF4-FFF2-40B4-BE49-F238E27FC236}">
                    <a16:creationId xmlns:a16="http://schemas.microsoft.com/office/drawing/2014/main" id="{AB52AC53-353C-1F06-D000-D3AB3C063A94}"/>
                  </a:ext>
                </a:extLst>
              </p:cNvPr>
              <p:cNvSpPr/>
              <p:nvPr/>
            </p:nvSpPr>
            <p:spPr>
              <a:xfrm>
                <a:off x="7162375" y="2978550"/>
                <a:ext cx="130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82" extrusionOk="0">
                    <a:moveTo>
                      <a:pt x="283" y="1"/>
                    </a:moveTo>
                    <a:cubicBezTo>
                      <a:pt x="145" y="1"/>
                      <a:pt x="1" y="104"/>
                      <a:pt x="37" y="287"/>
                    </a:cubicBezTo>
                    <a:cubicBezTo>
                      <a:pt x="52" y="421"/>
                      <a:pt x="153" y="481"/>
                      <a:pt x="257" y="481"/>
                    </a:cubicBezTo>
                    <a:cubicBezTo>
                      <a:pt x="387" y="481"/>
                      <a:pt x="523" y="387"/>
                      <a:pt x="504" y="220"/>
                    </a:cubicBezTo>
                    <a:cubicBezTo>
                      <a:pt x="504" y="70"/>
                      <a:pt x="396" y="1"/>
                      <a:pt x="2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7" name="Google Shape;25920;p73">
                <a:extLst>
                  <a:ext uri="{FF2B5EF4-FFF2-40B4-BE49-F238E27FC236}">
                    <a16:creationId xmlns:a16="http://schemas.microsoft.com/office/drawing/2014/main" id="{E97ACFCC-64FF-DB1F-6257-7CBFC39A6FBA}"/>
                  </a:ext>
                </a:extLst>
              </p:cNvPr>
              <p:cNvSpPr/>
              <p:nvPr/>
            </p:nvSpPr>
            <p:spPr>
              <a:xfrm>
                <a:off x="7123125" y="2812725"/>
                <a:ext cx="14100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64" h="488" extrusionOk="0">
                    <a:moveTo>
                      <a:pt x="281" y="1"/>
                    </a:moveTo>
                    <a:cubicBezTo>
                      <a:pt x="142" y="1"/>
                      <a:pt x="1" y="107"/>
                      <a:pt x="40" y="282"/>
                    </a:cubicBezTo>
                    <a:cubicBezTo>
                      <a:pt x="68" y="424"/>
                      <a:pt x="175" y="488"/>
                      <a:pt x="281" y="488"/>
                    </a:cubicBezTo>
                    <a:cubicBezTo>
                      <a:pt x="424" y="488"/>
                      <a:pt x="564" y="373"/>
                      <a:pt x="507" y="182"/>
                    </a:cubicBezTo>
                    <a:cubicBezTo>
                      <a:pt x="479" y="56"/>
                      <a:pt x="380" y="1"/>
                      <a:pt x="2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8" name="Google Shape;25921;p73">
                <a:extLst>
                  <a:ext uri="{FF2B5EF4-FFF2-40B4-BE49-F238E27FC236}">
                    <a16:creationId xmlns:a16="http://schemas.microsoft.com/office/drawing/2014/main" id="{73875F52-1CD3-BE05-1692-BA0E69AA648D}"/>
                  </a:ext>
                </a:extLst>
              </p:cNvPr>
              <p:cNvSpPr/>
              <p:nvPr/>
            </p:nvSpPr>
            <p:spPr>
              <a:xfrm>
                <a:off x="7121600" y="2678825"/>
                <a:ext cx="12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1" extrusionOk="0">
                    <a:moveTo>
                      <a:pt x="234" y="0"/>
                    </a:moveTo>
                    <a:cubicBezTo>
                      <a:pt x="101" y="34"/>
                      <a:pt x="1" y="134"/>
                      <a:pt x="1" y="267"/>
                    </a:cubicBezTo>
                    <a:cubicBezTo>
                      <a:pt x="34" y="401"/>
                      <a:pt x="134" y="501"/>
                      <a:pt x="267" y="501"/>
                    </a:cubicBezTo>
                    <a:cubicBezTo>
                      <a:pt x="401" y="467"/>
                      <a:pt x="501" y="367"/>
                      <a:pt x="501" y="234"/>
                    </a:cubicBezTo>
                    <a:cubicBezTo>
                      <a:pt x="468" y="101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9" name="Google Shape;25922;p73">
                <a:extLst>
                  <a:ext uri="{FF2B5EF4-FFF2-40B4-BE49-F238E27FC236}">
                    <a16:creationId xmlns:a16="http://schemas.microsoft.com/office/drawing/2014/main" id="{FFEC34EF-1706-0117-2F82-B26E01A50A16}"/>
                  </a:ext>
                </a:extLst>
              </p:cNvPr>
              <p:cNvSpPr/>
              <p:nvPr/>
            </p:nvSpPr>
            <p:spPr>
              <a:xfrm>
                <a:off x="7113475" y="2652975"/>
                <a:ext cx="12325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410" extrusionOk="0">
                    <a:moveTo>
                      <a:pt x="367" y="0"/>
                    </a:moveTo>
                    <a:cubicBezTo>
                      <a:pt x="220" y="0"/>
                      <a:pt x="1" y="410"/>
                      <a:pt x="200" y="410"/>
                    </a:cubicBezTo>
                    <a:cubicBezTo>
                      <a:pt x="216" y="410"/>
                      <a:pt x="236" y="407"/>
                      <a:pt x="259" y="401"/>
                    </a:cubicBezTo>
                    <a:cubicBezTo>
                      <a:pt x="392" y="367"/>
                      <a:pt x="492" y="234"/>
                      <a:pt x="459" y="100"/>
                    </a:cubicBezTo>
                    <a:cubicBezTo>
                      <a:pt x="439" y="29"/>
                      <a:pt x="406" y="0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0" name="Google Shape;25923;p73">
                <a:extLst>
                  <a:ext uri="{FF2B5EF4-FFF2-40B4-BE49-F238E27FC236}">
                    <a16:creationId xmlns:a16="http://schemas.microsoft.com/office/drawing/2014/main" id="{9FE23C26-A3FA-F41A-F0CE-8760C2720F78}"/>
                  </a:ext>
                </a:extLst>
              </p:cNvPr>
              <p:cNvSpPr/>
              <p:nvPr/>
            </p:nvSpPr>
            <p:spPr>
              <a:xfrm>
                <a:off x="7058525" y="2566275"/>
                <a:ext cx="9725" cy="1077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431" extrusionOk="0">
                    <a:moveTo>
                      <a:pt x="231" y="0"/>
                    </a:moveTo>
                    <a:cubicBezTo>
                      <a:pt x="93" y="0"/>
                      <a:pt x="0" y="431"/>
                      <a:pt x="164" y="431"/>
                    </a:cubicBezTo>
                    <a:cubicBezTo>
                      <a:pt x="189" y="431"/>
                      <a:pt x="219" y="421"/>
                      <a:pt x="255" y="400"/>
                    </a:cubicBezTo>
                    <a:cubicBezTo>
                      <a:pt x="355" y="333"/>
                      <a:pt x="389" y="199"/>
                      <a:pt x="322" y="66"/>
                    </a:cubicBezTo>
                    <a:cubicBezTo>
                      <a:pt x="291" y="19"/>
                      <a:pt x="260" y="0"/>
                      <a:pt x="2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1" name="Google Shape;25924;p73">
                <a:extLst>
                  <a:ext uri="{FF2B5EF4-FFF2-40B4-BE49-F238E27FC236}">
                    <a16:creationId xmlns:a16="http://schemas.microsoft.com/office/drawing/2014/main" id="{676DFF69-361A-1A99-E440-3B156D91F10F}"/>
                  </a:ext>
                </a:extLst>
              </p:cNvPr>
              <p:cNvSpPr/>
              <p:nvPr/>
            </p:nvSpPr>
            <p:spPr>
              <a:xfrm>
                <a:off x="7048225" y="2686300"/>
                <a:ext cx="131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03" extrusionOk="0">
                    <a:moveTo>
                      <a:pt x="257" y="0"/>
                    </a:moveTo>
                    <a:cubicBezTo>
                      <a:pt x="250" y="0"/>
                      <a:pt x="242" y="1"/>
                      <a:pt x="234" y="2"/>
                    </a:cubicBezTo>
                    <a:cubicBezTo>
                      <a:pt x="100" y="35"/>
                      <a:pt x="0" y="135"/>
                      <a:pt x="0" y="269"/>
                    </a:cubicBezTo>
                    <a:cubicBezTo>
                      <a:pt x="0" y="402"/>
                      <a:pt x="100" y="502"/>
                      <a:pt x="267" y="502"/>
                    </a:cubicBezTo>
                    <a:cubicBezTo>
                      <a:pt x="526" y="502"/>
                      <a:pt x="502" y="0"/>
                      <a:pt x="2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2" name="Google Shape;25925;p73">
                <a:extLst>
                  <a:ext uri="{FF2B5EF4-FFF2-40B4-BE49-F238E27FC236}">
                    <a16:creationId xmlns:a16="http://schemas.microsoft.com/office/drawing/2014/main" id="{39FC8FF8-1E73-EE36-80AE-47514C3773F9}"/>
                  </a:ext>
                </a:extLst>
              </p:cNvPr>
              <p:cNvSpPr/>
              <p:nvPr/>
            </p:nvSpPr>
            <p:spPr>
              <a:xfrm>
                <a:off x="7078650" y="2708700"/>
                <a:ext cx="163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07" extrusionOk="0">
                    <a:moveTo>
                      <a:pt x="385" y="0"/>
                    </a:moveTo>
                    <a:cubicBezTo>
                      <a:pt x="168" y="0"/>
                      <a:pt x="0" y="306"/>
                      <a:pt x="251" y="473"/>
                    </a:cubicBezTo>
                    <a:cubicBezTo>
                      <a:pt x="284" y="496"/>
                      <a:pt x="325" y="507"/>
                      <a:pt x="367" y="507"/>
                    </a:cubicBezTo>
                    <a:cubicBezTo>
                      <a:pt x="451" y="507"/>
                      <a:pt x="540" y="462"/>
                      <a:pt x="584" y="373"/>
                    </a:cubicBezTo>
                    <a:cubicBezTo>
                      <a:pt x="651" y="273"/>
                      <a:pt x="618" y="106"/>
                      <a:pt x="518" y="40"/>
                    </a:cubicBezTo>
                    <a:cubicBezTo>
                      <a:pt x="473" y="12"/>
                      <a:pt x="428" y="0"/>
                      <a:pt x="3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3" name="Google Shape;25926;p73">
                <a:extLst>
                  <a:ext uri="{FF2B5EF4-FFF2-40B4-BE49-F238E27FC236}">
                    <a16:creationId xmlns:a16="http://schemas.microsoft.com/office/drawing/2014/main" id="{DF0F788B-9D5B-1363-6933-0C78A0AC4C40}"/>
                  </a:ext>
                </a:extLst>
              </p:cNvPr>
              <p:cNvSpPr/>
              <p:nvPr/>
            </p:nvSpPr>
            <p:spPr>
              <a:xfrm>
                <a:off x="7086800" y="2583725"/>
                <a:ext cx="1315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471" extrusionOk="0">
                    <a:moveTo>
                      <a:pt x="265" y="0"/>
                    </a:moveTo>
                    <a:cubicBezTo>
                      <a:pt x="0" y="0"/>
                      <a:pt x="0" y="470"/>
                      <a:pt x="265" y="470"/>
                    </a:cubicBezTo>
                    <a:cubicBezTo>
                      <a:pt x="274" y="470"/>
                      <a:pt x="283" y="470"/>
                      <a:pt x="292" y="469"/>
                    </a:cubicBezTo>
                    <a:cubicBezTo>
                      <a:pt x="425" y="469"/>
                      <a:pt x="525" y="369"/>
                      <a:pt x="525" y="235"/>
                    </a:cubicBezTo>
                    <a:cubicBezTo>
                      <a:pt x="492" y="102"/>
                      <a:pt x="392" y="2"/>
                      <a:pt x="292" y="2"/>
                    </a:cubicBezTo>
                    <a:cubicBezTo>
                      <a:pt x="283" y="1"/>
                      <a:pt x="274" y="0"/>
                      <a:pt x="2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4" name="Google Shape;25927;p73">
                <a:extLst>
                  <a:ext uri="{FF2B5EF4-FFF2-40B4-BE49-F238E27FC236}">
                    <a16:creationId xmlns:a16="http://schemas.microsoft.com/office/drawing/2014/main" id="{C7FED92C-8A3A-CD56-4936-8648D6FCBFAD}"/>
                  </a:ext>
                </a:extLst>
              </p:cNvPr>
              <p:cNvSpPr/>
              <p:nvPr/>
            </p:nvSpPr>
            <p:spPr>
              <a:xfrm>
                <a:off x="6933275" y="2550250"/>
                <a:ext cx="1487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95" h="346" extrusionOk="0">
                    <a:moveTo>
                      <a:pt x="276" y="0"/>
                    </a:moveTo>
                    <a:cubicBezTo>
                      <a:pt x="162" y="0"/>
                      <a:pt x="57" y="91"/>
                      <a:pt x="28" y="207"/>
                    </a:cubicBezTo>
                    <a:cubicBezTo>
                      <a:pt x="1" y="307"/>
                      <a:pt x="38" y="345"/>
                      <a:pt x="100" y="345"/>
                    </a:cubicBezTo>
                    <a:cubicBezTo>
                      <a:pt x="263" y="345"/>
                      <a:pt x="595" y="79"/>
                      <a:pt x="328" y="6"/>
                    </a:cubicBezTo>
                    <a:cubicBezTo>
                      <a:pt x="311" y="2"/>
                      <a:pt x="293" y="0"/>
                      <a:pt x="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5" name="Google Shape;25928;p73">
                <a:extLst>
                  <a:ext uri="{FF2B5EF4-FFF2-40B4-BE49-F238E27FC236}">
                    <a16:creationId xmlns:a16="http://schemas.microsoft.com/office/drawing/2014/main" id="{0C95A817-BE06-5C5B-985C-5FD89BF6527C}"/>
                  </a:ext>
                </a:extLst>
              </p:cNvPr>
              <p:cNvSpPr/>
              <p:nvPr/>
            </p:nvSpPr>
            <p:spPr>
              <a:xfrm>
                <a:off x="6983175" y="2637850"/>
                <a:ext cx="1565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626" h="499" extrusionOk="0">
                    <a:moveTo>
                      <a:pt x="268" y="1"/>
                    </a:moveTo>
                    <a:cubicBezTo>
                      <a:pt x="226" y="1"/>
                      <a:pt x="181" y="12"/>
                      <a:pt x="134" y="38"/>
                    </a:cubicBezTo>
                    <a:cubicBezTo>
                      <a:pt x="34" y="105"/>
                      <a:pt x="0" y="272"/>
                      <a:pt x="67" y="372"/>
                    </a:cubicBezTo>
                    <a:cubicBezTo>
                      <a:pt x="115" y="444"/>
                      <a:pt x="198" y="499"/>
                      <a:pt x="290" y="499"/>
                    </a:cubicBezTo>
                    <a:cubicBezTo>
                      <a:pt x="326" y="499"/>
                      <a:pt x="363" y="491"/>
                      <a:pt x="401" y="472"/>
                    </a:cubicBezTo>
                    <a:cubicBezTo>
                      <a:pt x="626" y="331"/>
                      <a:pt x="495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6" name="Google Shape;25929;p73">
                <a:extLst>
                  <a:ext uri="{FF2B5EF4-FFF2-40B4-BE49-F238E27FC236}">
                    <a16:creationId xmlns:a16="http://schemas.microsoft.com/office/drawing/2014/main" id="{B0D5CA92-374E-F27B-4867-6FF70041C8D7}"/>
                  </a:ext>
                </a:extLst>
              </p:cNvPr>
              <p:cNvSpPr/>
              <p:nvPr/>
            </p:nvSpPr>
            <p:spPr>
              <a:xfrm>
                <a:off x="7041550" y="2545400"/>
                <a:ext cx="13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501" extrusionOk="0">
                    <a:moveTo>
                      <a:pt x="270" y="0"/>
                    </a:moveTo>
                    <a:cubicBezTo>
                      <a:pt x="186" y="0"/>
                      <a:pt x="111" y="45"/>
                      <a:pt x="67" y="134"/>
                    </a:cubicBezTo>
                    <a:cubicBezTo>
                      <a:pt x="0" y="234"/>
                      <a:pt x="34" y="401"/>
                      <a:pt x="134" y="467"/>
                    </a:cubicBezTo>
                    <a:cubicBezTo>
                      <a:pt x="178" y="490"/>
                      <a:pt x="223" y="501"/>
                      <a:pt x="265" y="501"/>
                    </a:cubicBezTo>
                    <a:cubicBezTo>
                      <a:pt x="349" y="501"/>
                      <a:pt x="423" y="456"/>
                      <a:pt x="467" y="367"/>
                    </a:cubicBezTo>
                    <a:cubicBezTo>
                      <a:pt x="534" y="267"/>
                      <a:pt x="501" y="100"/>
                      <a:pt x="401" y="34"/>
                    </a:cubicBezTo>
                    <a:cubicBezTo>
                      <a:pt x="356" y="11"/>
                      <a:pt x="312" y="0"/>
                      <a:pt x="2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7" name="Google Shape;25930;p73">
                <a:extLst>
                  <a:ext uri="{FF2B5EF4-FFF2-40B4-BE49-F238E27FC236}">
                    <a16:creationId xmlns:a16="http://schemas.microsoft.com/office/drawing/2014/main" id="{DFBC9F2C-5A4D-7D05-EF03-3F18DFEE83B7}"/>
                  </a:ext>
                </a:extLst>
              </p:cNvPr>
              <p:cNvSpPr/>
              <p:nvPr/>
            </p:nvSpPr>
            <p:spPr>
              <a:xfrm>
                <a:off x="6938675" y="2419375"/>
                <a:ext cx="15325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613" h="499" extrusionOk="0">
                    <a:moveTo>
                      <a:pt x="352" y="0"/>
                    </a:moveTo>
                    <a:cubicBezTo>
                      <a:pt x="171" y="0"/>
                      <a:pt x="1" y="211"/>
                      <a:pt x="146" y="405"/>
                    </a:cubicBezTo>
                    <a:cubicBezTo>
                      <a:pt x="204" y="463"/>
                      <a:pt x="273" y="498"/>
                      <a:pt x="341" y="498"/>
                    </a:cubicBezTo>
                    <a:cubicBezTo>
                      <a:pt x="390" y="498"/>
                      <a:pt x="437" y="480"/>
                      <a:pt x="479" y="438"/>
                    </a:cubicBezTo>
                    <a:cubicBezTo>
                      <a:pt x="613" y="338"/>
                      <a:pt x="613" y="205"/>
                      <a:pt x="546" y="104"/>
                    </a:cubicBezTo>
                    <a:cubicBezTo>
                      <a:pt x="491" y="31"/>
                      <a:pt x="421" y="0"/>
                      <a:pt x="3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8" name="Google Shape;25931;p73">
                <a:extLst>
                  <a:ext uri="{FF2B5EF4-FFF2-40B4-BE49-F238E27FC236}">
                    <a16:creationId xmlns:a16="http://schemas.microsoft.com/office/drawing/2014/main" id="{523F4C0F-4B62-017A-1B1B-9349562E89B3}"/>
                  </a:ext>
                </a:extLst>
              </p:cNvPr>
              <p:cNvSpPr/>
              <p:nvPr/>
            </p:nvSpPr>
            <p:spPr>
              <a:xfrm>
                <a:off x="6865225" y="2438500"/>
                <a:ext cx="14550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80" extrusionOk="0">
                    <a:moveTo>
                      <a:pt x="334" y="0"/>
                    </a:moveTo>
                    <a:cubicBezTo>
                      <a:pt x="317" y="0"/>
                      <a:pt x="299" y="2"/>
                      <a:pt x="282" y="7"/>
                    </a:cubicBezTo>
                    <a:cubicBezTo>
                      <a:pt x="0" y="38"/>
                      <a:pt x="41" y="480"/>
                      <a:pt x="295" y="480"/>
                    </a:cubicBezTo>
                    <a:cubicBezTo>
                      <a:pt x="312" y="480"/>
                      <a:pt x="330" y="478"/>
                      <a:pt x="348" y="474"/>
                    </a:cubicBezTo>
                    <a:cubicBezTo>
                      <a:pt x="482" y="474"/>
                      <a:pt x="582" y="340"/>
                      <a:pt x="582" y="207"/>
                    </a:cubicBezTo>
                    <a:cubicBezTo>
                      <a:pt x="553" y="91"/>
                      <a:pt x="449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9" name="Google Shape;25932;p73">
                <a:extLst>
                  <a:ext uri="{FF2B5EF4-FFF2-40B4-BE49-F238E27FC236}">
                    <a16:creationId xmlns:a16="http://schemas.microsoft.com/office/drawing/2014/main" id="{388D5F57-D039-6875-C453-D38FB5BA2BC6}"/>
                  </a:ext>
                </a:extLst>
              </p:cNvPr>
              <p:cNvSpPr/>
              <p:nvPr/>
            </p:nvSpPr>
            <p:spPr>
              <a:xfrm>
                <a:off x="6911850" y="2451200"/>
                <a:ext cx="163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08" extrusionOk="0">
                    <a:moveTo>
                      <a:pt x="359" y="0"/>
                    </a:moveTo>
                    <a:cubicBezTo>
                      <a:pt x="108" y="0"/>
                      <a:pt x="0" y="413"/>
                      <a:pt x="318" y="499"/>
                    </a:cubicBezTo>
                    <a:cubicBezTo>
                      <a:pt x="336" y="505"/>
                      <a:pt x="355" y="508"/>
                      <a:pt x="374" y="508"/>
                    </a:cubicBezTo>
                    <a:cubicBezTo>
                      <a:pt x="463" y="508"/>
                      <a:pt x="563" y="448"/>
                      <a:pt x="618" y="366"/>
                    </a:cubicBezTo>
                    <a:cubicBezTo>
                      <a:pt x="652" y="232"/>
                      <a:pt x="618" y="99"/>
                      <a:pt x="485" y="32"/>
                    </a:cubicBezTo>
                    <a:cubicBezTo>
                      <a:pt x="440" y="10"/>
                      <a:pt x="398" y="0"/>
                      <a:pt x="3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0" name="Google Shape;25933;p73">
                <a:extLst>
                  <a:ext uri="{FF2B5EF4-FFF2-40B4-BE49-F238E27FC236}">
                    <a16:creationId xmlns:a16="http://schemas.microsoft.com/office/drawing/2014/main" id="{13AE87BF-B372-9D73-CAE7-420400A3FE91}"/>
                  </a:ext>
                </a:extLst>
              </p:cNvPr>
              <p:cNvSpPr/>
              <p:nvPr/>
            </p:nvSpPr>
            <p:spPr>
              <a:xfrm>
                <a:off x="6966600" y="2335700"/>
                <a:ext cx="1160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14" extrusionOk="0">
                    <a:moveTo>
                      <a:pt x="190" y="0"/>
                    </a:moveTo>
                    <a:cubicBezTo>
                      <a:pt x="1" y="0"/>
                      <a:pt x="165" y="413"/>
                      <a:pt x="302" y="413"/>
                    </a:cubicBezTo>
                    <a:cubicBezTo>
                      <a:pt x="337" y="413"/>
                      <a:pt x="371" y="385"/>
                      <a:pt x="396" y="316"/>
                    </a:cubicBezTo>
                    <a:cubicBezTo>
                      <a:pt x="463" y="182"/>
                      <a:pt x="396" y="49"/>
                      <a:pt x="263" y="16"/>
                    </a:cubicBezTo>
                    <a:cubicBezTo>
                      <a:pt x="234" y="5"/>
                      <a:pt x="210" y="0"/>
                      <a:pt x="1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1" name="Google Shape;25934;p73">
                <a:extLst>
                  <a:ext uri="{FF2B5EF4-FFF2-40B4-BE49-F238E27FC236}">
                    <a16:creationId xmlns:a16="http://schemas.microsoft.com/office/drawing/2014/main" id="{F0E91DE7-81E2-5265-F515-F88F6891DDCC}"/>
                  </a:ext>
                </a:extLst>
              </p:cNvPr>
              <p:cNvSpPr/>
              <p:nvPr/>
            </p:nvSpPr>
            <p:spPr>
              <a:xfrm>
                <a:off x="6884225" y="2308250"/>
                <a:ext cx="1475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74" extrusionOk="0">
                    <a:moveTo>
                      <a:pt x="262" y="1"/>
                    </a:moveTo>
                    <a:cubicBezTo>
                      <a:pt x="165" y="1"/>
                      <a:pt x="81" y="44"/>
                      <a:pt x="55" y="146"/>
                    </a:cubicBezTo>
                    <a:cubicBezTo>
                      <a:pt x="1" y="310"/>
                      <a:pt x="124" y="473"/>
                      <a:pt x="280" y="473"/>
                    </a:cubicBezTo>
                    <a:cubicBezTo>
                      <a:pt x="316" y="473"/>
                      <a:pt x="352" y="465"/>
                      <a:pt x="389" y="447"/>
                    </a:cubicBezTo>
                    <a:cubicBezTo>
                      <a:pt x="589" y="346"/>
                      <a:pt x="556" y="80"/>
                      <a:pt x="356" y="13"/>
                    </a:cubicBezTo>
                    <a:cubicBezTo>
                      <a:pt x="324" y="5"/>
                      <a:pt x="293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2" name="Google Shape;25935;p73">
                <a:extLst>
                  <a:ext uri="{FF2B5EF4-FFF2-40B4-BE49-F238E27FC236}">
                    <a16:creationId xmlns:a16="http://schemas.microsoft.com/office/drawing/2014/main" id="{C492FE60-BA31-0230-38FC-57CE9BD83D24}"/>
                  </a:ext>
                </a:extLst>
              </p:cNvPr>
              <p:cNvSpPr/>
              <p:nvPr/>
            </p:nvSpPr>
            <p:spPr>
              <a:xfrm>
                <a:off x="6868925" y="2327725"/>
                <a:ext cx="139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558" h="484" extrusionOk="0">
                    <a:moveTo>
                      <a:pt x="275" y="0"/>
                    </a:moveTo>
                    <a:cubicBezTo>
                      <a:pt x="194" y="0"/>
                      <a:pt x="113" y="43"/>
                      <a:pt x="67" y="135"/>
                    </a:cubicBezTo>
                    <a:cubicBezTo>
                      <a:pt x="0" y="235"/>
                      <a:pt x="67" y="401"/>
                      <a:pt x="167" y="468"/>
                    </a:cubicBezTo>
                    <a:cubicBezTo>
                      <a:pt x="198" y="478"/>
                      <a:pt x="228" y="483"/>
                      <a:pt x="258" y="483"/>
                    </a:cubicBezTo>
                    <a:cubicBezTo>
                      <a:pt x="422" y="483"/>
                      <a:pt x="557" y="337"/>
                      <a:pt x="501" y="168"/>
                    </a:cubicBezTo>
                    <a:cubicBezTo>
                      <a:pt x="465" y="60"/>
                      <a:pt x="370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3" name="Google Shape;25936;p73">
                <a:extLst>
                  <a:ext uri="{FF2B5EF4-FFF2-40B4-BE49-F238E27FC236}">
                    <a16:creationId xmlns:a16="http://schemas.microsoft.com/office/drawing/2014/main" id="{1A254941-3C3F-E0AD-D6E0-AB46088C7527}"/>
                  </a:ext>
                </a:extLst>
              </p:cNvPr>
              <p:cNvSpPr/>
              <p:nvPr/>
            </p:nvSpPr>
            <p:spPr>
              <a:xfrm>
                <a:off x="6895750" y="2263300"/>
                <a:ext cx="11550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10" extrusionOk="0">
                    <a:moveTo>
                      <a:pt x="202" y="1"/>
                    </a:moveTo>
                    <a:cubicBezTo>
                      <a:pt x="0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8" y="310"/>
                    </a:cubicBezTo>
                    <a:cubicBezTo>
                      <a:pt x="462" y="176"/>
                      <a:pt x="395" y="43"/>
                      <a:pt x="262" y="10"/>
                    </a:cubicBezTo>
                    <a:cubicBezTo>
                      <a:pt x="239" y="3"/>
                      <a:pt x="219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4" name="Google Shape;25937;p73">
                <a:extLst>
                  <a:ext uri="{FF2B5EF4-FFF2-40B4-BE49-F238E27FC236}">
                    <a16:creationId xmlns:a16="http://schemas.microsoft.com/office/drawing/2014/main" id="{74F834F3-3C3E-F336-CEEE-78C5CCD64E26}"/>
                  </a:ext>
                </a:extLst>
              </p:cNvPr>
              <p:cNvSpPr/>
              <p:nvPr/>
            </p:nvSpPr>
            <p:spPr>
              <a:xfrm>
                <a:off x="6772125" y="2166675"/>
                <a:ext cx="16775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671" h="514" extrusionOk="0">
                    <a:moveTo>
                      <a:pt x="376" y="1"/>
                    </a:moveTo>
                    <a:cubicBezTo>
                      <a:pt x="176" y="1"/>
                      <a:pt x="1" y="282"/>
                      <a:pt x="236" y="439"/>
                    </a:cubicBezTo>
                    <a:cubicBezTo>
                      <a:pt x="286" y="489"/>
                      <a:pt x="345" y="514"/>
                      <a:pt x="403" y="514"/>
                    </a:cubicBezTo>
                    <a:cubicBezTo>
                      <a:pt x="462" y="514"/>
                      <a:pt x="520" y="489"/>
                      <a:pt x="570" y="439"/>
                    </a:cubicBezTo>
                    <a:cubicBezTo>
                      <a:pt x="670" y="339"/>
                      <a:pt x="637" y="172"/>
                      <a:pt x="537" y="72"/>
                    </a:cubicBezTo>
                    <a:cubicBezTo>
                      <a:pt x="487" y="22"/>
                      <a:pt x="430" y="1"/>
                      <a:pt x="3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5" name="Google Shape;25938;p73">
                <a:extLst>
                  <a:ext uri="{FF2B5EF4-FFF2-40B4-BE49-F238E27FC236}">
                    <a16:creationId xmlns:a16="http://schemas.microsoft.com/office/drawing/2014/main" id="{33F177B4-E3B6-0A7F-7609-F6045848F2D0}"/>
                  </a:ext>
                </a:extLst>
              </p:cNvPr>
              <p:cNvSpPr/>
              <p:nvPr/>
            </p:nvSpPr>
            <p:spPr>
              <a:xfrm>
                <a:off x="6738000" y="2180425"/>
                <a:ext cx="133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96" extrusionOk="0">
                    <a:moveTo>
                      <a:pt x="287" y="1"/>
                    </a:moveTo>
                    <a:cubicBezTo>
                      <a:pt x="259" y="1"/>
                      <a:pt x="230" y="8"/>
                      <a:pt x="200" y="22"/>
                    </a:cubicBezTo>
                    <a:cubicBezTo>
                      <a:pt x="67" y="56"/>
                      <a:pt x="0" y="189"/>
                      <a:pt x="34" y="322"/>
                    </a:cubicBezTo>
                    <a:cubicBezTo>
                      <a:pt x="62" y="409"/>
                      <a:pt x="166" y="496"/>
                      <a:pt x="280" y="496"/>
                    </a:cubicBezTo>
                    <a:cubicBezTo>
                      <a:pt x="298" y="496"/>
                      <a:pt x="316" y="494"/>
                      <a:pt x="334" y="489"/>
                    </a:cubicBezTo>
                    <a:cubicBezTo>
                      <a:pt x="467" y="423"/>
                      <a:pt x="534" y="289"/>
                      <a:pt x="501" y="189"/>
                    </a:cubicBezTo>
                    <a:cubicBezTo>
                      <a:pt x="475" y="85"/>
                      <a:pt x="388" y="1"/>
                      <a:pt x="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25939;p73">
                <a:extLst>
                  <a:ext uri="{FF2B5EF4-FFF2-40B4-BE49-F238E27FC236}">
                    <a16:creationId xmlns:a16="http://schemas.microsoft.com/office/drawing/2014/main" id="{17CD81AE-0169-F701-D38E-4FF10336429F}"/>
                  </a:ext>
                </a:extLst>
              </p:cNvPr>
              <p:cNvSpPr/>
              <p:nvPr/>
            </p:nvSpPr>
            <p:spPr>
              <a:xfrm>
                <a:off x="6841400" y="2189325"/>
                <a:ext cx="131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507" extrusionOk="0">
                    <a:moveTo>
                      <a:pt x="240" y="0"/>
                    </a:moveTo>
                    <a:cubicBezTo>
                      <a:pt x="128" y="0"/>
                      <a:pt x="15" y="71"/>
                      <a:pt x="1" y="233"/>
                    </a:cubicBezTo>
                    <a:cubicBezTo>
                      <a:pt x="1" y="367"/>
                      <a:pt x="67" y="467"/>
                      <a:pt x="201" y="500"/>
                    </a:cubicBezTo>
                    <a:cubicBezTo>
                      <a:pt x="218" y="505"/>
                      <a:pt x="236" y="507"/>
                      <a:pt x="253" y="507"/>
                    </a:cubicBezTo>
                    <a:cubicBezTo>
                      <a:pt x="367" y="507"/>
                      <a:pt x="468" y="416"/>
                      <a:pt x="468" y="300"/>
                    </a:cubicBezTo>
                    <a:cubicBezTo>
                      <a:pt x="523" y="114"/>
                      <a:pt x="382" y="0"/>
                      <a:pt x="2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7" name="Google Shape;25940;p73">
                <a:extLst>
                  <a:ext uri="{FF2B5EF4-FFF2-40B4-BE49-F238E27FC236}">
                    <a16:creationId xmlns:a16="http://schemas.microsoft.com/office/drawing/2014/main" id="{4E742AE3-3DE3-2B14-5751-DB99BE5032F9}"/>
                  </a:ext>
                </a:extLst>
              </p:cNvPr>
              <p:cNvSpPr/>
              <p:nvPr/>
            </p:nvSpPr>
            <p:spPr>
              <a:xfrm>
                <a:off x="6831650" y="2120775"/>
                <a:ext cx="13950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558" h="476" extrusionOk="0">
                    <a:moveTo>
                      <a:pt x="309" y="0"/>
                    </a:moveTo>
                    <a:cubicBezTo>
                      <a:pt x="292" y="0"/>
                      <a:pt x="275" y="2"/>
                      <a:pt x="257" y="7"/>
                    </a:cubicBezTo>
                    <a:cubicBezTo>
                      <a:pt x="0" y="71"/>
                      <a:pt x="52" y="475"/>
                      <a:pt x="325" y="475"/>
                    </a:cubicBezTo>
                    <a:cubicBezTo>
                      <a:pt x="335" y="475"/>
                      <a:pt x="346" y="475"/>
                      <a:pt x="357" y="474"/>
                    </a:cubicBezTo>
                    <a:cubicBezTo>
                      <a:pt x="491" y="474"/>
                      <a:pt x="557" y="340"/>
                      <a:pt x="557" y="207"/>
                    </a:cubicBezTo>
                    <a:cubicBezTo>
                      <a:pt x="528" y="91"/>
                      <a:pt x="424" y="0"/>
                      <a:pt x="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8" name="Google Shape;25941;p73">
                <a:extLst>
                  <a:ext uri="{FF2B5EF4-FFF2-40B4-BE49-F238E27FC236}">
                    <a16:creationId xmlns:a16="http://schemas.microsoft.com/office/drawing/2014/main" id="{2B8F2074-F035-88D7-0C96-58FFF83BCF32}"/>
                  </a:ext>
                </a:extLst>
              </p:cNvPr>
              <p:cNvSpPr/>
              <p:nvPr/>
            </p:nvSpPr>
            <p:spPr>
              <a:xfrm>
                <a:off x="6687550" y="2129275"/>
                <a:ext cx="1335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68" extrusionOk="0">
                    <a:moveTo>
                      <a:pt x="284" y="0"/>
                    </a:moveTo>
                    <a:cubicBezTo>
                      <a:pt x="117" y="0"/>
                      <a:pt x="17" y="134"/>
                      <a:pt x="17" y="267"/>
                    </a:cubicBezTo>
                    <a:cubicBezTo>
                      <a:pt x="0" y="400"/>
                      <a:pt x="134" y="467"/>
                      <a:pt x="267" y="467"/>
                    </a:cubicBezTo>
                    <a:cubicBezTo>
                      <a:pt x="400" y="467"/>
                      <a:pt x="534" y="400"/>
                      <a:pt x="517" y="267"/>
                    </a:cubicBezTo>
                    <a:cubicBezTo>
                      <a:pt x="517" y="134"/>
                      <a:pt x="384" y="0"/>
                      <a:pt x="2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25942;p73">
                <a:extLst>
                  <a:ext uri="{FF2B5EF4-FFF2-40B4-BE49-F238E27FC236}">
                    <a16:creationId xmlns:a16="http://schemas.microsoft.com/office/drawing/2014/main" id="{129615D6-641E-A731-D82C-4249CF0CDCDD}"/>
                  </a:ext>
                </a:extLst>
              </p:cNvPr>
              <p:cNvSpPr/>
              <p:nvPr/>
            </p:nvSpPr>
            <p:spPr>
              <a:xfrm>
                <a:off x="6703800" y="2114875"/>
                <a:ext cx="133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5" extrusionOk="0">
                    <a:moveTo>
                      <a:pt x="284" y="1"/>
                    </a:moveTo>
                    <a:cubicBezTo>
                      <a:pt x="217" y="1"/>
                      <a:pt x="151" y="26"/>
                      <a:pt x="101" y="76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51" y="459"/>
                      <a:pt x="217" y="484"/>
                      <a:pt x="284" y="484"/>
                    </a:cubicBezTo>
                    <a:cubicBezTo>
                      <a:pt x="351" y="484"/>
                      <a:pt x="418" y="459"/>
                      <a:pt x="468" y="409"/>
                    </a:cubicBezTo>
                    <a:cubicBezTo>
                      <a:pt x="534" y="309"/>
                      <a:pt x="534" y="142"/>
                      <a:pt x="468" y="76"/>
                    </a:cubicBezTo>
                    <a:cubicBezTo>
                      <a:pt x="418" y="26"/>
                      <a:pt x="351" y="1"/>
                      <a:pt x="2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25943;p73">
                <a:extLst>
                  <a:ext uri="{FF2B5EF4-FFF2-40B4-BE49-F238E27FC236}">
                    <a16:creationId xmlns:a16="http://schemas.microsoft.com/office/drawing/2014/main" id="{9E450C91-65B3-1B34-EA2A-6C1AE701A77E}"/>
                  </a:ext>
                </a:extLst>
              </p:cNvPr>
              <p:cNvSpPr/>
              <p:nvPr/>
            </p:nvSpPr>
            <p:spPr>
              <a:xfrm>
                <a:off x="6727150" y="2040500"/>
                <a:ext cx="14600" cy="1312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525" extrusionOk="0">
                    <a:moveTo>
                      <a:pt x="252" y="0"/>
                    </a:moveTo>
                    <a:cubicBezTo>
                      <a:pt x="153" y="0"/>
                      <a:pt x="59" y="55"/>
                      <a:pt x="34" y="182"/>
                    </a:cubicBezTo>
                    <a:cubicBezTo>
                      <a:pt x="1" y="315"/>
                      <a:pt x="67" y="449"/>
                      <a:pt x="201" y="516"/>
                    </a:cubicBezTo>
                    <a:cubicBezTo>
                      <a:pt x="218" y="521"/>
                      <a:pt x="236" y="524"/>
                      <a:pt x="255" y="524"/>
                    </a:cubicBezTo>
                    <a:cubicBezTo>
                      <a:pt x="344" y="524"/>
                      <a:pt x="440" y="459"/>
                      <a:pt x="468" y="349"/>
                    </a:cubicBezTo>
                    <a:lnTo>
                      <a:pt x="501" y="349"/>
                    </a:lnTo>
                    <a:cubicBezTo>
                      <a:pt x="583" y="143"/>
                      <a:pt x="411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25944;p73">
                <a:extLst>
                  <a:ext uri="{FF2B5EF4-FFF2-40B4-BE49-F238E27FC236}">
                    <a16:creationId xmlns:a16="http://schemas.microsoft.com/office/drawing/2014/main" id="{AFDCD8C8-8CCB-C39C-1BEE-DF31B20F0218}"/>
                  </a:ext>
                </a:extLst>
              </p:cNvPr>
              <p:cNvSpPr/>
              <p:nvPr/>
            </p:nvSpPr>
            <p:spPr>
              <a:xfrm>
                <a:off x="6768575" y="3719775"/>
                <a:ext cx="1530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612" h="498" extrusionOk="0">
                    <a:moveTo>
                      <a:pt x="339" y="1"/>
                    </a:moveTo>
                    <a:cubicBezTo>
                      <a:pt x="262" y="1"/>
                      <a:pt x="185" y="45"/>
                      <a:pt x="145" y="126"/>
                    </a:cubicBezTo>
                    <a:cubicBezTo>
                      <a:pt x="1" y="294"/>
                      <a:pt x="169" y="497"/>
                      <a:pt x="349" y="497"/>
                    </a:cubicBezTo>
                    <a:cubicBezTo>
                      <a:pt x="418" y="497"/>
                      <a:pt x="489" y="467"/>
                      <a:pt x="545" y="393"/>
                    </a:cubicBezTo>
                    <a:cubicBezTo>
                      <a:pt x="612" y="293"/>
                      <a:pt x="579" y="126"/>
                      <a:pt x="478" y="59"/>
                    </a:cubicBezTo>
                    <a:cubicBezTo>
                      <a:pt x="439" y="20"/>
                      <a:pt x="389" y="1"/>
                      <a:pt x="3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2" name="Google Shape;25945;p73">
                <a:extLst>
                  <a:ext uri="{FF2B5EF4-FFF2-40B4-BE49-F238E27FC236}">
                    <a16:creationId xmlns:a16="http://schemas.microsoft.com/office/drawing/2014/main" id="{6A9499A6-9267-8CE0-E058-B41E46361785}"/>
                  </a:ext>
                </a:extLst>
              </p:cNvPr>
              <p:cNvSpPr/>
              <p:nvPr/>
            </p:nvSpPr>
            <p:spPr>
              <a:xfrm>
                <a:off x="6776400" y="3674425"/>
                <a:ext cx="1250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500" h="409" extrusionOk="0">
                    <a:moveTo>
                      <a:pt x="222" y="1"/>
                    </a:moveTo>
                    <a:cubicBezTo>
                      <a:pt x="1" y="1"/>
                      <a:pt x="241" y="408"/>
                      <a:pt x="383" y="408"/>
                    </a:cubicBezTo>
                    <a:cubicBezTo>
                      <a:pt x="421" y="408"/>
                      <a:pt x="452" y="379"/>
                      <a:pt x="466" y="305"/>
                    </a:cubicBezTo>
                    <a:cubicBezTo>
                      <a:pt x="499" y="172"/>
                      <a:pt x="399" y="38"/>
                      <a:pt x="266" y="5"/>
                    </a:cubicBezTo>
                    <a:cubicBezTo>
                      <a:pt x="249" y="2"/>
                      <a:pt x="235" y="1"/>
                      <a:pt x="22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3" name="Google Shape;25946;p73">
                <a:extLst>
                  <a:ext uri="{FF2B5EF4-FFF2-40B4-BE49-F238E27FC236}">
                    <a16:creationId xmlns:a16="http://schemas.microsoft.com/office/drawing/2014/main" id="{8D406195-CC8B-85D7-2FE1-9E32778A70D2}"/>
                  </a:ext>
                </a:extLst>
              </p:cNvPr>
              <p:cNvSpPr/>
              <p:nvPr/>
            </p:nvSpPr>
            <p:spPr>
              <a:xfrm>
                <a:off x="6855025" y="3571425"/>
                <a:ext cx="1560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00" extrusionOk="0">
                    <a:moveTo>
                      <a:pt x="353" y="1"/>
                    </a:moveTo>
                    <a:cubicBezTo>
                      <a:pt x="161" y="1"/>
                      <a:pt x="0" y="294"/>
                      <a:pt x="189" y="456"/>
                    </a:cubicBezTo>
                    <a:cubicBezTo>
                      <a:pt x="245" y="483"/>
                      <a:pt x="300" y="500"/>
                      <a:pt x="353" y="500"/>
                    </a:cubicBezTo>
                    <a:cubicBezTo>
                      <a:pt x="428" y="500"/>
                      <a:pt x="498" y="467"/>
                      <a:pt x="556" y="389"/>
                    </a:cubicBezTo>
                    <a:cubicBezTo>
                      <a:pt x="623" y="289"/>
                      <a:pt x="590" y="155"/>
                      <a:pt x="490" y="55"/>
                    </a:cubicBezTo>
                    <a:cubicBezTo>
                      <a:pt x="445" y="17"/>
                      <a:pt x="398" y="1"/>
                      <a:pt x="3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4" name="Google Shape;25947;p73">
                <a:extLst>
                  <a:ext uri="{FF2B5EF4-FFF2-40B4-BE49-F238E27FC236}">
                    <a16:creationId xmlns:a16="http://schemas.microsoft.com/office/drawing/2014/main" id="{18C5A8E1-1052-3693-25E2-2802257C00BB}"/>
                  </a:ext>
                </a:extLst>
              </p:cNvPr>
              <p:cNvSpPr/>
              <p:nvPr/>
            </p:nvSpPr>
            <p:spPr>
              <a:xfrm>
                <a:off x="6803050" y="3645325"/>
                <a:ext cx="14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82" extrusionOk="0">
                    <a:moveTo>
                      <a:pt x="310" y="0"/>
                    </a:moveTo>
                    <a:cubicBezTo>
                      <a:pt x="228" y="0"/>
                      <a:pt x="143" y="37"/>
                      <a:pt x="100" y="102"/>
                    </a:cubicBezTo>
                    <a:cubicBezTo>
                      <a:pt x="0" y="202"/>
                      <a:pt x="33" y="368"/>
                      <a:pt x="134" y="435"/>
                    </a:cubicBezTo>
                    <a:cubicBezTo>
                      <a:pt x="179" y="465"/>
                      <a:pt x="237" y="482"/>
                      <a:pt x="294" y="482"/>
                    </a:cubicBezTo>
                    <a:cubicBezTo>
                      <a:pt x="363" y="482"/>
                      <a:pt x="430" y="457"/>
                      <a:pt x="467" y="402"/>
                    </a:cubicBezTo>
                    <a:cubicBezTo>
                      <a:pt x="567" y="268"/>
                      <a:pt x="534" y="135"/>
                      <a:pt x="434" y="35"/>
                    </a:cubicBezTo>
                    <a:cubicBezTo>
                      <a:pt x="398" y="11"/>
                      <a:pt x="354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5" name="Google Shape;25948;p73">
                <a:extLst>
                  <a:ext uri="{FF2B5EF4-FFF2-40B4-BE49-F238E27FC236}">
                    <a16:creationId xmlns:a16="http://schemas.microsoft.com/office/drawing/2014/main" id="{7B14D661-8B38-F7BF-8BD1-E0CBCAB23698}"/>
                  </a:ext>
                </a:extLst>
              </p:cNvPr>
              <p:cNvSpPr/>
              <p:nvPr/>
            </p:nvSpPr>
            <p:spPr>
              <a:xfrm>
                <a:off x="6660575" y="3707275"/>
                <a:ext cx="180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723" h="485" extrusionOk="0">
                    <a:moveTo>
                      <a:pt x="374" y="0"/>
                    </a:moveTo>
                    <a:cubicBezTo>
                      <a:pt x="339" y="0"/>
                      <a:pt x="301" y="8"/>
                      <a:pt x="262" y="25"/>
                    </a:cubicBezTo>
                    <a:cubicBezTo>
                      <a:pt x="1" y="141"/>
                      <a:pt x="118" y="484"/>
                      <a:pt x="350" y="484"/>
                    </a:cubicBezTo>
                    <a:cubicBezTo>
                      <a:pt x="385" y="484"/>
                      <a:pt x="423" y="476"/>
                      <a:pt x="462" y="459"/>
                    </a:cubicBezTo>
                    <a:cubicBezTo>
                      <a:pt x="723" y="343"/>
                      <a:pt x="606" y="0"/>
                      <a:pt x="3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25949;p73">
                <a:extLst>
                  <a:ext uri="{FF2B5EF4-FFF2-40B4-BE49-F238E27FC236}">
                    <a16:creationId xmlns:a16="http://schemas.microsoft.com/office/drawing/2014/main" id="{53CAB927-7ACB-6B39-467E-01DC221D1AA8}"/>
                  </a:ext>
                </a:extLst>
              </p:cNvPr>
              <p:cNvSpPr/>
              <p:nvPr/>
            </p:nvSpPr>
            <p:spPr>
              <a:xfrm>
                <a:off x="6675450" y="3585100"/>
                <a:ext cx="130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3" extrusionOk="0">
                    <a:moveTo>
                      <a:pt x="241" y="1"/>
                    </a:moveTo>
                    <a:cubicBezTo>
                      <a:pt x="135" y="1"/>
                      <a:pt x="30" y="64"/>
                      <a:pt x="0" y="209"/>
                    </a:cubicBezTo>
                    <a:cubicBezTo>
                      <a:pt x="0" y="342"/>
                      <a:pt x="67" y="442"/>
                      <a:pt x="201" y="476"/>
                    </a:cubicBezTo>
                    <a:cubicBezTo>
                      <a:pt x="218" y="480"/>
                      <a:pt x="236" y="482"/>
                      <a:pt x="253" y="482"/>
                    </a:cubicBezTo>
                    <a:cubicBezTo>
                      <a:pt x="367" y="482"/>
                      <a:pt x="472" y="392"/>
                      <a:pt x="501" y="276"/>
                    </a:cubicBezTo>
                    <a:cubicBezTo>
                      <a:pt x="520" y="106"/>
                      <a:pt x="379" y="1"/>
                      <a:pt x="2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7" name="Google Shape;25950;p73">
                <a:extLst>
                  <a:ext uri="{FF2B5EF4-FFF2-40B4-BE49-F238E27FC236}">
                    <a16:creationId xmlns:a16="http://schemas.microsoft.com/office/drawing/2014/main" id="{F1ADFA1E-F0A4-1BB2-4513-E64D8E608B5F}"/>
                  </a:ext>
                </a:extLst>
              </p:cNvPr>
              <p:cNvSpPr/>
              <p:nvPr/>
            </p:nvSpPr>
            <p:spPr>
              <a:xfrm>
                <a:off x="6732400" y="3611550"/>
                <a:ext cx="14950" cy="8175"/>
              </a:xfrm>
              <a:custGeom>
                <a:avLst/>
                <a:gdLst/>
                <a:ahLst/>
                <a:cxnLst/>
                <a:rect l="l" t="t" r="r" b="b"/>
                <a:pathLst>
                  <a:path w="598" h="327" extrusionOk="0">
                    <a:moveTo>
                      <a:pt x="483" y="1"/>
                    </a:moveTo>
                    <a:cubicBezTo>
                      <a:pt x="316" y="1"/>
                      <a:pt x="1" y="225"/>
                      <a:pt x="258" y="318"/>
                    </a:cubicBezTo>
                    <a:cubicBezTo>
                      <a:pt x="280" y="324"/>
                      <a:pt x="303" y="327"/>
                      <a:pt x="326" y="327"/>
                    </a:cubicBezTo>
                    <a:cubicBezTo>
                      <a:pt x="434" y="327"/>
                      <a:pt x="530" y="262"/>
                      <a:pt x="558" y="152"/>
                    </a:cubicBezTo>
                    <a:cubicBezTo>
                      <a:pt x="598" y="42"/>
                      <a:pt x="554" y="1"/>
                      <a:pt x="4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8" name="Google Shape;25951;p73">
                <a:extLst>
                  <a:ext uri="{FF2B5EF4-FFF2-40B4-BE49-F238E27FC236}">
                    <a16:creationId xmlns:a16="http://schemas.microsoft.com/office/drawing/2014/main" id="{415B0D30-9DBA-4503-515E-2FC9D0DCEABB}"/>
                  </a:ext>
                </a:extLst>
              </p:cNvPr>
              <p:cNvSpPr/>
              <p:nvPr/>
            </p:nvSpPr>
            <p:spPr>
              <a:xfrm>
                <a:off x="6585375" y="3747625"/>
                <a:ext cx="14925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597" h="474" extrusionOk="0">
                    <a:moveTo>
                      <a:pt x="249" y="1"/>
                    </a:moveTo>
                    <a:cubicBezTo>
                      <a:pt x="202" y="1"/>
                      <a:pt x="151" y="14"/>
                      <a:pt x="101" y="46"/>
                    </a:cubicBezTo>
                    <a:cubicBezTo>
                      <a:pt x="1" y="146"/>
                      <a:pt x="1" y="279"/>
                      <a:pt x="68" y="379"/>
                    </a:cubicBezTo>
                    <a:cubicBezTo>
                      <a:pt x="126" y="438"/>
                      <a:pt x="206" y="473"/>
                      <a:pt x="283" y="473"/>
                    </a:cubicBezTo>
                    <a:cubicBezTo>
                      <a:pt x="339" y="473"/>
                      <a:pt x="393" y="455"/>
                      <a:pt x="435" y="413"/>
                    </a:cubicBezTo>
                    <a:cubicBezTo>
                      <a:pt x="597" y="250"/>
                      <a:pt x="452" y="1"/>
                      <a:pt x="2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9" name="Google Shape;25952;p73">
                <a:extLst>
                  <a:ext uri="{FF2B5EF4-FFF2-40B4-BE49-F238E27FC236}">
                    <a16:creationId xmlns:a16="http://schemas.microsoft.com/office/drawing/2014/main" id="{BFC9AA13-C40F-DC21-ED54-16E2C8393F5C}"/>
                  </a:ext>
                </a:extLst>
              </p:cNvPr>
              <p:cNvSpPr/>
              <p:nvPr/>
            </p:nvSpPr>
            <p:spPr>
              <a:xfrm>
                <a:off x="6537850" y="3738750"/>
                <a:ext cx="1300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87" extrusionOk="0">
                    <a:moveTo>
                      <a:pt x="234" y="1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49" y="418"/>
                      <a:pt x="152" y="487"/>
                      <a:pt x="258" y="487"/>
                    </a:cubicBezTo>
                    <a:cubicBezTo>
                      <a:pt x="386" y="487"/>
                      <a:pt x="519" y="384"/>
                      <a:pt x="501" y="201"/>
                    </a:cubicBezTo>
                    <a:cubicBezTo>
                      <a:pt x="468" y="67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0" name="Google Shape;25953;p73">
                <a:extLst>
                  <a:ext uri="{FF2B5EF4-FFF2-40B4-BE49-F238E27FC236}">
                    <a16:creationId xmlns:a16="http://schemas.microsoft.com/office/drawing/2014/main" id="{753DAD1D-E8F2-8F91-F0F1-58F37D922346}"/>
                  </a:ext>
                </a:extLst>
              </p:cNvPr>
              <p:cNvSpPr/>
              <p:nvPr/>
            </p:nvSpPr>
            <p:spPr>
              <a:xfrm>
                <a:off x="6586225" y="3715375"/>
                <a:ext cx="133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70" extrusionOk="0">
                    <a:moveTo>
                      <a:pt x="281" y="0"/>
                    </a:moveTo>
                    <a:cubicBezTo>
                      <a:pt x="242" y="0"/>
                      <a:pt x="202" y="11"/>
                      <a:pt x="167" y="35"/>
                    </a:cubicBezTo>
                    <a:cubicBezTo>
                      <a:pt x="34" y="102"/>
                      <a:pt x="0" y="235"/>
                      <a:pt x="67" y="368"/>
                    </a:cubicBezTo>
                    <a:cubicBezTo>
                      <a:pt x="110" y="433"/>
                      <a:pt x="195" y="470"/>
                      <a:pt x="276" y="470"/>
                    </a:cubicBezTo>
                    <a:cubicBezTo>
                      <a:pt x="321" y="470"/>
                      <a:pt x="365" y="459"/>
                      <a:pt x="401" y="435"/>
                    </a:cubicBezTo>
                    <a:cubicBezTo>
                      <a:pt x="501" y="368"/>
                      <a:pt x="534" y="235"/>
                      <a:pt x="467" y="102"/>
                    </a:cubicBezTo>
                    <a:cubicBezTo>
                      <a:pt x="424" y="37"/>
                      <a:pt x="35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1" name="Google Shape;25954;p73">
                <a:extLst>
                  <a:ext uri="{FF2B5EF4-FFF2-40B4-BE49-F238E27FC236}">
                    <a16:creationId xmlns:a16="http://schemas.microsoft.com/office/drawing/2014/main" id="{7AB27B47-FB20-D438-036B-D924D44F8D0B}"/>
                  </a:ext>
                </a:extLst>
              </p:cNvPr>
              <p:cNvSpPr/>
              <p:nvPr/>
            </p:nvSpPr>
            <p:spPr>
              <a:xfrm>
                <a:off x="6497825" y="3793300"/>
                <a:ext cx="1312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2" extrusionOk="0">
                    <a:moveTo>
                      <a:pt x="279" y="0"/>
                    </a:moveTo>
                    <a:cubicBezTo>
                      <a:pt x="230" y="0"/>
                      <a:pt x="179" y="17"/>
                      <a:pt x="134" y="53"/>
                    </a:cubicBezTo>
                    <a:cubicBezTo>
                      <a:pt x="0" y="154"/>
                      <a:pt x="0" y="287"/>
                      <a:pt x="100" y="387"/>
                    </a:cubicBezTo>
                    <a:cubicBezTo>
                      <a:pt x="152" y="452"/>
                      <a:pt x="225" y="482"/>
                      <a:pt x="294" y="482"/>
                    </a:cubicBezTo>
                    <a:cubicBezTo>
                      <a:pt x="401" y="482"/>
                      <a:pt x="501" y="409"/>
                      <a:pt x="501" y="287"/>
                    </a:cubicBezTo>
                    <a:cubicBezTo>
                      <a:pt x="525" y="117"/>
                      <a:pt x="408" y="0"/>
                      <a:pt x="2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2" name="Google Shape;25955;p73">
                <a:extLst>
                  <a:ext uri="{FF2B5EF4-FFF2-40B4-BE49-F238E27FC236}">
                    <a16:creationId xmlns:a16="http://schemas.microsoft.com/office/drawing/2014/main" id="{CEC4EA5A-1F78-D6BD-3E44-F123946557BA}"/>
                  </a:ext>
                </a:extLst>
              </p:cNvPr>
              <p:cNvSpPr/>
              <p:nvPr/>
            </p:nvSpPr>
            <p:spPr>
              <a:xfrm>
                <a:off x="6233475" y="3810475"/>
                <a:ext cx="12525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74" extrusionOk="0">
                    <a:moveTo>
                      <a:pt x="234" y="0"/>
                    </a:moveTo>
                    <a:cubicBezTo>
                      <a:pt x="67" y="0"/>
                      <a:pt x="0" y="134"/>
                      <a:pt x="0" y="267"/>
                    </a:cubicBezTo>
                    <a:cubicBezTo>
                      <a:pt x="0" y="383"/>
                      <a:pt x="101" y="474"/>
                      <a:pt x="215" y="474"/>
                    </a:cubicBezTo>
                    <a:cubicBezTo>
                      <a:pt x="232" y="474"/>
                      <a:pt x="249" y="472"/>
                      <a:pt x="267" y="467"/>
                    </a:cubicBezTo>
                    <a:cubicBezTo>
                      <a:pt x="400" y="467"/>
                      <a:pt x="501" y="334"/>
                      <a:pt x="467" y="234"/>
                    </a:cubicBezTo>
                    <a:cubicBezTo>
                      <a:pt x="467" y="100"/>
                      <a:pt x="334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3" name="Google Shape;25956;p73">
                <a:extLst>
                  <a:ext uri="{FF2B5EF4-FFF2-40B4-BE49-F238E27FC236}">
                    <a16:creationId xmlns:a16="http://schemas.microsoft.com/office/drawing/2014/main" id="{46D708EF-B674-E8DF-3F22-C9600020A90D}"/>
                  </a:ext>
                </a:extLst>
              </p:cNvPr>
              <p:cNvSpPr/>
              <p:nvPr/>
            </p:nvSpPr>
            <p:spPr>
              <a:xfrm>
                <a:off x="6165175" y="3779025"/>
                <a:ext cx="182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482" extrusionOk="0">
                    <a:moveTo>
                      <a:pt x="358" y="0"/>
                    </a:moveTo>
                    <a:cubicBezTo>
                      <a:pt x="122" y="0"/>
                      <a:pt x="1" y="370"/>
                      <a:pt x="264" y="458"/>
                    </a:cubicBezTo>
                    <a:cubicBezTo>
                      <a:pt x="301" y="474"/>
                      <a:pt x="336" y="481"/>
                      <a:pt x="370" y="481"/>
                    </a:cubicBezTo>
                    <a:cubicBezTo>
                      <a:pt x="606" y="481"/>
                      <a:pt x="727" y="112"/>
                      <a:pt x="464" y="24"/>
                    </a:cubicBezTo>
                    <a:cubicBezTo>
                      <a:pt x="427" y="8"/>
                      <a:pt x="39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4" name="Google Shape;25957;p73">
                <a:extLst>
                  <a:ext uri="{FF2B5EF4-FFF2-40B4-BE49-F238E27FC236}">
                    <a16:creationId xmlns:a16="http://schemas.microsoft.com/office/drawing/2014/main" id="{C9D3C9BD-E9FF-754D-B20E-386EF9352092}"/>
                  </a:ext>
                </a:extLst>
              </p:cNvPr>
              <p:cNvSpPr/>
              <p:nvPr/>
            </p:nvSpPr>
            <p:spPr>
              <a:xfrm>
                <a:off x="6284325" y="3781700"/>
                <a:ext cx="125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85" extrusionOk="0">
                    <a:moveTo>
                      <a:pt x="251" y="0"/>
                    </a:moveTo>
                    <a:cubicBezTo>
                      <a:pt x="126" y="0"/>
                      <a:pt x="1" y="84"/>
                      <a:pt x="1" y="251"/>
                    </a:cubicBezTo>
                    <a:cubicBezTo>
                      <a:pt x="1" y="384"/>
                      <a:pt x="101" y="484"/>
                      <a:pt x="234" y="484"/>
                    </a:cubicBezTo>
                    <a:cubicBezTo>
                      <a:pt x="368" y="484"/>
                      <a:pt x="501" y="384"/>
                      <a:pt x="501" y="251"/>
                    </a:cubicBezTo>
                    <a:cubicBezTo>
                      <a:pt x="501" y="84"/>
                      <a:pt x="376" y="0"/>
                      <a:pt x="2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5" name="Google Shape;25958;p73">
                <a:extLst>
                  <a:ext uri="{FF2B5EF4-FFF2-40B4-BE49-F238E27FC236}">
                    <a16:creationId xmlns:a16="http://schemas.microsoft.com/office/drawing/2014/main" id="{19265FE4-FEA8-A324-E841-534798D9CCF5}"/>
                  </a:ext>
                </a:extLst>
              </p:cNvPr>
              <p:cNvSpPr/>
              <p:nvPr/>
            </p:nvSpPr>
            <p:spPr>
              <a:xfrm>
                <a:off x="6245975" y="3836475"/>
                <a:ext cx="133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9" extrusionOk="0">
                    <a:moveTo>
                      <a:pt x="286" y="1"/>
                    </a:moveTo>
                    <a:cubicBezTo>
                      <a:pt x="212" y="1"/>
                      <a:pt x="139" y="36"/>
                      <a:pt x="101" y="94"/>
                    </a:cubicBezTo>
                    <a:cubicBezTo>
                      <a:pt x="1" y="194"/>
                      <a:pt x="34" y="328"/>
                      <a:pt x="134" y="428"/>
                    </a:cubicBezTo>
                    <a:cubicBezTo>
                      <a:pt x="176" y="470"/>
                      <a:pt x="229" y="488"/>
                      <a:pt x="283" y="488"/>
                    </a:cubicBezTo>
                    <a:cubicBezTo>
                      <a:pt x="356" y="488"/>
                      <a:pt x="429" y="453"/>
                      <a:pt x="468" y="395"/>
                    </a:cubicBezTo>
                    <a:cubicBezTo>
                      <a:pt x="534" y="295"/>
                      <a:pt x="534" y="128"/>
                      <a:pt x="434" y="61"/>
                    </a:cubicBezTo>
                    <a:cubicBezTo>
                      <a:pt x="392" y="19"/>
                      <a:pt x="339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6" name="Google Shape;25959;p73">
                <a:extLst>
                  <a:ext uri="{FF2B5EF4-FFF2-40B4-BE49-F238E27FC236}">
                    <a16:creationId xmlns:a16="http://schemas.microsoft.com/office/drawing/2014/main" id="{370C23A4-9C5A-3346-BE1D-91C9987397CB}"/>
                  </a:ext>
                </a:extLst>
              </p:cNvPr>
              <p:cNvSpPr/>
              <p:nvPr/>
            </p:nvSpPr>
            <p:spPr>
              <a:xfrm>
                <a:off x="6090150" y="3793575"/>
                <a:ext cx="14775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321" extrusionOk="0">
                    <a:moveTo>
                      <a:pt x="261" y="1"/>
                    </a:moveTo>
                    <a:cubicBezTo>
                      <a:pt x="153" y="1"/>
                      <a:pt x="57" y="65"/>
                      <a:pt x="29" y="176"/>
                    </a:cubicBezTo>
                    <a:cubicBezTo>
                      <a:pt x="0" y="281"/>
                      <a:pt x="43" y="321"/>
                      <a:pt x="111" y="321"/>
                    </a:cubicBezTo>
                    <a:cubicBezTo>
                      <a:pt x="277" y="321"/>
                      <a:pt x="591" y="80"/>
                      <a:pt x="329" y="9"/>
                    </a:cubicBezTo>
                    <a:cubicBezTo>
                      <a:pt x="306" y="3"/>
                      <a:pt x="284" y="1"/>
                      <a:pt x="2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7" name="Google Shape;25960;p73">
                <a:extLst>
                  <a:ext uri="{FF2B5EF4-FFF2-40B4-BE49-F238E27FC236}">
                    <a16:creationId xmlns:a16="http://schemas.microsoft.com/office/drawing/2014/main" id="{E7CEFAC9-DA9C-826F-7D43-16A6C1EB23FC}"/>
                  </a:ext>
                </a:extLst>
              </p:cNvPr>
              <p:cNvSpPr/>
              <p:nvPr/>
            </p:nvSpPr>
            <p:spPr>
              <a:xfrm>
                <a:off x="6066200" y="3778025"/>
                <a:ext cx="138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78" extrusionOk="0">
                    <a:moveTo>
                      <a:pt x="278" y="1"/>
                    </a:moveTo>
                    <a:cubicBezTo>
                      <a:pt x="136" y="1"/>
                      <a:pt x="0" y="139"/>
                      <a:pt x="53" y="298"/>
                    </a:cubicBezTo>
                    <a:cubicBezTo>
                      <a:pt x="88" y="419"/>
                      <a:pt x="185" y="477"/>
                      <a:pt x="285" y="477"/>
                    </a:cubicBezTo>
                    <a:cubicBezTo>
                      <a:pt x="378" y="477"/>
                      <a:pt x="472" y="427"/>
                      <a:pt x="520" y="331"/>
                    </a:cubicBezTo>
                    <a:cubicBezTo>
                      <a:pt x="553" y="231"/>
                      <a:pt x="520" y="64"/>
                      <a:pt x="387" y="31"/>
                    </a:cubicBezTo>
                    <a:cubicBezTo>
                      <a:pt x="352" y="10"/>
                      <a:pt x="315" y="1"/>
                      <a:pt x="2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8" name="Google Shape;25961;p73">
                <a:extLst>
                  <a:ext uri="{FF2B5EF4-FFF2-40B4-BE49-F238E27FC236}">
                    <a16:creationId xmlns:a16="http://schemas.microsoft.com/office/drawing/2014/main" id="{16FA2BF5-F955-F36F-ABD5-C0C82DEA8FBF}"/>
                  </a:ext>
                </a:extLst>
              </p:cNvPr>
              <p:cNvSpPr/>
              <p:nvPr/>
            </p:nvSpPr>
            <p:spPr>
              <a:xfrm>
                <a:off x="6411950" y="3833125"/>
                <a:ext cx="14400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362" extrusionOk="0">
                    <a:moveTo>
                      <a:pt x="482" y="1"/>
                    </a:moveTo>
                    <a:cubicBezTo>
                      <a:pt x="317" y="1"/>
                      <a:pt x="0" y="312"/>
                      <a:pt x="300" y="362"/>
                    </a:cubicBezTo>
                    <a:cubicBezTo>
                      <a:pt x="433" y="362"/>
                      <a:pt x="533" y="262"/>
                      <a:pt x="567" y="128"/>
                    </a:cubicBezTo>
                    <a:cubicBezTo>
                      <a:pt x="575" y="36"/>
                      <a:pt x="537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9" name="Google Shape;25962;p73">
                <a:extLst>
                  <a:ext uri="{FF2B5EF4-FFF2-40B4-BE49-F238E27FC236}">
                    <a16:creationId xmlns:a16="http://schemas.microsoft.com/office/drawing/2014/main" id="{1437C927-64C5-4899-1C09-B5CEE99B1387}"/>
                  </a:ext>
                </a:extLst>
              </p:cNvPr>
              <p:cNvSpPr/>
              <p:nvPr/>
            </p:nvSpPr>
            <p:spPr>
              <a:xfrm>
                <a:off x="6257650" y="3876175"/>
                <a:ext cx="135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89" extrusionOk="0">
                    <a:moveTo>
                      <a:pt x="253" y="1"/>
                    </a:moveTo>
                    <a:cubicBezTo>
                      <a:pt x="236" y="1"/>
                      <a:pt x="218" y="3"/>
                      <a:pt x="201" y="7"/>
                    </a:cubicBezTo>
                    <a:cubicBezTo>
                      <a:pt x="67" y="41"/>
                      <a:pt x="1" y="174"/>
                      <a:pt x="34" y="308"/>
                    </a:cubicBezTo>
                    <a:cubicBezTo>
                      <a:pt x="62" y="433"/>
                      <a:pt x="160" y="489"/>
                      <a:pt x="260" y="489"/>
                    </a:cubicBezTo>
                    <a:cubicBezTo>
                      <a:pt x="398" y="489"/>
                      <a:pt x="540" y="382"/>
                      <a:pt x="501" y="208"/>
                    </a:cubicBezTo>
                    <a:cubicBezTo>
                      <a:pt x="472" y="92"/>
                      <a:pt x="367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0" name="Google Shape;25963;p73">
                <a:extLst>
                  <a:ext uri="{FF2B5EF4-FFF2-40B4-BE49-F238E27FC236}">
                    <a16:creationId xmlns:a16="http://schemas.microsoft.com/office/drawing/2014/main" id="{01961283-CAE1-C94C-905F-BA45DF3BA167}"/>
                  </a:ext>
                </a:extLst>
              </p:cNvPr>
              <p:cNvSpPr/>
              <p:nvPr/>
            </p:nvSpPr>
            <p:spPr>
              <a:xfrm>
                <a:off x="6157900" y="3849425"/>
                <a:ext cx="1137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381" extrusionOk="0">
                    <a:moveTo>
                      <a:pt x="193" y="1"/>
                    </a:moveTo>
                    <a:cubicBezTo>
                      <a:pt x="0" y="1"/>
                      <a:pt x="212" y="380"/>
                      <a:pt x="359" y="380"/>
                    </a:cubicBezTo>
                    <a:cubicBezTo>
                      <a:pt x="399" y="380"/>
                      <a:pt x="434" y="351"/>
                      <a:pt x="455" y="277"/>
                    </a:cubicBezTo>
                    <a:cubicBezTo>
                      <a:pt x="455" y="143"/>
                      <a:pt x="388" y="10"/>
                      <a:pt x="255" y="10"/>
                    </a:cubicBezTo>
                    <a:cubicBezTo>
                      <a:pt x="231" y="4"/>
                      <a:pt x="210" y="1"/>
                      <a:pt x="1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1" name="Google Shape;25964;p73">
                <a:extLst>
                  <a:ext uri="{FF2B5EF4-FFF2-40B4-BE49-F238E27FC236}">
                    <a16:creationId xmlns:a16="http://schemas.microsoft.com/office/drawing/2014/main" id="{257F7499-18C3-EDA1-E74B-2E10A664FB78}"/>
                  </a:ext>
                </a:extLst>
              </p:cNvPr>
              <p:cNvSpPr/>
              <p:nvPr/>
            </p:nvSpPr>
            <p:spPr>
              <a:xfrm>
                <a:off x="6178825" y="3869025"/>
                <a:ext cx="15250" cy="7350"/>
              </a:xfrm>
              <a:custGeom>
                <a:avLst/>
                <a:gdLst/>
                <a:ahLst/>
                <a:cxnLst/>
                <a:rect l="l" t="t" r="r" b="b"/>
                <a:pathLst>
                  <a:path w="610" h="294" extrusionOk="0">
                    <a:moveTo>
                      <a:pt x="453" y="0"/>
                    </a:moveTo>
                    <a:cubicBezTo>
                      <a:pt x="279" y="0"/>
                      <a:pt x="1" y="151"/>
                      <a:pt x="218" y="260"/>
                    </a:cubicBezTo>
                    <a:cubicBezTo>
                      <a:pt x="263" y="282"/>
                      <a:pt x="307" y="293"/>
                      <a:pt x="349" y="293"/>
                    </a:cubicBezTo>
                    <a:cubicBezTo>
                      <a:pt x="433" y="293"/>
                      <a:pt x="507" y="249"/>
                      <a:pt x="552" y="160"/>
                    </a:cubicBezTo>
                    <a:cubicBezTo>
                      <a:pt x="610" y="44"/>
                      <a:pt x="546" y="0"/>
                      <a:pt x="4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2" name="Google Shape;25965;p73">
                <a:extLst>
                  <a:ext uri="{FF2B5EF4-FFF2-40B4-BE49-F238E27FC236}">
                    <a16:creationId xmlns:a16="http://schemas.microsoft.com/office/drawing/2014/main" id="{55A05BA3-E348-70EB-DE96-ABD215048D12}"/>
                  </a:ext>
                </a:extLst>
              </p:cNvPr>
              <p:cNvSpPr/>
              <p:nvPr/>
            </p:nvSpPr>
            <p:spPr>
              <a:xfrm>
                <a:off x="6010375" y="3796975"/>
                <a:ext cx="1397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559" h="335" extrusionOk="0">
                    <a:moveTo>
                      <a:pt x="232" y="0"/>
                    </a:moveTo>
                    <a:cubicBezTo>
                      <a:pt x="118" y="0"/>
                      <a:pt x="18" y="91"/>
                      <a:pt x="18" y="207"/>
                    </a:cubicBezTo>
                    <a:cubicBezTo>
                      <a:pt x="1" y="300"/>
                      <a:pt x="33" y="335"/>
                      <a:pt x="85" y="335"/>
                    </a:cubicBezTo>
                    <a:cubicBezTo>
                      <a:pt x="238" y="335"/>
                      <a:pt x="558" y="31"/>
                      <a:pt x="285" y="7"/>
                    </a:cubicBezTo>
                    <a:cubicBezTo>
                      <a:pt x="267" y="2"/>
                      <a:pt x="250" y="0"/>
                      <a:pt x="2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3" name="Google Shape;25966;p73">
                <a:extLst>
                  <a:ext uri="{FF2B5EF4-FFF2-40B4-BE49-F238E27FC236}">
                    <a16:creationId xmlns:a16="http://schemas.microsoft.com/office/drawing/2014/main" id="{C09387DB-DD5B-644A-930C-15C4C3C1E1BD}"/>
                  </a:ext>
                </a:extLst>
              </p:cNvPr>
              <p:cNvSpPr/>
              <p:nvPr/>
            </p:nvSpPr>
            <p:spPr>
              <a:xfrm>
                <a:off x="5726650" y="3680525"/>
                <a:ext cx="148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475" extrusionOk="0">
                    <a:moveTo>
                      <a:pt x="282" y="1"/>
                    </a:moveTo>
                    <a:cubicBezTo>
                      <a:pt x="190" y="1"/>
                      <a:pt x="107" y="56"/>
                      <a:pt x="59" y="128"/>
                    </a:cubicBezTo>
                    <a:cubicBezTo>
                      <a:pt x="1" y="301"/>
                      <a:pt x="143" y="475"/>
                      <a:pt x="312" y="475"/>
                    </a:cubicBezTo>
                    <a:cubicBezTo>
                      <a:pt x="339" y="475"/>
                      <a:pt x="365" y="470"/>
                      <a:pt x="392" y="461"/>
                    </a:cubicBezTo>
                    <a:cubicBezTo>
                      <a:pt x="592" y="395"/>
                      <a:pt x="592" y="95"/>
                      <a:pt x="392" y="28"/>
                    </a:cubicBezTo>
                    <a:cubicBezTo>
                      <a:pt x="355" y="9"/>
                      <a:pt x="318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4" name="Google Shape;25967;p73">
                <a:extLst>
                  <a:ext uri="{FF2B5EF4-FFF2-40B4-BE49-F238E27FC236}">
                    <a16:creationId xmlns:a16="http://schemas.microsoft.com/office/drawing/2014/main" id="{7C25ED74-EFBE-B0FA-0048-5F40080D5BF8}"/>
                  </a:ext>
                </a:extLst>
              </p:cNvPr>
              <p:cNvSpPr/>
              <p:nvPr/>
            </p:nvSpPr>
            <p:spPr>
              <a:xfrm>
                <a:off x="5723250" y="3652850"/>
                <a:ext cx="1155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62" h="411" extrusionOk="0">
                    <a:moveTo>
                      <a:pt x="340" y="1"/>
                    </a:moveTo>
                    <a:cubicBezTo>
                      <a:pt x="201" y="1"/>
                      <a:pt x="0" y="410"/>
                      <a:pt x="202" y="410"/>
                    </a:cubicBezTo>
                    <a:cubicBezTo>
                      <a:pt x="219" y="410"/>
                      <a:pt x="239" y="407"/>
                      <a:pt x="261" y="401"/>
                    </a:cubicBezTo>
                    <a:cubicBezTo>
                      <a:pt x="395" y="368"/>
                      <a:pt x="462" y="201"/>
                      <a:pt x="428" y="101"/>
                    </a:cubicBezTo>
                    <a:cubicBezTo>
                      <a:pt x="409" y="29"/>
                      <a:pt x="376" y="1"/>
                      <a:pt x="3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5" name="Google Shape;25968;p73">
                <a:extLst>
                  <a:ext uri="{FF2B5EF4-FFF2-40B4-BE49-F238E27FC236}">
                    <a16:creationId xmlns:a16="http://schemas.microsoft.com/office/drawing/2014/main" id="{D4E6C72D-07B7-FB23-B507-6067563127E4}"/>
                  </a:ext>
                </a:extLst>
              </p:cNvPr>
              <p:cNvSpPr/>
              <p:nvPr/>
            </p:nvSpPr>
            <p:spPr>
              <a:xfrm>
                <a:off x="5810675" y="3717825"/>
                <a:ext cx="157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628" h="472" extrusionOk="0">
                    <a:moveTo>
                      <a:pt x="339" y="0"/>
                    </a:moveTo>
                    <a:cubicBezTo>
                      <a:pt x="326" y="0"/>
                      <a:pt x="313" y="1"/>
                      <a:pt x="300" y="4"/>
                    </a:cubicBezTo>
                    <a:cubicBezTo>
                      <a:pt x="67" y="37"/>
                      <a:pt x="0" y="304"/>
                      <a:pt x="200" y="437"/>
                    </a:cubicBezTo>
                    <a:cubicBezTo>
                      <a:pt x="236" y="461"/>
                      <a:pt x="275" y="472"/>
                      <a:pt x="316" y="472"/>
                    </a:cubicBezTo>
                    <a:cubicBezTo>
                      <a:pt x="391" y="472"/>
                      <a:pt x="469" y="435"/>
                      <a:pt x="534" y="371"/>
                    </a:cubicBezTo>
                    <a:cubicBezTo>
                      <a:pt x="627" y="215"/>
                      <a:pt x="517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6" name="Google Shape;25969;p73">
                <a:extLst>
                  <a:ext uri="{FF2B5EF4-FFF2-40B4-BE49-F238E27FC236}">
                    <a16:creationId xmlns:a16="http://schemas.microsoft.com/office/drawing/2014/main" id="{50E023AF-2BF7-8CDB-226E-911E13E8056D}"/>
                  </a:ext>
                </a:extLst>
              </p:cNvPr>
              <p:cNvSpPr/>
              <p:nvPr/>
            </p:nvSpPr>
            <p:spPr>
              <a:xfrm>
                <a:off x="5814000" y="3734575"/>
                <a:ext cx="117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502" extrusionOk="0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401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468" y="234"/>
                    </a:cubicBezTo>
                    <a:cubicBezTo>
                      <a:pt x="468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7" name="Google Shape;25970;p73">
                <a:extLst>
                  <a:ext uri="{FF2B5EF4-FFF2-40B4-BE49-F238E27FC236}">
                    <a16:creationId xmlns:a16="http://schemas.microsoft.com/office/drawing/2014/main" id="{7057CA88-227F-65FE-529D-5253905F3456}"/>
                  </a:ext>
                </a:extLst>
              </p:cNvPr>
              <p:cNvSpPr/>
              <p:nvPr/>
            </p:nvSpPr>
            <p:spPr>
              <a:xfrm>
                <a:off x="5571525" y="3628900"/>
                <a:ext cx="1887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755" h="515" extrusionOk="0">
                    <a:moveTo>
                      <a:pt x="354" y="1"/>
                    </a:moveTo>
                    <a:cubicBezTo>
                      <a:pt x="118" y="1"/>
                      <a:pt x="0" y="375"/>
                      <a:pt x="293" y="492"/>
                    </a:cubicBezTo>
                    <a:cubicBezTo>
                      <a:pt x="328" y="507"/>
                      <a:pt x="361" y="514"/>
                      <a:pt x="393" y="514"/>
                    </a:cubicBezTo>
                    <a:cubicBezTo>
                      <a:pt x="632" y="514"/>
                      <a:pt x="754" y="113"/>
                      <a:pt x="460" y="25"/>
                    </a:cubicBezTo>
                    <a:cubicBezTo>
                      <a:pt x="423" y="8"/>
                      <a:pt x="387" y="1"/>
                      <a:pt x="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8" name="Google Shape;25971;p73">
                <a:extLst>
                  <a:ext uri="{FF2B5EF4-FFF2-40B4-BE49-F238E27FC236}">
                    <a16:creationId xmlns:a16="http://schemas.microsoft.com/office/drawing/2014/main" id="{7C06CD3E-6D69-5F5D-7C42-903867AD2815}"/>
                  </a:ext>
                </a:extLst>
              </p:cNvPr>
              <p:cNvSpPr/>
              <p:nvPr/>
            </p:nvSpPr>
            <p:spPr>
              <a:xfrm>
                <a:off x="5408700" y="3487525"/>
                <a:ext cx="15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621" h="501" extrusionOk="0">
                    <a:moveTo>
                      <a:pt x="239" y="1"/>
                    </a:moveTo>
                    <a:cubicBezTo>
                      <a:pt x="176" y="1"/>
                      <a:pt x="118" y="26"/>
                      <a:pt x="68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5" y="483"/>
                      <a:pt x="211" y="501"/>
                      <a:pt x="263" y="501"/>
                    </a:cubicBezTo>
                    <a:cubicBezTo>
                      <a:pt x="468" y="501"/>
                      <a:pt x="621" y="235"/>
                      <a:pt x="435" y="76"/>
                    </a:cubicBezTo>
                    <a:cubicBezTo>
                      <a:pt x="368" y="26"/>
                      <a:pt x="301" y="1"/>
                      <a:pt x="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9" name="Google Shape;25972;p73">
                <a:extLst>
                  <a:ext uri="{FF2B5EF4-FFF2-40B4-BE49-F238E27FC236}">
                    <a16:creationId xmlns:a16="http://schemas.microsoft.com/office/drawing/2014/main" id="{5246AC4F-54B0-95FB-23E4-4B1C3429500A}"/>
                  </a:ext>
                </a:extLst>
              </p:cNvPr>
              <p:cNvSpPr/>
              <p:nvPr/>
            </p:nvSpPr>
            <p:spPr>
              <a:xfrm>
                <a:off x="5428725" y="3508575"/>
                <a:ext cx="1252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2" extrusionOk="0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501" y="368"/>
                      <a:pt x="501" y="234"/>
                    </a:cubicBezTo>
                    <a:cubicBezTo>
                      <a:pt x="501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0" name="Google Shape;25973;p73">
                <a:extLst>
                  <a:ext uri="{FF2B5EF4-FFF2-40B4-BE49-F238E27FC236}">
                    <a16:creationId xmlns:a16="http://schemas.microsoft.com/office/drawing/2014/main" id="{5F469109-11EE-7AC0-41D5-AE224AF7518F}"/>
                  </a:ext>
                </a:extLst>
              </p:cNvPr>
              <p:cNvSpPr/>
              <p:nvPr/>
            </p:nvSpPr>
            <p:spPr>
              <a:xfrm>
                <a:off x="5536300" y="3687250"/>
                <a:ext cx="142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5" extrusionOk="0">
                    <a:moveTo>
                      <a:pt x="295" y="1"/>
                    </a:moveTo>
                    <a:cubicBezTo>
                      <a:pt x="251" y="1"/>
                      <a:pt x="207" y="20"/>
                      <a:pt x="167" y="59"/>
                    </a:cubicBezTo>
                    <a:cubicBezTo>
                      <a:pt x="34" y="126"/>
                      <a:pt x="1" y="259"/>
                      <a:pt x="67" y="393"/>
                    </a:cubicBezTo>
                    <a:cubicBezTo>
                      <a:pt x="110" y="457"/>
                      <a:pt x="195" y="494"/>
                      <a:pt x="277" y="494"/>
                    </a:cubicBezTo>
                    <a:cubicBezTo>
                      <a:pt x="322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1" name="Google Shape;25974;p73">
                <a:extLst>
                  <a:ext uri="{FF2B5EF4-FFF2-40B4-BE49-F238E27FC236}">
                    <a16:creationId xmlns:a16="http://schemas.microsoft.com/office/drawing/2014/main" id="{4DA06711-BFF2-AA32-4A05-02D23316E25B}"/>
                  </a:ext>
                </a:extLst>
              </p:cNvPr>
              <p:cNvSpPr/>
              <p:nvPr/>
            </p:nvSpPr>
            <p:spPr>
              <a:xfrm>
                <a:off x="5444575" y="3616325"/>
                <a:ext cx="142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89" extrusionOk="0">
                    <a:moveTo>
                      <a:pt x="285" y="0"/>
                    </a:moveTo>
                    <a:cubicBezTo>
                      <a:pt x="212" y="0"/>
                      <a:pt x="139" y="36"/>
                      <a:pt x="100" y="94"/>
                    </a:cubicBezTo>
                    <a:cubicBezTo>
                      <a:pt x="0" y="194"/>
                      <a:pt x="34" y="361"/>
                      <a:pt x="134" y="428"/>
                    </a:cubicBezTo>
                    <a:cubicBezTo>
                      <a:pt x="176" y="470"/>
                      <a:pt x="229" y="488"/>
                      <a:pt x="282" y="488"/>
                    </a:cubicBezTo>
                    <a:cubicBezTo>
                      <a:pt x="356" y="488"/>
                      <a:pt x="429" y="452"/>
                      <a:pt x="467" y="394"/>
                    </a:cubicBezTo>
                    <a:cubicBezTo>
                      <a:pt x="567" y="294"/>
                      <a:pt x="534" y="127"/>
                      <a:pt x="434" y="61"/>
                    </a:cubicBezTo>
                    <a:cubicBezTo>
                      <a:pt x="392" y="19"/>
                      <a:pt x="338" y="0"/>
                      <a:pt x="2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2" name="Google Shape;25975;p73">
                <a:extLst>
                  <a:ext uri="{FF2B5EF4-FFF2-40B4-BE49-F238E27FC236}">
                    <a16:creationId xmlns:a16="http://schemas.microsoft.com/office/drawing/2014/main" id="{DAA4662E-4416-DD0D-977D-9AB07B594C71}"/>
                  </a:ext>
                </a:extLst>
              </p:cNvPr>
              <p:cNvSpPr/>
              <p:nvPr/>
            </p:nvSpPr>
            <p:spPr>
              <a:xfrm>
                <a:off x="5277775" y="3390125"/>
                <a:ext cx="133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0" extrusionOk="0">
                    <a:moveTo>
                      <a:pt x="250" y="1"/>
                    </a:moveTo>
                    <a:cubicBezTo>
                      <a:pt x="209" y="1"/>
                      <a:pt x="170" y="12"/>
                      <a:pt x="134" y="36"/>
                    </a:cubicBezTo>
                    <a:cubicBezTo>
                      <a:pt x="1" y="136"/>
                      <a:pt x="1" y="269"/>
                      <a:pt x="68" y="369"/>
                    </a:cubicBezTo>
                    <a:cubicBezTo>
                      <a:pt x="126" y="447"/>
                      <a:pt x="196" y="480"/>
                      <a:pt x="264" y="480"/>
                    </a:cubicBezTo>
                    <a:cubicBezTo>
                      <a:pt x="313" y="480"/>
                      <a:pt x="360" y="463"/>
                      <a:pt x="401" y="436"/>
                    </a:cubicBezTo>
                    <a:cubicBezTo>
                      <a:pt x="501" y="336"/>
                      <a:pt x="535" y="202"/>
                      <a:pt x="468" y="102"/>
                    </a:cubicBezTo>
                    <a:cubicBezTo>
                      <a:pt x="403" y="38"/>
                      <a:pt x="325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3" name="Google Shape;25976;p73">
                <a:extLst>
                  <a:ext uri="{FF2B5EF4-FFF2-40B4-BE49-F238E27FC236}">
                    <a16:creationId xmlns:a16="http://schemas.microsoft.com/office/drawing/2014/main" id="{D6708729-D841-1F45-A022-07EC9A865B81}"/>
                  </a:ext>
                </a:extLst>
              </p:cNvPr>
              <p:cNvSpPr/>
              <p:nvPr/>
            </p:nvSpPr>
            <p:spPr>
              <a:xfrm>
                <a:off x="5284450" y="3334975"/>
                <a:ext cx="133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07" extrusionOk="0">
                    <a:moveTo>
                      <a:pt x="249" y="0"/>
                    </a:moveTo>
                    <a:cubicBezTo>
                      <a:pt x="135" y="0"/>
                      <a:pt x="34" y="91"/>
                      <a:pt x="34" y="207"/>
                    </a:cubicBezTo>
                    <a:cubicBezTo>
                      <a:pt x="1" y="340"/>
                      <a:pt x="101" y="474"/>
                      <a:pt x="234" y="507"/>
                    </a:cubicBezTo>
                    <a:cubicBezTo>
                      <a:pt x="368" y="507"/>
                      <a:pt x="468" y="407"/>
                      <a:pt x="501" y="273"/>
                    </a:cubicBezTo>
                    <a:cubicBezTo>
                      <a:pt x="534" y="140"/>
                      <a:pt x="434" y="40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4" name="Google Shape;25977;p73">
                <a:extLst>
                  <a:ext uri="{FF2B5EF4-FFF2-40B4-BE49-F238E27FC236}">
                    <a16:creationId xmlns:a16="http://schemas.microsoft.com/office/drawing/2014/main" id="{62A617AE-14A3-4D8C-EFB7-2142A2211B5B}"/>
                  </a:ext>
                </a:extLst>
              </p:cNvPr>
              <p:cNvSpPr/>
              <p:nvPr/>
            </p:nvSpPr>
            <p:spPr>
              <a:xfrm>
                <a:off x="5519625" y="3506825"/>
                <a:ext cx="14725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9" extrusionOk="0">
                    <a:moveTo>
                      <a:pt x="256" y="0"/>
                    </a:moveTo>
                    <a:cubicBezTo>
                      <a:pt x="190" y="0"/>
                      <a:pt x="122" y="31"/>
                      <a:pt x="67" y="104"/>
                    </a:cubicBezTo>
                    <a:cubicBezTo>
                      <a:pt x="0" y="204"/>
                      <a:pt x="0" y="371"/>
                      <a:pt x="134" y="438"/>
                    </a:cubicBezTo>
                    <a:cubicBezTo>
                      <a:pt x="176" y="480"/>
                      <a:pt x="224" y="498"/>
                      <a:pt x="272" y="498"/>
                    </a:cubicBezTo>
                    <a:cubicBezTo>
                      <a:pt x="340" y="498"/>
                      <a:pt x="409" y="463"/>
                      <a:pt x="467" y="404"/>
                    </a:cubicBezTo>
                    <a:cubicBezTo>
                      <a:pt x="588" y="211"/>
                      <a:pt x="429" y="0"/>
                      <a:pt x="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5" name="Google Shape;25978;p73">
                <a:extLst>
                  <a:ext uri="{FF2B5EF4-FFF2-40B4-BE49-F238E27FC236}">
                    <a16:creationId xmlns:a16="http://schemas.microsoft.com/office/drawing/2014/main" id="{C0B795EE-E932-C185-FCB5-8A6F9A2B5109}"/>
                  </a:ext>
                </a:extLst>
              </p:cNvPr>
              <p:cNvSpPr/>
              <p:nvPr/>
            </p:nvSpPr>
            <p:spPr>
              <a:xfrm>
                <a:off x="5525825" y="3543600"/>
                <a:ext cx="1360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74" extrusionOk="0">
                    <a:moveTo>
                      <a:pt x="251" y="1"/>
                    </a:moveTo>
                    <a:cubicBezTo>
                      <a:pt x="123" y="1"/>
                      <a:pt x="0" y="96"/>
                      <a:pt x="19" y="268"/>
                    </a:cubicBezTo>
                    <a:cubicBezTo>
                      <a:pt x="19" y="410"/>
                      <a:pt x="122" y="473"/>
                      <a:pt x="233" y="473"/>
                    </a:cubicBezTo>
                    <a:cubicBezTo>
                      <a:pt x="382" y="473"/>
                      <a:pt x="544" y="359"/>
                      <a:pt x="486" y="168"/>
                    </a:cubicBezTo>
                    <a:cubicBezTo>
                      <a:pt x="444" y="54"/>
                      <a:pt x="346" y="1"/>
                      <a:pt x="2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6" name="Google Shape;25979;p73">
                <a:extLst>
                  <a:ext uri="{FF2B5EF4-FFF2-40B4-BE49-F238E27FC236}">
                    <a16:creationId xmlns:a16="http://schemas.microsoft.com/office/drawing/2014/main" id="{191FD490-3EA7-FA5A-905D-F22E324D60B4}"/>
                  </a:ext>
                </a:extLst>
              </p:cNvPr>
              <p:cNvSpPr/>
              <p:nvPr/>
            </p:nvSpPr>
            <p:spPr>
              <a:xfrm>
                <a:off x="5349525" y="3355800"/>
                <a:ext cx="17450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494" extrusionOk="0">
                    <a:moveTo>
                      <a:pt x="370" y="0"/>
                    </a:moveTo>
                    <a:cubicBezTo>
                      <a:pt x="173" y="0"/>
                      <a:pt x="1" y="267"/>
                      <a:pt x="200" y="441"/>
                    </a:cubicBezTo>
                    <a:cubicBezTo>
                      <a:pt x="251" y="478"/>
                      <a:pt x="305" y="493"/>
                      <a:pt x="356" y="493"/>
                    </a:cubicBezTo>
                    <a:cubicBezTo>
                      <a:pt x="542" y="493"/>
                      <a:pt x="697" y="290"/>
                      <a:pt x="567" y="108"/>
                    </a:cubicBezTo>
                    <a:cubicBezTo>
                      <a:pt x="507" y="31"/>
                      <a:pt x="437" y="0"/>
                      <a:pt x="3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25980;p73">
                <a:extLst>
                  <a:ext uri="{FF2B5EF4-FFF2-40B4-BE49-F238E27FC236}">
                    <a16:creationId xmlns:a16="http://schemas.microsoft.com/office/drawing/2014/main" id="{36395751-0E57-1EEC-7EA1-AAADC9CD837A}"/>
                  </a:ext>
                </a:extLst>
              </p:cNvPr>
              <p:cNvSpPr/>
              <p:nvPr/>
            </p:nvSpPr>
            <p:spPr>
              <a:xfrm>
                <a:off x="5275275" y="3156500"/>
                <a:ext cx="1337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3" extrusionOk="0">
                    <a:moveTo>
                      <a:pt x="282" y="1"/>
                    </a:moveTo>
                    <a:cubicBezTo>
                      <a:pt x="168" y="1"/>
                      <a:pt x="63" y="91"/>
                      <a:pt x="34" y="207"/>
                    </a:cubicBezTo>
                    <a:cubicBezTo>
                      <a:pt x="1" y="341"/>
                      <a:pt x="101" y="474"/>
                      <a:pt x="234" y="474"/>
                    </a:cubicBezTo>
                    <a:cubicBezTo>
                      <a:pt x="257" y="480"/>
                      <a:pt x="280" y="483"/>
                      <a:pt x="302" y="483"/>
                    </a:cubicBezTo>
                    <a:cubicBezTo>
                      <a:pt x="411" y="483"/>
                      <a:pt x="507" y="418"/>
                      <a:pt x="535" y="307"/>
                    </a:cubicBezTo>
                    <a:cubicBezTo>
                      <a:pt x="535" y="174"/>
                      <a:pt x="468" y="41"/>
                      <a:pt x="334" y="7"/>
                    </a:cubicBezTo>
                    <a:cubicBezTo>
                      <a:pt x="317" y="3"/>
                      <a:pt x="299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25981;p73">
                <a:extLst>
                  <a:ext uri="{FF2B5EF4-FFF2-40B4-BE49-F238E27FC236}">
                    <a16:creationId xmlns:a16="http://schemas.microsoft.com/office/drawing/2014/main" id="{4F1D9A65-31BB-5FCC-E5B5-C9AC43467522}"/>
                  </a:ext>
                </a:extLst>
              </p:cNvPr>
              <p:cNvSpPr/>
              <p:nvPr/>
            </p:nvSpPr>
            <p:spPr>
              <a:xfrm>
                <a:off x="7538575" y="2058175"/>
                <a:ext cx="1407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475" extrusionOk="0">
                    <a:moveTo>
                      <a:pt x="250" y="0"/>
                    </a:moveTo>
                    <a:cubicBezTo>
                      <a:pt x="184" y="0"/>
                      <a:pt x="117" y="25"/>
                      <a:pt x="67" y="75"/>
                    </a:cubicBezTo>
                    <a:cubicBezTo>
                      <a:pt x="0" y="176"/>
                      <a:pt x="0" y="342"/>
                      <a:pt x="67" y="409"/>
                    </a:cubicBezTo>
                    <a:cubicBezTo>
                      <a:pt x="113" y="455"/>
                      <a:pt x="166" y="475"/>
                      <a:pt x="218" y="475"/>
                    </a:cubicBezTo>
                    <a:cubicBezTo>
                      <a:pt x="394" y="475"/>
                      <a:pt x="562" y="255"/>
                      <a:pt x="434" y="75"/>
                    </a:cubicBezTo>
                    <a:cubicBezTo>
                      <a:pt x="384" y="25"/>
                      <a:pt x="317" y="0"/>
                      <a:pt x="2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9" name="Google Shape;25982;p73">
                <a:extLst>
                  <a:ext uri="{FF2B5EF4-FFF2-40B4-BE49-F238E27FC236}">
                    <a16:creationId xmlns:a16="http://schemas.microsoft.com/office/drawing/2014/main" id="{6231A326-438B-FB31-0832-F5C0EC27FFBC}"/>
                  </a:ext>
                </a:extLst>
              </p:cNvPr>
              <p:cNvSpPr/>
              <p:nvPr/>
            </p:nvSpPr>
            <p:spPr>
              <a:xfrm>
                <a:off x="7709300" y="2175325"/>
                <a:ext cx="14300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572" h="305" extrusionOk="0">
                    <a:moveTo>
                      <a:pt x="123" y="1"/>
                    </a:moveTo>
                    <a:cubicBezTo>
                      <a:pt x="48" y="1"/>
                      <a:pt x="1" y="44"/>
                      <a:pt x="43" y="160"/>
                    </a:cubicBezTo>
                    <a:cubicBezTo>
                      <a:pt x="68" y="261"/>
                      <a:pt x="152" y="305"/>
                      <a:pt x="250" y="305"/>
                    </a:cubicBezTo>
                    <a:cubicBezTo>
                      <a:pt x="280" y="305"/>
                      <a:pt x="311" y="301"/>
                      <a:pt x="343" y="293"/>
                    </a:cubicBezTo>
                    <a:cubicBezTo>
                      <a:pt x="571" y="202"/>
                      <a:pt x="284" y="1"/>
                      <a:pt x="1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0" name="Google Shape;25983;p73">
                <a:extLst>
                  <a:ext uri="{FF2B5EF4-FFF2-40B4-BE49-F238E27FC236}">
                    <a16:creationId xmlns:a16="http://schemas.microsoft.com/office/drawing/2014/main" id="{3FB7EDDE-CC15-C70A-5F9B-BAA2D1B4D513}"/>
                  </a:ext>
                </a:extLst>
              </p:cNvPr>
              <p:cNvSpPr/>
              <p:nvPr/>
            </p:nvSpPr>
            <p:spPr>
              <a:xfrm>
                <a:off x="7726425" y="2157325"/>
                <a:ext cx="131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449" extrusionOk="0">
                    <a:moveTo>
                      <a:pt x="252" y="0"/>
                    </a:moveTo>
                    <a:cubicBezTo>
                      <a:pt x="221" y="0"/>
                      <a:pt x="190" y="4"/>
                      <a:pt x="158" y="12"/>
                    </a:cubicBezTo>
                    <a:cubicBezTo>
                      <a:pt x="0" y="170"/>
                      <a:pt x="112" y="448"/>
                      <a:pt x="351" y="448"/>
                    </a:cubicBezTo>
                    <a:cubicBezTo>
                      <a:pt x="364" y="448"/>
                      <a:pt x="378" y="448"/>
                      <a:pt x="392" y="446"/>
                    </a:cubicBezTo>
                    <a:cubicBezTo>
                      <a:pt x="492" y="379"/>
                      <a:pt x="525" y="246"/>
                      <a:pt x="492" y="146"/>
                    </a:cubicBezTo>
                    <a:cubicBezTo>
                      <a:pt x="441" y="44"/>
                      <a:pt x="351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1" name="Google Shape;25984;p73">
                <a:extLst>
                  <a:ext uri="{FF2B5EF4-FFF2-40B4-BE49-F238E27FC236}">
                    <a16:creationId xmlns:a16="http://schemas.microsoft.com/office/drawing/2014/main" id="{CFA949F6-E2AD-EB15-8717-7842B029E70D}"/>
                  </a:ext>
                </a:extLst>
              </p:cNvPr>
              <p:cNvSpPr/>
              <p:nvPr/>
            </p:nvSpPr>
            <p:spPr>
              <a:xfrm>
                <a:off x="7701500" y="2049675"/>
                <a:ext cx="15225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98" extrusionOk="0">
                    <a:moveTo>
                      <a:pt x="324" y="0"/>
                    </a:moveTo>
                    <a:cubicBezTo>
                      <a:pt x="169" y="0"/>
                      <a:pt x="1" y="153"/>
                      <a:pt x="88" y="349"/>
                    </a:cubicBezTo>
                    <a:cubicBezTo>
                      <a:pt x="123" y="453"/>
                      <a:pt x="202" y="497"/>
                      <a:pt x="285" y="497"/>
                    </a:cubicBezTo>
                    <a:cubicBezTo>
                      <a:pt x="441" y="497"/>
                      <a:pt x="608" y="344"/>
                      <a:pt x="521" y="149"/>
                    </a:cubicBezTo>
                    <a:cubicBezTo>
                      <a:pt x="487" y="44"/>
                      <a:pt x="407" y="0"/>
                      <a:pt x="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2" name="Google Shape;25985;p73">
                <a:extLst>
                  <a:ext uri="{FF2B5EF4-FFF2-40B4-BE49-F238E27FC236}">
                    <a16:creationId xmlns:a16="http://schemas.microsoft.com/office/drawing/2014/main" id="{851BDF09-7FF0-73A8-E720-14ADECC7C7EF}"/>
                  </a:ext>
                </a:extLst>
              </p:cNvPr>
              <p:cNvSpPr/>
              <p:nvPr/>
            </p:nvSpPr>
            <p:spPr>
              <a:xfrm>
                <a:off x="7586100" y="2091575"/>
                <a:ext cx="125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75" extrusionOk="0">
                    <a:moveTo>
                      <a:pt x="286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0" y="107"/>
                      <a:pt x="34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7"/>
                    </a:cubicBezTo>
                    <a:cubicBezTo>
                      <a:pt x="501" y="91"/>
                      <a:pt x="400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3" name="Google Shape;25986;p73">
                <a:extLst>
                  <a:ext uri="{FF2B5EF4-FFF2-40B4-BE49-F238E27FC236}">
                    <a16:creationId xmlns:a16="http://schemas.microsoft.com/office/drawing/2014/main" id="{287BA05D-4194-0C30-D7B1-51B72764976F}"/>
                  </a:ext>
                </a:extLst>
              </p:cNvPr>
              <p:cNvSpPr/>
              <p:nvPr/>
            </p:nvSpPr>
            <p:spPr>
              <a:xfrm>
                <a:off x="7656150" y="2205325"/>
                <a:ext cx="139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56" h="482" extrusionOk="0">
                    <a:moveTo>
                      <a:pt x="276" y="0"/>
                    </a:moveTo>
                    <a:cubicBezTo>
                      <a:pt x="241" y="0"/>
                      <a:pt x="204" y="9"/>
                      <a:pt x="167" y="27"/>
                    </a:cubicBezTo>
                    <a:cubicBezTo>
                      <a:pt x="67" y="94"/>
                      <a:pt x="0" y="227"/>
                      <a:pt x="67" y="361"/>
                    </a:cubicBezTo>
                    <a:cubicBezTo>
                      <a:pt x="115" y="440"/>
                      <a:pt x="201" y="482"/>
                      <a:pt x="285" y="482"/>
                    </a:cubicBezTo>
                    <a:cubicBezTo>
                      <a:pt x="376" y="482"/>
                      <a:pt x="466" y="432"/>
                      <a:pt x="501" y="327"/>
                    </a:cubicBezTo>
                    <a:cubicBezTo>
                      <a:pt x="555" y="164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4" name="Google Shape;25987;p73">
                <a:extLst>
                  <a:ext uri="{FF2B5EF4-FFF2-40B4-BE49-F238E27FC236}">
                    <a16:creationId xmlns:a16="http://schemas.microsoft.com/office/drawing/2014/main" id="{147A155F-CE75-94F1-8687-32E0200E1E2F}"/>
                  </a:ext>
                </a:extLst>
              </p:cNvPr>
              <p:cNvSpPr/>
              <p:nvPr/>
            </p:nvSpPr>
            <p:spPr>
              <a:xfrm>
                <a:off x="7747875" y="2147075"/>
                <a:ext cx="154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491" extrusionOk="0">
                    <a:moveTo>
                      <a:pt x="283" y="1"/>
                    </a:moveTo>
                    <a:cubicBezTo>
                      <a:pt x="236" y="1"/>
                      <a:pt x="185" y="17"/>
                      <a:pt x="134" y="55"/>
                    </a:cubicBezTo>
                    <a:cubicBezTo>
                      <a:pt x="34" y="122"/>
                      <a:pt x="1" y="255"/>
                      <a:pt x="67" y="389"/>
                    </a:cubicBezTo>
                    <a:cubicBezTo>
                      <a:pt x="111" y="453"/>
                      <a:pt x="195" y="490"/>
                      <a:pt x="277" y="490"/>
                    </a:cubicBezTo>
                    <a:cubicBezTo>
                      <a:pt x="322" y="490"/>
                      <a:pt x="366" y="479"/>
                      <a:pt x="401" y="456"/>
                    </a:cubicBezTo>
                    <a:cubicBezTo>
                      <a:pt x="617" y="294"/>
                      <a:pt x="484" y="1"/>
                      <a:pt x="2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25988;p73">
                <a:extLst>
                  <a:ext uri="{FF2B5EF4-FFF2-40B4-BE49-F238E27FC236}">
                    <a16:creationId xmlns:a16="http://schemas.microsoft.com/office/drawing/2014/main" id="{F78A9023-A0A9-A8C9-8C70-9C399AC72623}"/>
                  </a:ext>
                </a:extLst>
              </p:cNvPr>
              <p:cNvSpPr/>
              <p:nvPr/>
            </p:nvSpPr>
            <p:spPr>
              <a:xfrm>
                <a:off x="7687850" y="2011375"/>
                <a:ext cx="142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2" extrusionOk="0">
                    <a:moveTo>
                      <a:pt x="260" y="1"/>
                    </a:moveTo>
                    <a:cubicBezTo>
                      <a:pt x="230" y="1"/>
                      <a:pt x="198" y="5"/>
                      <a:pt x="167" y="13"/>
                    </a:cubicBezTo>
                    <a:cubicBezTo>
                      <a:pt x="67" y="79"/>
                      <a:pt x="0" y="213"/>
                      <a:pt x="67" y="346"/>
                    </a:cubicBezTo>
                    <a:cubicBezTo>
                      <a:pt x="118" y="448"/>
                      <a:pt x="208" y="492"/>
                      <a:pt x="307" y="492"/>
                    </a:cubicBezTo>
                    <a:cubicBezTo>
                      <a:pt x="337" y="492"/>
                      <a:pt x="369" y="488"/>
                      <a:pt x="400" y="480"/>
                    </a:cubicBezTo>
                    <a:cubicBezTo>
                      <a:pt x="500" y="413"/>
                      <a:pt x="567" y="246"/>
                      <a:pt x="500" y="146"/>
                    </a:cubicBezTo>
                    <a:cubicBezTo>
                      <a:pt x="449" y="44"/>
                      <a:pt x="360" y="1"/>
                      <a:pt x="2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25989;p73">
                <a:extLst>
                  <a:ext uri="{FF2B5EF4-FFF2-40B4-BE49-F238E27FC236}">
                    <a16:creationId xmlns:a16="http://schemas.microsoft.com/office/drawing/2014/main" id="{9CB77024-D99D-2A37-EEAF-F699234ACC7E}"/>
                  </a:ext>
                </a:extLst>
              </p:cNvPr>
              <p:cNvSpPr/>
              <p:nvPr/>
            </p:nvSpPr>
            <p:spPr>
              <a:xfrm>
                <a:off x="7613625" y="2045225"/>
                <a:ext cx="13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87" extrusionOk="0">
                    <a:moveTo>
                      <a:pt x="272" y="0"/>
                    </a:moveTo>
                    <a:cubicBezTo>
                      <a:pt x="239" y="0"/>
                      <a:pt x="203" y="8"/>
                      <a:pt x="167" y="26"/>
                    </a:cubicBezTo>
                    <a:cubicBezTo>
                      <a:pt x="34" y="60"/>
                      <a:pt x="0" y="193"/>
                      <a:pt x="34" y="327"/>
                    </a:cubicBezTo>
                    <a:cubicBezTo>
                      <a:pt x="82" y="424"/>
                      <a:pt x="167" y="486"/>
                      <a:pt x="248" y="486"/>
                    </a:cubicBezTo>
                    <a:cubicBezTo>
                      <a:pt x="278" y="486"/>
                      <a:pt x="307" y="478"/>
                      <a:pt x="334" y="460"/>
                    </a:cubicBezTo>
                    <a:cubicBezTo>
                      <a:pt x="467" y="427"/>
                      <a:pt x="534" y="260"/>
                      <a:pt x="467" y="160"/>
                    </a:cubicBezTo>
                    <a:cubicBezTo>
                      <a:pt x="443" y="62"/>
                      <a:pt x="365" y="0"/>
                      <a:pt x="2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25990;p73">
                <a:extLst>
                  <a:ext uri="{FF2B5EF4-FFF2-40B4-BE49-F238E27FC236}">
                    <a16:creationId xmlns:a16="http://schemas.microsoft.com/office/drawing/2014/main" id="{ED29A342-3052-E3DC-F48C-FF75F5B37A17}"/>
                  </a:ext>
                </a:extLst>
              </p:cNvPr>
              <p:cNvSpPr/>
              <p:nvPr/>
            </p:nvSpPr>
            <p:spPr>
              <a:xfrm>
                <a:off x="7672350" y="2257900"/>
                <a:ext cx="1455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01" extrusionOk="0">
                    <a:moveTo>
                      <a:pt x="118" y="0"/>
                    </a:moveTo>
                    <a:cubicBezTo>
                      <a:pt x="44" y="0"/>
                      <a:pt x="0" y="43"/>
                      <a:pt x="53" y="159"/>
                    </a:cubicBezTo>
                    <a:cubicBezTo>
                      <a:pt x="80" y="241"/>
                      <a:pt x="176" y="301"/>
                      <a:pt x="283" y="301"/>
                    </a:cubicBezTo>
                    <a:cubicBezTo>
                      <a:pt x="306" y="301"/>
                      <a:pt x="330" y="298"/>
                      <a:pt x="353" y="292"/>
                    </a:cubicBezTo>
                    <a:cubicBezTo>
                      <a:pt x="581" y="201"/>
                      <a:pt x="279" y="0"/>
                      <a:pt x="1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25991;p73">
                <a:extLst>
                  <a:ext uri="{FF2B5EF4-FFF2-40B4-BE49-F238E27FC236}">
                    <a16:creationId xmlns:a16="http://schemas.microsoft.com/office/drawing/2014/main" id="{57D04B0B-A930-4803-AC76-E72F23DC806F}"/>
                  </a:ext>
                </a:extLst>
              </p:cNvPr>
              <p:cNvSpPr/>
              <p:nvPr/>
            </p:nvSpPr>
            <p:spPr>
              <a:xfrm>
                <a:off x="7797075" y="2225650"/>
                <a:ext cx="12550" cy="1137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55" extrusionOk="0">
                    <a:moveTo>
                      <a:pt x="252" y="0"/>
                    </a:moveTo>
                    <a:cubicBezTo>
                      <a:pt x="129" y="0"/>
                      <a:pt x="1" y="85"/>
                      <a:pt x="1" y="248"/>
                    </a:cubicBezTo>
                    <a:cubicBezTo>
                      <a:pt x="1" y="364"/>
                      <a:pt x="101" y="455"/>
                      <a:pt x="215" y="455"/>
                    </a:cubicBezTo>
                    <a:cubicBezTo>
                      <a:pt x="233" y="455"/>
                      <a:pt x="250" y="453"/>
                      <a:pt x="268" y="448"/>
                    </a:cubicBezTo>
                    <a:cubicBezTo>
                      <a:pt x="401" y="448"/>
                      <a:pt x="501" y="315"/>
                      <a:pt x="468" y="181"/>
                    </a:cubicBezTo>
                    <a:cubicBezTo>
                      <a:pt x="453" y="60"/>
                      <a:pt x="354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25992;p73">
                <a:extLst>
                  <a:ext uri="{FF2B5EF4-FFF2-40B4-BE49-F238E27FC236}">
                    <a16:creationId xmlns:a16="http://schemas.microsoft.com/office/drawing/2014/main" id="{A7A3B1A1-2B8F-38D4-A76D-823A30DE3380}"/>
                  </a:ext>
                </a:extLst>
              </p:cNvPr>
              <p:cNvSpPr/>
              <p:nvPr/>
            </p:nvSpPr>
            <p:spPr>
              <a:xfrm>
                <a:off x="7794575" y="2074225"/>
                <a:ext cx="150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01" extrusionOk="0">
                    <a:moveTo>
                      <a:pt x="334" y="1"/>
                    </a:moveTo>
                    <a:cubicBezTo>
                      <a:pt x="1" y="34"/>
                      <a:pt x="34" y="501"/>
                      <a:pt x="368" y="501"/>
                    </a:cubicBezTo>
                    <a:cubicBezTo>
                      <a:pt x="501" y="468"/>
                      <a:pt x="601" y="367"/>
                      <a:pt x="568" y="234"/>
                    </a:cubicBezTo>
                    <a:cubicBezTo>
                      <a:pt x="568" y="101"/>
                      <a:pt x="468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25993;p73">
                <a:extLst>
                  <a:ext uri="{FF2B5EF4-FFF2-40B4-BE49-F238E27FC236}">
                    <a16:creationId xmlns:a16="http://schemas.microsoft.com/office/drawing/2014/main" id="{7547A8D3-AA7B-ADDE-3D34-B033BCD673C9}"/>
                  </a:ext>
                </a:extLst>
              </p:cNvPr>
              <p:cNvSpPr/>
              <p:nvPr/>
            </p:nvSpPr>
            <p:spPr>
              <a:xfrm>
                <a:off x="7734550" y="2080075"/>
                <a:ext cx="150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01" extrusionOk="0">
                    <a:moveTo>
                      <a:pt x="334" y="0"/>
                    </a:moveTo>
                    <a:cubicBezTo>
                      <a:pt x="0" y="0"/>
                      <a:pt x="33" y="500"/>
                      <a:pt x="367" y="500"/>
                    </a:cubicBezTo>
                    <a:cubicBezTo>
                      <a:pt x="500" y="467"/>
                      <a:pt x="600" y="367"/>
                      <a:pt x="600" y="234"/>
                    </a:cubicBezTo>
                    <a:cubicBezTo>
                      <a:pt x="567" y="100"/>
                      <a:pt x="467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25994;p73">
                <a:extLst>
                  <a:ext uri="{FF2B5EF4-FFF2-40B4-BE49-F238E27FC236}">
                    <a16:creationId xmlns:a16="http://schemas.microsoft.com/office/drawing/2014/main" id="{D050D2D6-24E6-F470-8E39-4DDC2EC08991}"/>
                  </a:ext>
                </a:extLst>
              </p:cNvPr>
              <p:cNvSpPr/>
              <p:nvPr/>
            </p:nvSpPr>
            <p:spPr>
              <a:xfrm>
                <a:off x="7726950" y="2316425"/>
                <a:ext cx="130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81" extrusionOk="0">
                    <a:moveTo>
                      <a:pt x="283" y="0"/>
                    </a:moveTo>
                    <a:cubicBezTo>
                      <a:pt x="145" y="0"/>
                      <a:pt x="1" y="103"/>
                      <a:pt x="37" y="286"/>
                    </a:cubicBezTo>
                    <a:cubicBezTo>
                      <a:pt x="52" y="420"/>
                      <a:pt x="153" y="481"/>
                      <a:pt x="257" y="481"/>
                    </a:cubicBezTo>
                    <a:cubicBezTo>
                      <a:pt x="387" y="481"/>
                      <a:pt x="523" y="386"/>
                      <a:pt x="504" y="220"/>
                    </a:cubicBezTo>
                    <a:cubicBezTo>
                      <a:pt x="504" y="69"/>
                      <a:pt x="396" y="0"/>
                      <a:pt x="2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2" name="Google Shape;25995;p73">
                <a:extLst>
                  <a:ext uri="{FF2B5EF4-FFF2-40B4-BE49-F238E27FC236}">
                    <a16:creationId xmlns:a16="http://schemas.microsoft.com/office/drawing/2014/main" id="{562FC116-66F2-A80D-4D73-E2447D0FFEE9}"/>
                  </a:ext>
                </a:extLst>
              </p:cNvPr>
              <p:cNvSpPr/>
              <p:nvPr/>
            </p:nvSpPr>
            <p:spPr>
              <a:xfrm>
                <a:off x="7908125" y="2349700"/>
                <a:ext cx="15750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630" h="499" extrusionOk="0">
                    <a:moveTo>
                      <a:pt x="353" y="0"/>
                    </a:moveTo>
                    <a:cubicBezTo>
                      <a:pt x="97" y="0"/>
                      <a:pt x="1" y="401"/>
                      <a:pt x="296" y="490"/>
                    </a:cubicBezTo>
                    <a:cubicBezTo>
                      <a:pt x="318" y="495"/>
                      <a:pt x="341" y="498"/>
                      <a:pt x="364" y="498"/>
                    </a:cubicBezTo>
                    <a:cubicBezTo>
                      <a:pt x="472" y="498"/>
                      <a:pt x="568" y="433"/>
                      <a:pt x="596" y="323"/>
                    </a:cubicBezTo>
                    <a:cubicBezTo>
                      <a:pt x="629" y="190"/>
                      <a:pt x="562" y="56"/>
                      <a:pt x="462" y="23"/>
                    </a:cubicBezTo>
                    <a:cubicBezTo>
                      <a:pt x="424" y="7"/>
                      <a:pt x="387" y="0"/>
                      <a:pt x="3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3" name="Google Shape;25996;p73">
                <a:extLst>
                  <a:ext uri="{FF2B5EF4-FFF2-40B4-BE49-F238E27FC236}">
                    <a16:creationId xmlns:a16="http://schemas.microsoft.com/office/drawing/2014/main" id="{57B4EA8F-DEEA-FED2-2289-40A02530015A}"/>
                  </a:ext>
                </a:extLst>
              </p:cNvPr>
              <p:cNvSpPr/>
              <p:nvPr/>
            </p:nvSpPr>
            <p:spPr>
              <a:xfrm>
                <a:off x="7882150" y="2238300"/>
                <a:ext cx="1467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73" extrusionOk="0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6"/>
                      <a:pt x="0" y="342"/>
                      <a:pt x="200" y="443"/>
                    </a:cubicBezTo>
                    <a:cubicBezTo>
                      <a:pt x="235" y="463"/>
                      <a:pt x="272" y="472"/>
                      <a:pt x="309" y="472"/>
                    </a:cubicBezTo>
                    <a:cubicBezTo>
                      <a:pt x="451" y="472"/>
                      <a:pt x="587" y="335"/>
                      <a:pt x="534" y="176"/>
                    </a:cubicBezTo>
                    <a:cubicBezTo>
                      <a:pt x="506" y="65"/>
                      <a:pt x="410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4" name="Google Shape;25997;p73">
                <a:extLst>
                  <a:ext uri="{FF2B5EF4-FFF2-40B4-BE49-F238E27FC236}">
                    <a16:creationId xmlns:a16="http://schemas.microsoft.com/office/drawing/2014/main" id="{43D0B5EE-747B-B44C-3A34-801815EA2B77}"/>
                  </a:ext>
                </a:extLst>
              </p:cNvPr>
              <p:cNvSpPr/>
              <p:nvPr/>
            </p:nvSpPr>
            <p:spPr>
              <a:xfrm>
                <a:off x="7815700" y="2245975"/>
                <a:ext cx="1642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03" extrusionOk="0">
                    <a:moveTo>
                      <a:pt x="325" y="0"/>
                    </a:moveTo>
                    <a:cubicBezTo>
                      <a:pt x="21" y="0"/>
                      <a:pt x="0" y="470"/>
                      <a:pt x="323" y="502"/>
                    </a:cubicBezTo>
                    <a:cubicBezTo>
                      <a:pt x="623" y="502"/>
                      <a:pt x="657" y="35"/>
                      <a:pt x="357" y="2"/>
                    </a:cubicBezTo>
                    <a:cubicBezTo>
                      <a:pt x="346" y="1"/>
                      <a:pt x="335" y="0"/>
                      <a:pt x="3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5" name="Google Shape;25998;p73">
                <a:extLst>
                  <a:ext uri="{FF2B5EF4-FFF2-40B4-BE49-F238E27FC236}">
                    <a16:creationId xmlns:a16="http://schemas.microsoft.com/office/drawing/2014/main" id="{000C7EDA-A789-1BE6-9F3B-CF644CF395C6}"/>
                  </a:ext>
                </a:extLst>
              </p:cNvPr>
              <p:cNvSpPr/>
              <p:nvPr/>
            </p:nvSpPr>
            <p:spPr>
              <a:xfrm>
                <a:off x="7831475" y="2410550"/>
                <a:ext cx="14650" cy="103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15" extrusionOk="0">
                    <a:moveTo>
                      <a:pt x="326" y="0"/>
                    </a:moveTo>
                    <a:cubicBezTo>
                      <a:pt x="174" y="0"/>
                      <a:pt x="0" y="100"/>
                      <a:pt x="59" y="257"/>
                    </a:cubicBezTo>
                    <a:cubicBezTo>
                      <a:pt x="73" y="367"/>
                      <a:pt x="170" y="414"/>
                      <a:pt x="274" y="414"/>
                    </a:cubicBezTo>
                    <a:cubicBezTo>
                      <a:pt x="423" y="414"/>
                      <a:pt x="585" y="315"/>
                      <a:pt x="526" y="157"/>
                    </a:cubicBezTo>
                    <a:cubicBezTo>
                      <a:pt x="526" y="48"/>
                      <a:pt x="431" y="0"/>
                      <a:pt x="3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6" name="Google Shape;25999;p73">
                <a:extLst>
                  <a:ext uri="{FF2B5EF4-FFF2-40B4-BE49-F238E27FC236}">
                    <a16:creationId xmlns:a16="http://schemas.microsoft.com/office/drawing/2014/main" id="{84A72B9B-2618-2E65-4FAA-9C7945B31FF1}"/>
                  </a:ext>
                </a:extLst>
              </p:cNvPr>
              <p:cNvSpPr/>
              <p:nvPr/>
            </p:nvSpPr>
            <p:spPr>
              <a:xfrm>
                <a:off x="7903825" y="2411125"/>
                <a:ext cx="1252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2" extrusionOk="0">
                    <a:moveTo>
                      <a:pt x="267" y="1"/>
                    </a:moveTo>
                    <a:cubicBezTo>
                      <a:pt x="134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7" name="Google Shape;26000;p73">
                <a:extLst>
                  <a:ext uri="{FF2B5EF4-FFF2-40B4-BE49-F238E27FC236}">
                    <a16:creationId xmlns:a16="http://schemas.microsoft.com/office/drawing/2014/main" id="{4883D78E-6866-08FD-52BE-435EC8FD8F98}"/>
                  </a:ext>
                </a:extLst>
              </p:cNvPr>
              <p:cNvSpPr/>
              <p:nvPr/>
            </p:nvSpPr>
            <p:spPr>
              <a:xfrm>
                <a:off x="7870975" y="2294200"/>
                <a:ext cx="14525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581" h="515" extrusionOk="0">
                    <a:moveTo>
                      <a:pt x="317" y="0"/>
                    </a:moveTo>
                    <a:cubicBezTo>
                      <a:pt x="161" y="0"/>
                      <a:pt x="0" y="141"/>
                      <a:pt x="80" y="341"/>
                    </a:cubicBezTo>
                    <a:cubicBezTo>
                      <a:pt x="109" y="428"/>
                      <a:pt x="213" y="515"/>
                      <a:pt x="327" y="515"/>
                    </a:cubicBezTo>
                    <a:cubicBezTo>
                      <a:pt x="345" y="515"/>
                      <a:pt x="363" y="513"/>
                      <a:pt x="381" y="508"/>
                    </a:cubicBezTo>
                    <a:cubicBezTo>
                      <a:pt x="514" y="441"/>
                      <a:pt x="581" y="308"/>
                      <a:pt x="547" y="208"/>
                    </a:cubicBezTo>
                    <a:cubicBezTo>
                      <a:pt x="521" y="62"/>
                      <a:pt x="420" y="0"/>
                      <a:pt x="3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8" name="Google Shape;26001;p73">
                <a:extLst>
                  <a:ext uri="{FF2B5EF4-FFF2-40B4-BE49-F238E27FC236}">
                    <a16:creationId xmlns:a16="http://schemas.microsoft.com/office/drawing/2014/main" id="{C5C7E721-6780-138A-DDAA-25082CEFBCBD}"/>
                  </a:ext>
                </a:extLst>
              </p:cNvPr>
              <p:cNvSpPr/>
              <p:nvPr/>
            </p:nvSpPr>
            <p:spPr>
              <a:xfrm>
                <a:off x="7820425" y="2441000"/>
                <a:ext cx="159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637" h="487" extrusionOk="0">
                    <a:moveTo>
                      <a:pt x="249" y="0"/>
                    </a:moveTo>
                    <a:cubicBezTo>
                      <a:pt x="134" y="0"/>
                      <a:pt x="30" y="91"/>
                      <a:pt x="1" y="207"/>
                    </a:cubicBezTo>
                    <a:cubicBezTo>
                      <a:pt x="1" y="340"/>
                      <a:pt x="68" y="440"/>
                      <a:pt x="201" y="474"/>
                    </a:cubicBezTo>
                    <a:cubicBezTo>
                      <a:pt x="229" y="482"/>
                      <a:pt x="257" y="486"/>
                      <a:pt x="282" y="486"/>
                    </a:cubicBezTo>
                    <a:cubicBezTo>
                      <a:pt x="554" y="486"/>
                      <a:pt x="637" y="37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9" name="Google Shape;26002;p73">
                <a:extLst>
                  <a:ext uri="{FF2B5EF4-FFF2-40B4-BE49-F238E27FC236}">
                    <a16:creationId xmlns:a16="http://schemas.microsoft.com/office/drawing/2014/main" id="{2366E71D-E815-6471-A331-85248B8015E9}"/>
                  </a:ext>
                </a:extLst>
              </p:cNvPr>
              <p:cNvSpPr/>
              <p:nvPr/>
            </p:nvSpPr>
            <p:spPr>
              <a:xfrm>
                <a:off x="7957700" y="2661600"/>
                <a:ext cx="1472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34" extrusionOk="0">
                    <a:moveTo>
                      <a:pt x="271" y="1"/>
                    </a:moveTo>
                    <a:cubicBezTo>
                      <a:pt x="131" y="1"/>
                      <a:pt x="1" y="138"/>
                      <a:pt x="47" y="323"/>
                    </a:cubicBezTo>
                    <a:cubicBezTo>
                      <a:pt x="67" y="402"/>
                      <a:pt x="128" y="434"/>
                      <a:pt x="199" y="434"/>
                    </a:cubicBezTo>
                    <a:cubicBezTo>
                      <a:pt x="366" y="434"/>
                      <a:pt x="588" y="253"/>
                      <a:pt x="447" y="89"/>
                    </a:cubicBezTo>
                    <a:cubicBezTo>
                      <a:pt x="396" y="28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0" name="Google Shape;26003;p73">
                <a:extLst>
                  <a:ext uri="{FF2B5EF4-FFF2-40B4-BE49-F238E27FC236}">
                    <a16:creationId xmlns:a16="http://schemas.microsoft.com/office/drawing/2014/main" id="{D0F26DDA-AB0C-4635-C4AF-CDE475F7C0BD}"/>
                  </a:ext>
                </a:extLst>
              </p:cNvPr>
              <p:cNvSpPr/>
              <p:nvPr/>
            </p:nvSpPr>
            <p:spPr>
              <a:xfrm>
                <a:off x="8072075" y="2646125"/>
                <a:ext cx="12750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09" extrusionOk="0">
                    <a:moveTo>
                      <a:pt x="389" y="1"/>
                    </a:moveTo>
                    <a:cubicBezTo>
                      <a:pt x="242" y="1"/>
                      <a:pt x="0" y="409"/>
                      <a:pt x="251" y="409"/>
                    </a:cubicBezTo>
                    <a:cubicBezTo>
                      <a:pt x="259" y="409"/>
                      <a:pt x="267" y="409"/>
                      <a:pt x="276" y="408"/>
                    </a:cubicBezTo>
                    <a:cubicBezTo>
                      <a:pt x="409" y="374"/>
                      <a:pt x="509" y="241"/>
                      <a:pt x="476" y="108"/>
                    </a:cubicBezTo>
                    <a:cubicBezTo>
                      <a:pt x="462" y="31"/>
                      <a:pt x="429" y="1"/>
                      <a:pt x="3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1" name="Google Shape;26004;p73">
                <a:extLst>
                  <a:ext uri="{FF2B5EF4-FFF2-40B4-BE49-F238E27FC236}">
                    <a16:creationId xmlns:a16="http://schemas.microsoft.com/office/drawing/2014/main" id="{9AD3C4EF-7805-4A4B-CC71-21A4AC0297C7}"/>
                  </a:ext>
                </a:extLst>
              </p:cNvPr>
              <p:cNvSpPr/>
              <p:nvPr/>
            </p:nvSpPr>
            <p:spPr>
              <a:xfrm>
                <a:off x="8003075" y="2458025"/>
                <a:ext cx="147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87" extrusionOk="0">
                    <a:moveTo>
                      <a:pt x="339" y="0"/>
                    </a:moveTo>
                    <a:cubicBezTo>
                      <a:pt x="305" y="0"/>
                      <a:pt x="269" y="8"/>
                      <a:pt x="234" y="26"/>
                    </a:cubicBezTo>
                    <a:cubicBezTo>
                      <a:pt x="33" y="93"/>
                      <a:pt x="0" y="360"/>
                      <a:pt x="200" y="460"/>
                    </a:cubicBezTo>
                    <a:cubicBezTo>
                      <a:pt x="237" y="478"/>
                      <a:pt x="274" y="486"/>
                      <a:pt x="309" y="486"/>
                    </a:cubicBezTo>
                    <a:cubicBezTo>
                      <a:pt x="465" y="486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2" name="Google Shape;26005;p73">
                <a:extLst>
                  <a:ext uri="{FF2B5EF4-FFF2-40B4-BE49-F238E27FC236}">
                    <a16:creationId xmlns:a16="http://schemas.microsoft.com/office/drawing/2014/main" id="{00C77D20-595E-7AE9-0571-9B19B026278C}"/>
                  </a:ext>
                </a:extLst>
              </p:cNvPr>
              <p:cNvSpPr/>
              <p:nvPr/>
            </p:nvSpPr>
            <p:spPr>
              <a:xfrm>
                <a:off x="7834600" y="2517350"/>
                <a:ext cx="1440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498" extrusionOk="0">
                    <a:moveTo>
                      <a:pt x="275" y="0"/>
                    </a:moveTo>
                    <a:cubicBezTo>
                      <a:pt x="252" y="0"/>
                      <a:pt x="227" y="7"/>
                      <a:pt x="201" y="22"/>
                    </a:cubicBezTo>
                    <a:cubicBezTo>
                      <a:pt x="68" y="55"/>
                      <a:pt x="1" y="188"/>
                      <a:pt x="34" y="322"/>
                    </a:cubicBezTo>
                    <a:cubicBezTo>
                      <a:pt x="90" y="432"/>
                      <a:pt x="191" y="497"/>
                      <a:pt x="299" y="497"/>
                    </a:cubicBezTo>
                    <a:cubicBezTo>
                      <a:pt x="322" y="497"/>
                      <a:pt x="345" y="494"/>
                      <a:pt x="368" y="489"/>
                    </a:cubicBezTo>
                    <a:cubicBezTo>
                      <a:pt x="576" y="429"/>
                      <a:pt x="466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3" name="Google Shape;26006;p73">
                <a:extLst>
                  <a:ext uri="{FF2B5EF4-FFF2-40B4-BE49-F238E27FC236}">
                    <a16:creationId xmlns:a16="http://schemas.microsoft.com/office/drawing/2014/main" id="{7AAFE09C-CD6F-A37C-0E10-7416851D9CD1}"/>
                  </a:ext>
                </a:extLst>
              </p:cNvPr>
              <p:cNvSpPr/>
              <p:nvPr/>
            </p:nvSpPr>
            <p:spPr>
              <a:xfrm>
                <a:off x="7869625" y="2681950"/>
                <a:ext cx="133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5" extrusionOk="0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8" y="42"/>
                      <a:pt x="1" y="176"/>
                      <a:pt x="34" y="309"/>
                    </a:cubicBezTo>
                    <a:cubicBezTo>
                      <a:pt x="62" y="420"/>
                      <a:pt x="158" y="484"/>
                      <a:pt x="266" y="484"/>
                    </a:cubicBezTo>
                    <a:cubicBezTo>
                      <a:pt x="289" y="484"/>
                      <a:pt x="312" y="482"/>
                      <a:pt x="334" y="476"/>
                    </a:cubicBezTo>
                    <a:cubicBezTo>
                      <a:pt x="468" y="443"/>
                      <a:pt x="535" y="309"/>
                      <a:pt x="501" y="176"/>
                    </a:cubicBezTo>
                    <a:cubicBezTo>
                      <a:pt x="474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4" name="Google Shape;26007;p73">
                <a:extLst>
                  <a:ext uri="{FF2B5EF4-FFF2-40B4-BE49-F238E27FC236}">
                    <a16:creationId xmlns:a16="http://schemas.microsoft.com/office/drawing/2014/main" id="{A3728883-1132-DF64-5B6A-F775E37378D2}"/>
                  </a:ext>
                </a:extLst>
              </p:cNvPr>
              <p:cNvSpPr/>
              <p:nvPr/>
            </p:nvSpPr>
            <p:spPr>
              <a:xfrm>
                <a:off x="8018075" y="2678000"/>
                <a:ext cx="1670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501" extrusionOk="0">
                    <a:moveTo>
                      <a:pt x="367" y="0"/>
                    </a:moveTo>
                    <a:cubicBezTo>
                      <a:pt x="34" y="0"/>
                      <a:pt x="0" y="467"/>
                      <a:pt x="334" y="500"/>
                    </a:cubicBezTo>
                    <a:cubicBezTo>
                      <a:pt x="634" y="500"/>
                      <a:pt x="668" y="33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5" name="Google Shape;26008;p73">
                <a:extLst>
                  <a:ext uri="{FF2B5EF4-FFF2-40B4-BE49-F238E27FC236}">
                    <a16:creationId xmlns:a16="http://schemas.microsoft.com/office/drawing/2014/main" id="{D0BF7C78-82AC-4692-3218-F8AEC08066C9}"/>
                  </a:ext>
                </a:extLst>
              </p:cNvPr>
              <p:cNvSpPr/>
              <p:nvPr/>
            </p:nvSpPr>
            <p:spPr>
              <a:xfrm>
                <a:off x="7963875" y="2501825"/>
                <a:ext cx="14850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594" h="473" extrusionOk="0">
                    <a:moveTo>
                      <a:pt x="335" y="0"/>
                    </a:moveTo>
                    <a:cubicBezTo>
                      <a:pt x="313" y="0"/>
                      <a:pt x="290" y="3"/>
                      <a:pt x="267" y="9"/>
                    </a:cubicBezTo>
                    <a:cubicBezTo>
                      <a:pt x="34" y="75"/>
                      <a:pt x="0" y="342"/>
                      <a:pt x="200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6"/>
                    </a:cubicBezTo>
                    <a:cubicBezTo>
                      <a:pt x="540" y="65"/>
                      <a:pt x="443" y="0"/>
                      <a:pt x="3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6" name="Google Shape;26009;p73">
                <a:extLst>
                  <a:ext uri="{FF2B5EF4-FFF2-40B4-BE49-F238E27FC236}">
                    <a16:creationId xmlns:a16="http://schemas.microsoft.com/office/drawing/2014/main" id="{6488CAB2-4991-7682-56FD-33F45AF6B338}"/>
                  </a:ext>
                </a:extLst>
              </p:cNvPr>
              <p:cNvSpPr/>
              <p:nvPr/>
            </p:nvSpPr>
            <p:spPr>
              <a:xfrm>
                <a:off x="7877150" y="2572700"/>
                <a:ext cx="12525" cy="115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60" extrusionOk="0">
                    <a:moveTo>
                      <a:pt x="250" y="1"/>
                    </a:moveTo>
                    <a:cubicBezTo>
                      <a:pt x="184" y="1"/>
                      <a:pt x="117" y="26"/>
                      <a:pt x="67" y="76"/>
                    </a:cubicBezTo>
                    <a:cubicBezTo>
                      <a:pt x="0" y="143"/>
                      <a:pt x="0" y="309"/>
                      <a:pt x="67" y="409"/>
                    </a:cubicBezTo>
                    <a:cubicBezTo>
                      <a:pt x="117" y="443"/>
                      <a:pt x="184" y="459"/>
                      <a:pt x="250" y="459"/>
                    </a:cubicBezTo>
                    <a:cubicBezTo>
                      <a:pt x="317" y="459"/>
                      <a:pt x="384" y="443"/>
                      <a:pt x="434" y="409"/>
                    </a:cubicBezTo>
                    <a:cubicBezTo>
                      <a:pt x="500" y="309"/>
                      <a:pt x="500" y="143"/>
                      <a:pt x="434" y="76"/>
                    </a:cubicBezTo>
                    <a:cubicBezTo>
                      <a:pt x="384" y="26"/>
                      <a:pt x="317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7" name="Google Shape;26010;p73">
                <a:extLst>
                  <a:ext uri="{FF2B5EF4-FFF2-40B4-BE49-F238E27FC236}">
                    <a16:creationId xmlns:a16="http://schemas.microsoft.com/office/drawing/2014/main" id="{A521AA41-9AC2-8B46-4E3F-A9244DDB2A7B}"/>
                  </a:ext>
                </a:extLst>
              </p:cNvPr>
              <p:cNvSpPr/>
              <p:nvPr/>
            </p:nvSpPr>
            <p:spPr>
              <a:xfrm>
                <a:off x="7923000" y="2715750"/>
                <a:ext cx="1577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485" extrusionOk="0">
                    <a:moveTo>
                      <a:pt x="305" y="1"/>
                    </a:moveTo>
                    <a:cubicBezTo>
                      <a:pt x="273" y="1"/>
                      <a:pt x="238" y="8"/>
                      <a:pt x="201" y="25"/>
                    </a:cubicBezTo>
                    <a:cubicBezTo>
                      <a:pt x="67" y="58"/>
                      <a:pt x="1" y="191"/>
                      <a:pt x="34" y="325"/>
                    </a:cubicBezTo>
                    <a:cubicBezTo>
                      <a:pt x="83" y="422"/>
                      <a:pt x="168" y="484"/>
                      <a:pt x="262" y="484"/>
                    </a:cubicBezTo>
                    <a:cubicBezTo>
                      <a:pt x="296" y="484"/>
                      <a:pt x="332" y="476"/>
                      <a:pt x="368" y="458"/>
                    </a:cubicBezTo>
                    <a:cubicBezTo>
                      <a:pt x="631" y="370"/>
                      <a:pt x="535" y="1"/>
                      <a:pt x="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8" name="Google Shape;26011;p73">
                <a:extLst>
                  <a:ext uri="{FF2B5EF4-FFF2-40B4-BE49-F238E27FC236}">
                    <a16:creationId xmlns:a16="http://schemas.microsoft.com/office/drawing/2014/main" id="{1D12ADFD-0ECC-21E1-F851-1D3A47397EAD}"/>
                  </a:ext>
                </a:extLst>
              </p:cNvPr>
              <p:cNvSpPr/>
              <p:nvPr/>
            </p:nvSpPr>
            <p:spPr>
              <a:xfrm>
                <a:off x="7981850" y="2612275"/>
                <a:ext cx="15225" cy="12800"/>
              </a:xfrm>
              <a:custGeom>
                <a:avLst/>
                <a:gdLst/>
                <a:ahLst/>
                <a:cxnLst/>
                <a:rect l="l" t="t" r="r" b="b"/>
                <a:pathLst>
                  <a:path w="609" h="512" extrusionOk="0">
                    <a:moveTo>
                      <a:pt x="307" y="1"/>
                    </a:moveTo>
                    <a:cubicBezTo>
                      <a:pt x="206" y="1"/>
                      <a:pt x="109" y="59"/>
                      <a:pt x="82" y="194"/>
                    </a:cubicBezTo>
                    <a:cubicBezTo>
                      <a:pt x="0" y="378"/>
                      <a:pt x="156" y="511"/>
                      <a:pt x="311" y="511"/>
                    </a:cubicBezTo>
                    <a:cubicBezTo>
                      <a:pt x="411" y="511"/>
                      <a:pt x="510" y="457"/>
                      <a:pt x="549" y="327"/>
                    </a:cubicBezTo>
                    <a:cubicBezTo>
                      <a:pt x="609" y="129"/>
                      <a:pt x="455" y="1"/>
                      <a:pt x="3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9" name="Google Shape;26012;p73">
                <a:extLst>
                  <a:ext uri="{FF2B5EF4-FFF2-40B4-BE49-F238E27FC236}">
                    <a16:creationId xmlns:a16="http://schemas.microsoft.com/office/drawing/2014/main" id="{4F36CA8F-0044-2D95-D5B5-6ED10F519A5A}"/>
                  </a:ext>
                </a:extLst>
              </p:cNvPr>
              <p:cNvSpPr/>
              <p:nvPr/>
            </p:nvSpPr>
            <p:spPr>
              <a:xfrm>
                <a:off x="7968875" y="2581050"/>
                <a:ext cx="14850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594" h="473" extrusionOk="0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5"/>
                      <a:pt x="0" y="342"/>
                      <a:pt x="201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5"/>
                    </a:cubicBezTo>
                    <a:cubicBezTo>
                      <a:pt x="512" y="65"/>
                      <a:pt x="411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0" name="Google Shape;26013;p73">
                <a:extLst>
                  <a:ext uri="{FF2B5EF4-FFF2-40B4-BE49-F238E27FC236}">
                    <a16:creationId xmlns:a16="http://schemas.microsoft.com/office/drawing/2014/main" id="{2ADEDB18-4724-8B72-E0BE-3E592F6DC79D}"/>
                  </a:ext>
                </a:extLst>
              </p:cNvPr>
              <p:cNvSpPr/>
              <p:nvPr/>
            </p:nvSpPr>
            <p:spPr>
              <a:xfrm>
                <a:off x="8021400" y="2899650"/>
                <a:ext cx="133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1" extrusionOk="0">
                    <a:moveTo>
                      <a:pt x="287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41"/>
                      <a:pt x="1" y="141"/>
                      <a:pt x="34" y="274"/>
                    </a:cubicBezTo>
                    <a:cubicBezTo>
                      <a:pt x="63" y="390"/>
                      <a:pt x="168" y="481"/>
                      <a:pt x="282" y="481"/>
                    </a:cubicBezTo>
                    <a:cubicBezTo>
                      <a:pt x="299" y="481"/>
                      <a:pt x="317" y="479"/>
                      <a:pt x="334" y="474"/>
                    </a:cubicBezTo>
                    <a:cubicBezTo>
                      <a:pt x="468" y="441"/>
                      <a:pt x="535" y="341"/>
                      <a:pt x="535" y="207"/>
                    </a:cubicBezTo>
                    <a:cubicBezTo>
                      <a:pt x="506" y="91"/>
                      <a:pt x="401" y="1"/>
                      <a:pt x="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1" name="Google Shape;26014;p73">
                <a:extLst>
                  <a:ext uri="{FF2B5EF4-FFF2-40B4-BE49-F238E27FC236}">
                    <a16:creationId xmlns:a16="http://schemas.microsoft.com/office/drawing/2014/main" id="{7715FCE4-A8CF-4584-A3FA-147B1CEAB290}"/>
                  </a:ext>
                </a:extLst>
              </p:cNvPr>
              <p:cNvSpPr/>
              <p:nvPr/>
            </p:nvSpPr>
            <p:spPr>
              <a:xfrm>
                <a:off x="8018675" y="2944200"/>
                <a:ext cx="1360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62" extrusionOk="0">
                    <a:moveTo>
                      <a:pt x="252" y="0"/>
                    </a:moveTo>
                    <a:cubicBezTo>
                      <a:pt x="164" y="0"/>
                      <a:pt x="68" y="62"/>
                      <a:pt x="43" y="160"/>
                    </a:cubicBezTo>
                    <a:cubicBezTo>
                      <a:pt x="0" y="332"/>
                      <a:pt x="137" y="462"/>
                      <a:pt x="275" y="462"/>
                    </a:cubicBezTo>
                    <a:cubicBezTo>
                      <a:pt x="352" y="462"/>
                      <a:pt x="429" y="422"/>
                      <a:pt x="477" y="327"/>
                    </a:cubicBezTo>
                    <a:cubicBezTo>
                      <a:pt x="544" y="193"/>
                      <a:pt x="477" y="60"/>
                      <a:pt x="343" y="26"/>
                    </a:cubicBezTo>
                    <a:cubicBezTo>
                      <a:pt x="317" y="9"/>
                      <a:pt x="285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2" name="Google Shape;26015;p73">
                <a:extLst>
                  <a:ext uri="{FF2B5EF4-FFF2-40B4-BE49-F238E27FC236}">
                    <a16:creationId xmlns:a16="http://schemas.microsoft.com/office/drawing/2014/main" id="{BB08326A-C419-41BE-94D2-ED85A05FE72E}"/>
                  </a:ext>
                </a:extLst>
              </p:cNvPr>
              <p:cNvSpPr/>
              <p:nvPr/>
            </p:nvSpPr>
            <p:spPr>
              <a:xfrm>
                <a:off x="8013900" y="3142850"/>
                <a:ext cx="13525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354" extrusionOk="0">
                    <a:moveTo>
                      <a:pt x="83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34" y="353"/>
                    </a:cubicBezTo>
                    <a:cubicBezTo>
                      <a:pt x="541" y="353"/>
                      <a:pt x="241" y="1"/>
                      <a:pt x="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3" name="Google Shape;26016;p73">
                <a:extLst>
                  <a:ext uri="{FF2B5EF4-FFF2-40B4-BE49-F238E27FC236}">
                    <a16:creationId xmlns:a16="http://schemas.microsoft.com/office/drawing/2014/main" id="{2AE80BEA-A738-D6E5-406D-C683012911D7}"/>
                  </a:ext>
                </a:extLst>
              </p:cNvPr>
              <p:cNvSpPr/>
              <p:nvPr/>
            </p:nvSpPr>
            <p:spPr>
              <a:xfrm>
                <a:off x="8099175" y="3050400"/>
                <a:ext cx="131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489" extrusionOk="0">
                    <a:moveTo>
                      <a:pt x="248" y="1"/>
                    </a:moveTo>
                    <a:cubicBezTo>
                      <a:pt x="108" y="1"/>
                      <a:pt x="0" y="139"/>
                      <a:pt x="25" y="315"/>
                    </a:cubicBezTo>
                    <a:cubicBezTo>
                      <a:pt x="44" y="429"/>
                      <a:pt x="149" y="489"/>
                      <a:pt x="255" y="489"/>
                    </a:cubicBezTo>
                    <a:cubicBezTo>
                      <a:pt x="335" y="489"/>
                      <a:pt x="416" y="454"/>
                      <a:pt x="459" y="382"/>
                    </a:cubicBezTo>
                    <a:cubicBezTo>
                      <a:pt x="526" y="248"/>
                      <a:pt x="492" y="115"/>
                      <a:pt x="392" y="48"/>
                    </a:cubicBezTo>
                    <a:cubicBezTo>
                      <a:pt x="343" y="15"/>
                      <a:pt x="294" y="1"/>
                      <a:pt x="2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4" name="Google Shape;26017;p73">
                <a:extLst>
                  <a:ext uri="{FF2B5EF4-FFF2-40B4-BE49-F238E27FC236}">
                    <a16:creationId xmlns:a16="http://schemas.microsoft.com/office/drawing/2014/main" id="{BAFDAB71-CF70-AE10-7E5D-FEECAD485C77}"/>
                  </a:ext>
                </a:extLst>
              </p:cNvPr>
              <p:cNvSpPr/>
              <p:nvPr/>
            </p:nvSpPr>
            <p:spPr>
              <a:xfrm>
                <a:off x="8059075" y="2905450"/>
                <a:ext cx="1455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1" extrusionOk="0">
                    <a:moveTo>
                      <a:pt x="330" y="0"/>
                    </a:moveTo>
                    <a:cubicBezTo>
                      <a:pt x="308" y="0"/>
                      <a:pt x="285" y="3"/>
                      <a:pt x="262" y="9"/>
                    </a:cubicBezTo>
                    <a:cubicBezTo>
                      <a:pt x="1" y="80"/>
                      <a:pt x="297" y="320"/>
                      <a:pt x="466" y="320"/>
                    </a:cubicBezTo>
                    <a:cubicBezTo>
                      <a:pt x="534" y="320"/>
                      <a:pt x="581" y="281"/>
                      <a:pt x="562" y="175"/>
                    </a:cubicBezTo>
                    <a:cubicBezTo>
                      <a:pt x="534" y="65"/>
                      <a:pt x="438" y="0"/>
                      <a:pt x="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5" name="Google Shape;26018;p73">
                <a:extLst>
                  <a:ext uri="{FF2B5EF4-FFF2-40B4-BE49-F238E27FC236}">
                    <a16:creationId xmlns:a16="http://schemas.microsoft.com/office/drawing/2014/main" id="{F440316B-EAB8-5125-8E6B-3FE74F30CC07}"/>
                  </a:ext>
                </a:extLst>
              </p:cNvPr>
              <p:cNvSpPr/>
              <p:nvPr/>
            </p:nvSpPr>
            <p:spPr>
              <a:xfrm>
                <a:off x="7906325" y="3033275"/>
                <a:ext cx="1517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07" h="475" extrusionOk="0">
                    <a:moveTo>
                      <a:pt x="279" y="1"/>
                    </a:moveTo>
                    <a:cubicBezTo>
                      <a:pt x="217" y="1"/>
                      <a:pt x="153" y="29"/>
                      <a:pt x="101" y="99"/>
                    </a:cubicBezTo>
                    <a:cubicBezTo>
                      <a:pt x="1" y="166"/>
                      <a:pt x="34" y="333"/>
                      <a:pt x="101" y="400"/>
                    </a:cubicBezTo>
                    <a:cubicBezTo>
                      <a:pt x="151" y="450"/>
                      <a:pt x="217" y="475"/>
                      <a:pt x="280" y="475"/>
                    </a:cubicBezTo>
                    <a:cubicBezTo>
                      <a:pt x="343" y="475"/>
                      <a:pt x="401" y="450"/>
                      <a:pt x="434" y="400"/>
                    </a:cubicBezTo>
                    <a:cubicBezTo>
                      <a:pt x="606" y="227"/>
                      <a:pt x="452" y="1"/>
                      <a:pt x="2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6" name="Google Shape;26019;p73">
                <a:extLst>
                  <a:ext uri="{FF2B5EF4-FFF2-40B4-BE49-F238E27FC236}">
                    <a16:creationId xmlns:a16="http://schemas.microsoft.com/office/drawing/2014/main" id="{442C7C17-4571-5DEF-1F53-5D8D91884AAB}"/>
                  </a:ext>
                </a:extLst>
              </p:cNvPr>
              <p:cNvSpPr/>
              <p:nvPr/>
            </p:nvSpPr>
            <p:spPr>
              <a:xfrm>
                <a:off x="7915500" y="3224925"/>
                <a:ext cx="11700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73" extrusionOk="0">
                    <a:moveTo>
                      <a:pt x="275" y="0"/>
                    </a:moveTo>
                    <a:cubicBezTo>
                      <a:pt x="262" y="0"/>
                      <a:pt x="248" y="2"/>
                      <a:pt x="234" y="5"/>
                    </a:cubicBezTo>
                    <a:cubicBezTo>
                      <a:pt x="101" y="5"/>
                      <a:pt x="1" y="106"/>
                      <a:pt x="1" y="239"/>
                    </a:cubicBezTo>
                    <a:cubicBezTo>
                      <a:pt x="1" y="372"/>
                      <a:pt x="101" y="472"/>
                      <a:pt x="234" y="472"/>
                    </a:cubicBezTo>
                    <a:cubicBezTo>
                      <a:pt x="367" y="472"/>
                      <a:pt x="468" y="372"/>
                      <a:pt x="468" y="239"/>
                    </a:cubicBezTo>
                    <a:cubicBezTo>
                      <a:pt x="468" y="120"/>
                      <a:pt x="387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7" name="Google Shape;26020;p73">
                <a:extLst>
                  <a:ext uri="{FF2B5EF4-FFF2-40B4-BE49-F238E27FC236}">
                    <a16:creationId xmlns:a16="http://schemas.microsoft.com/office/drawing/2014/main" id="{DF1605BD-691E-8ABA-7245-0F56BFB7A143}"/>
                  </a:ext>
                </a:extLst>
              </p:cNvPr>
              <p:cNvSpPr/>
              <p:nvPr/>
            </p:nvSpPr>
            <p:spPr>
              <a:xfrm>
                <a:off x="8007000" y="3173225"/>
                <a:ext cx="16100" cy="12750"/>
              </a:xfrm>
              <a:custGeom>
                <a:avLst/>
                <a:gdLst/>
                <a:ahLst/>
                <a:cxnLst/>
                <a:rect l="l" t="t" r="r" b="b"/>
                <a:pathLst>
                  <a:path w="644" h="510" extrusionOk="0">
                    <a:moveTo>
                      <a:pt x="379" y="1"/>
                    </a:moveTo>
                    <a:cubicBezTo>
                      <a:pt x="317" y="1"/>
                      <a:pt x="256" y="26"/>
                      <a:pt x="210" y="72"/>
                    </a:cubicBezTo>
                    <a:cubicBezTo>
                      <a:pt x="0" y="229"/>
                      <a:pt x="161" y="510"/>
                      <a:pt x="369" y="510"/>
                    </a:cubicBezTo>
                    <a:cubicBezTo>
                      <a:pt x="426" y="510"/>
                      <a:pt x="486" y="489"/>
                      <a:pt x="544" y="439"/>
                    </a:cubicBezTo>
                    <a:cubicBezTo>
                      <a:pt x="644" y="339"/>
                      <a:pt x="644" y="205"/>
                      <a:pt x="577" y="105"/>
                    </a:cubicBezTo>
                    <a:cubicBezTo>
                      <a:pt x="523" y="34"/>
                      <a:pt x="450" y="1"/>
                      <a:pt x="3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8" name="Google Shape;26021;p73">
                <a:extLst>
                  <a:ext uri="{FF2B5EF4-FFF2-40B4-BE49-F238E27FC236}">
                    <a16:creationId xmlns:a16="http://schemas.microsoft.com/office/drawing/2014/main" id="{BCE1070F-B508-6F70-E13B-1FB8D5CE29CA}"/>
                  </a:ext>
                </a:extLst>
              </p:cNvPr>
              <p:cNvSpPr/>
              <p:nvPr/>
            </p:nvSpPr>
            <p:spPr>
              <a:xfrm>
                <a:off x="7949600" y="2998000"/>
                <a:ext cx="159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38" h="490" extrusionOk="0">
                    <a:moveTo>
                      <a:pt x="373" y="1"/>
                    </a:moveTo>
                    <a:cubicBezTo>
                      <a:pt x="350" y="1"/>
                      <a:pt x="327" y="4"/>
                      <a:pt x="304" y="9"/>
                    </a:cubicBezTo>
                    <a:cubicBezTo>
                      <a:pt x="1" y="70"/>
                      <a:pt x="84" y="489"/>
                      <a:pt x="353" y="489"/>
                    </a:cubicBezTo>
                    <a:cubicBezTo>
                      <a:pt x="379" y="489"/>
                      <a:pt x="408" y="485"/>
                      <a:pt x="438" y="476"/>
                    </a:cubicBezTo>
                    <a:cubicBezTo>
                      <a:pt x="571" y="443"/>
                      <a:pt x="638" y="310"/>
                      <a:pt x="605" y="176"/>
                    </a:cubicBezTo>
                    <a:cubicBezTo>
                      <a:pt x="577" y="66"/>
                      <a:pt x="481" y="1"/>
                      <a:pt x="3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9" name="Google Shape;26022;p73">
                <a:extLst>
                  <a:ext uri="{FF2B5EF4-FFF2-40B4-BE49-F238E27FC236}">
                    <a16:creationId xmlns:a16="http://schemas.microsoft.com/office/drawing/2014/main" id="{C66BC4EF-7057-CF45-504F-C14149378351}"/>
                  </a:ext>
                </a:extLst>
              </p:cNvPr>
              <p:cNvSpPr/>
              <p:nvPr/>
            </p:nvSpPr>
            <p:spPr>
              <a:xfrm>
                <a:off x="7869250" y="3088175"/>
                <a:ext cx="154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490" extrusionOk="0">
                    <a:moveTo>
                      <a:pt x="334" y="0"/>
                    </a:moveTo>
                    <a:cubicBezTo>
                      <a:pt x="266" y="0"/>
                      <a:pt x="203" y="33"/>
                      <a:pt x="149" y="105"/>
                    </a:cubicBezTo>
                    <a:cubicBezTo>
                      <a:pt x="0" y="279"/>
                      <a:pt x="184" y="490"/>
                      <a:pt x="370" y="490"/>
                    </a:cubicBezTo>
                    <a:cubicBezTo>
                      <a:pt x="434" y="490"/>
                      <a:pt x="498" y="465"/>
                      <a:pt x="550" y="405"/>
                    </a:cubicBezTo>
                    <a:cubicBezTo>
                      <a:pt x="616" y="305"/>
                      <a:pt x="616" y="138"/>
                      <a:pt x="516" y="72"/>
                    </a:cubicBezTo>
                    <a:cubicBezTo>
                      <a:pt x="454" y="25"/>
                      <a:pt x="392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0" name="Google Shape;26023;p73">
                <a:extLst>
                  <a:ext uri="{FF2B5EF4-FFF2-40B4-BE49-F238E27FC236}">
                    <a16:creationId xmlns:a16="http://schemas.microsoft.com/office/drawing/2014/main" id="{59AB8C3C-5CBF-B70A-DA5C-83A6B7B26F59}"/>
                  </a:ext>
                </a:extLst>
              </p:cNvPr>
              <p:cNvSpPr/>
              <p:nvPr/>
            </p:nvSpPr>
            <p:spPr>
              <a:xfrm>
                <a:off x="7977075" y="3436500"/>
                <a:ext cx="12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489" extrusionOk="0">
                    <a:moveTo>
                      <a:pt x="280" y="1"/>
                    </a:moveTo>
                    <a:cubicBezTo>
                      <a:pt x="142" y="1"/>
                      <a:pt x="1" y="108"/>
                      <a:pt x="39" y="282"/>
                    </a:cubicBezTo>
                    <a:cubicBezTo>
                      <a:pt x="39" y="398"/>
                      <a:pt x="140" y="489"/>
                      <a:pt x="254" y="489"/>
                    </a:cubicBezTo>
                    <a:cubicBezTo>
                      <a:pt x="271" y="489"/>
                      <a:pt x="289" y="487"/>
                      <a:pt x="306" y="482"/>
                    </a:cubicBezTo>
                    <a:cubicBezTo>
                      <a:pt x="440" y="449"/>
                      <a:pt x="506" y="315"/>
                      <a:pt x="506" y="182"/>
                    </a:cubicBezTo>
                    <a:cubicBezTo>
                      <a:pt x="478" y="56"/>
                      <a:pt x="380" y="1"/>
                      <a:pt x="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1" name="Google Shape;26024;p73">
                <a:extLst>
                  <a:ext uri="{FF2B5EF4-FFF2-40B4-BE49-F238E27FC236}">
                    <a16:creationId xmlns:a16="http://schemas.microsoft.com/office/drawing/2014/main" id="{13393D17-B763-E6FF-9E35-A246526ECA03}"/>
                  </a:ext>
                </a:extLst>
              </p:cNvPr>
              <p:cNvSpPr/>
              <p:nvPr/>
            </p:nvSpPr>
            <p:spPr>
              <a:xfrm>
                <a:off x="8081075" y="3391400"/>
                <a:ext cx="15425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485" extrusionOk="0">
                    <a:moveTo>
                      <a:pt x="342" y="0"/>
                    </a:moveTo>
                    <a:cubicBezTo>
                      <a:pt x="170" y="0"/>
                      <a:pt x="1" y="168"/>
                      <a:pt x="116" y="351"/>
                    </a:cubicBezTo>
                    <a:cubicBezTo>
                      <a:pt x="160" y="440"/>
                      <a:pt x="249" y="485"/>
                      <a:pt x="333" y="485"/>
                    </a:cubicBezTo>
                    <a:cubicBezTo>
                      <a:pt x="375" y="485"/>
                      <a:pt x="416" y="474"/>
                      <a:pt x="449" y="452"/>
                    </a:cubicBezTo>
                    <a:cubicBezTo>
                      <a:pt x="549" y="385"/>
                      <a:pt x="616" y="218"/>
                      <a:pt x="549" y="118"/>
                    </a:cubicBezTo>
                    <a:cubicBezTo>
                      <a:pt x="497" y="35"/>
                      <a:pt x="419" y="0"/>
                      <a:pt x="3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2" name="Google Shape;26025;p73">
                <a:extLst>
                  <a:ext uri="{FF2B5EF4-FFF2-40B4-BE49-F238E27FC236}">
                    <a16:creationId xmlns:a16="http://schemas.microsoft.com/office/drawing/2014/main" id="{C0ED21A9-A605-DE84-D4A7-4809EF4DCE3E}"/>
                  </a:ext>
                </a:extLst>
              </p:cNvPr>
              <p:cNvSpPr/>
              <p:nvPr/>
            </p:nvSpPr>
            <p:spPr>
              <a:xfrm>
                <a:off x="8054650" y="3280775"/>
                <a:ext cx="13475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82" extrusionOk="0">
                    <a:moveTo>
                      <a:pt x="274" y="1"/>
                    </a:moveTo>
                    <a:cubicBezTo>
                      <a:pt x="138" y="1"/>
                      <a:pt x="0" y="115"/>
                      <a:pt x="39" y="307"/>
                    </a:cubicBezTo>
                    <a:cubicBezTo>
                      <a:pt x="66" y="417"/>
                      <a:pt x="162" y="482"/>
                      <a:pt x="271" y="482"/>
                    </a:cubicBezTo>
                    <a:cubicBezTo>
                      <a:pt x="293" y="482"/>
                      <a:pt x="316" y="479"/>
                      <a:pt x="339" y="473"/>
                    </a:cubicBezTo>
                    <a:cubicBezTo>
                      <a:pt x="472" y="440"/>
                      <a:pt x="539" y="340"/>
                      <a:pt x="506" y="207"/>
                    </a:cubicBezTo>
                    <a:cubicBezTo>
                      <a:pt x="477" y="64"/>
                      <a:pt x="376" y="1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3" name="Google Shape;26026;p73">
                <a:extLst>
                  <a:ext uri="{FF2B5EF4-FFF2-40B4-BE49-F238E27FC236}">
                    <a16:creationId xmlns:a16="http://schemas.microsoft.com/office/drawing/2014/main" id="{130EB783-68F2-29F2-7CA1-667F971CA561}"/>
                  </a:ext>
                </a:extLst>
              </p:cNvPr>
              <p:cNvSpPr/>
              <p:nvPr/>
            </p:nvSpPr>
            <p:spPr>
              <a:xfrm>
                <a:off x="7950125" y="3424625"/>
                <a:ext cx="1492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403" extrusionOk="0">
                    <a:moveTo>
                      <a:pt x="305" y="1"/>
                    </a:moveTo>
                    <a:cubicBezTo>
                      <a:pt x="237" y="1"/>
                      <a:pt x="169" y="27"/>
                      <a:pt x="117" y="90"/>
                    </a:cubicBezTo>
                    <a:cubicBezTo>
                      <a:pt x="0" y="230"/>
                      <a:pt x="226" y="402"/>
                      <a:pt x="395" y="402"/>
                    </a:cubicBezTo>
                    <a:cubicBezTo>
                      <a:pt x="468" y="402"/>
                      <a:pt x="530" y="370"/>
                      <a:pt x="550" y="290"/>
                    </a:cubicBezTo>
                    <a:cubicBezTo>
                      <a:pt x="596" y="130"/>
                      <a:pt x="453" y="1"/>
                      <a:pt x="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4" name="Google Shape;26027;p73">
                <a:extLst>
                  <a:ext uri="{FF2B5EF4-FFF2-40B4-BE49-F238E27FC236}">
                    <a16:creationId xmlns:a16="http://schemas.microsoft.com/office/drawing/2014/main" id="{A599F178-C91B-29F7-F994-901C47502890}"/>
                  </a:ext>
                </a:extLst>
              </p:cNvPr>
              <p:cNvSpPr/>
              <p:nvPr/>
            </p:nvSpPr>
            <p:spPr>
              <a:xfrm>
                <a:off x="7963025" y="3640300"/>
                <a:ext cx="131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27" h="471" extrusionOk="0">
                    <a:moveTo>
                      <a:pt x="291" y="1"/>
                    </a:moveTo>
                    <a:cubicBezTo>
                      <a:pt x="284" y="1"/>
                      <a:pt x="276" y="1"/>
                      <a:pt x="268" y="2"/>
                    </a:cubicBezTo>
                    <a:cubicBezTo>
                      <a:pt x="134" y="2"/>
                      <a:pt x="1" y="102"/>
                      <a:pt x="1" y="236"/>
                    </a:cubicBezTo>
                    <a:cubicBezTo>
                      <a:pt x="1" y="369"/>
                      <a:pt x="134" y="469"/>
                      <a:pt x="268" y="469"/>
                    </a:cubicBezTo>
                    <a:cubicBezTo>
                      <a:pt x="276" y="470"/>
                      <a:pt x="284" y="471"/>
                      <a:pt x="291" y="471"/>
                    </a:cubicBezTo>
                    <a:cubicBezTo>
                      <a:pt x="527" y="471"/>
                      <a:pt x="527" y="1"/>
                      <a:pt x="2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5" name="Google Shape;26028;p73">
                <a:extLst>
                  <a:ext uri="{FF2B5EF4-FFF2-40B4-BE49-F238E27FC236}">
                    <a16:creationId xmlns:a16="http://schemas.microsoft.com/office/drawing/2014/main" id="{A5FBC4BC-6BB2-9409-2420-AD41ED72ECDE}"/>
                  </a:ext>
                </a:extLst>
              </p:cNvPr>
              <p:cNvSpPr/>
              <p:nvPr/>
            </p:nvSpPr>
            <p:spPr>
              <a:xfrm>
                <a:off x="8072725" y="3559000"/>
                <a:ext cx="15425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497" extrusionOk="0">
                    <a:moveTo>
                      <a:pt x="371" y="1"/>
                    </a:moveTo>
                    <a:cubicBezTo>
                      <a:pt x="184" y="1"/>
                      <a:pt x="0" y="212"/>
                      <a:pt x="149" y="386"/>
                    </a:cubicBezTo>
                    <a:cubicBezTo>
                      <a:pt x="208" y="464"/>
                      <a:pt x="278" y="496"/>
                      <a:pt x="346" y="496"/>
                    </a:cubicBezTo>
                    <a:cubicBezTo>
                      <a:pt x="394" y="496"/>
                      <a:pt x="442" y="480"/>
                      <a:pt x="483" y="452"/>
                    </a:cubicBezTo>
                    <a:cubicBezTo>
                      <a:pt x="583" y="352"/>
                      <a:pt x="616" y="219"/>
                      <a:pt x="550" y="85"/>
                    </a:cubicBezTo>
                    <a:cubicBezTo>
                      <a:pt x="499" y="26"/>
                      <a:pt x="434" y="1"/>
                      <a:pt x="3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6" name="Google Shape;26029;p73">
                <a:extLst>
                  <a:ext uri="{FF2B5EF4-FFF2-40B4-BE49-F238E27FC236}">
                    <a16:creationId xmlns:a16="http://schemas.microsoft.com/office/drawing/2014/main" id="{4BB62CD7-8EF5-F5AF-9151-D2F2477498AD}"/>
                  </a:ext>
                </a:extLst>
              </p:cNvPr>
              <p:cNvSpPr/>
              <p:nvPr/>
            </p:nvSpPr>
            <p:spPr>
              <a:xfrm>
                <a:off x="8045600" y="3352425"/>
                <a:ext cx="1252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77" extrusionOk="0">
                    <a:moveTo>
                      <a:pt x="240" y="0"/>
                    </a:moveTo>
                    <a:cubicBezTo>
                      <a:pt x="121" y="0"/>
                      <a:pt x="0" y="84"/>
                      <a:pt x="0" y="243"/>
                    </a:cubicBezTo>
                    <a:cubicBezTo>
                      <a:pt x="0" y="376"/>
                      <a:pt x="134" y="476"/>
                      <a:pt x="267" y="476"/>
                    </a:cubicBezTo>
                    <a:cubicBezTo>
                      <a:pt x="401" y="443"/>
                      <a:pt x="501" y="343"/>
                      <a:pt x="467" y="209"/>
                    </a:cubicBezTo>
                    <a:cubicBezTo>
                      <a:pt x="452" y="67"/>
                      <a:pt x="346" y="0"/>
                      <a:pt x="2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7" name="Google Shape;26030;p73">
                <a:extLst>
                  <a:ext uri="{FF2B5EF4-FFF2-40B4-BE49-F238E27FC236}">
                    <a16:creationId xmlns:a16="http://schemas.microsoft.com/office/drawing/2014/main" id="{8FDB21B4-855A-5C11-D5D8-6712ABC18A60}"/>
                  </a:ext>
                </a:extLst>
              </p:cNvPr>
              <p:cNvSpPr/>
              <p:nvPr/>
            </p:nvSpPr>
            <p:spPr>
              <a:xfrm>
                <a:off x="7882150" y="3492525"/>
                <a:ext cx="133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90" extrusionOk="0">
                    <a:moveTo>
                      <a:pt x="255" y="1"/>
                    </a:moveTo>
                    <a:cubicBezTo>
                      <a:pt x="192" y="1"/>
                      <a:pt x="134" y="26"/>
                      <a:pt x="100" y="76"/>
                    </a:cubicBezTo>
                    <a:cubicBezTo>
                      <a:pt x="0" y="176"/>
                      <a:pt x="0" y="343"/>
                      <a:pt x="100" y="443"/>
                    </a:cubicBezTo>
                    <a:cubicBezTo>
                      <a:pt x="145" y="473"/>
                      <a:pt x="204" y="489"/>
                      <a:pt x="264" y="489"/>
                    </a:cubicBezTo>
                    <a:cubicBezTo>
                      <a:pt x="337" y="489"/>
                      <a:pt x="412" y="465"/>
                      <a:pt x="467" y="409"/>
                    </a:cubicBezTo>
                    <a:cubicBezTo>
                      <a:pt x="534" y="309"/>
                      <a:pt x="534" y="143"/>
                      <a:pt x="434" y="76"/>
                    </a:cubicBezTo>
                    <a:cubicBezTo>
                      <a:pt x="384" y="26"/>
                      <a:pt x="317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8" name="Google Shape;26031;p73">
                <a:extLst>
                  <a:ext uri="{FF2B5EF4-FFF2-40B4-BE49-F238E27FC236}">
                    <a16:creationId xmlns:a16="http://schemas.microsoft.com/office/drawing/2014/main" id="{C7963E84-D4FC-6498-4128-48B795745E43}"/>
                  </a:ext>
                </a:extLst>
              </p:cNvPr>
              <p:cNvSpPr/>
              <p:nvPr/>
            </p:nvSpPr>
            <p:spPr>
              <a:xfrm>
                <a:off x="7887150" y="3718125"/>
                <a:ext cx="12225" cy="910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364" extrusionOk="0">
                    <a:moveTo>
                      <a:pt x="116" y="1"/>
                    </a:moveTo>
                    <a:cubicBezTo>
                      <a:pt x="74" y="1"/>
                      <a:pt x="41" y="35"/>
                      <a:pt x="34" y="125"/>
                    </a:cubicBezTo>
                    <a:cubicBezTo>
                      <a:pt x="0" y="225"/>
                      <a:pt x="100" y="359"/>
                      <a:pt x="234" y="359"/>
                    </a:cubicBezTo>
                    <a:cubicBezTo>
                      <a:pt x="251" y="362"/>
                      <a:pt x="266" y="363"/>
                      <a:pt x="279" y="363"/>
                    </a:cubicBezTo>
                    <a:cubicBezTo>
                      <a:pt x="488" y="363"/>
                      <a:pt x="253" y="1"/>
                      <a:pt x="1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9" name="Google Shape;26032;p73">
                <a:extLst>
                  <a:ext uri="{FF2B5EF4-FFF2-40B4-BE49-F238E27FC236}">
                    <a16:creationId xmlns:a16="http://schemas.microsoft.com/office/drawing/2014/main" id="{CD3D18AC-2C75-45E4-5B6B-7636F8534679}"/>
                  </a:ext>
                </a:extLst>
              </p:cNvPr>
              <p:cNvSpPr/>
              <p:nvPr/>
            </p:nvSpPr>
            <p:spPr>
              <a:xfrm>
                <a:off x="7717025" y="3831500"/>
                <a:ext cx="1252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88" extrusionOk="0">
                    <a:moveTo>
                      <a:pt x="249" y="0"/>
                    </a:moveTo>
                    <a:cubicBezTo>
                      <a:pt x="195" y="0"/>
                      <a:pt x="141" y="19"/>
                      <a:pt x="101" y="60"/>
                    </a:cubicBezTo>
                    <a:cubicBezTo>
                      <a:pt x="1" y="160"/>
                      <a:pt x="1" y="327"/>
                      <a:pt x="101" y="427"/>
                    </a:cubicBezTo>
                    <a:cubicBezTo>
                      <a:pt x="142" y="469"/>
                      <a:pt x="198" y="488"/>
                      <a:pt x="253" y="488"/>
                    </a:cubicBezTo>
                    <a:cubicBezTo>
                      <a:pt x="375" y="488"/>
                      <a:pt x="501" y="397"/>
                      <a:pt x="501" y="260"/>
                    </a:cubicBezTo>
                    <a:cubicBezTo>
                      <a:pt x="501" y="98"/>
                      <a:pt x="372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0" name="Google Shape;26033;p73">
                <a:extLst>
                  <a:ext uri="{FF2B5EF4-FFF2-40B4-BE49-F238E27FC236}">
                    <a16:creationId xmlns:a16="http://schemas.microsoft.com/office/drawing/2014/main" id="{9E211599-93D9-066E-6370-B2DFF7CAAD38}"/>
                  </a:ext>
                </a:extLst>
              </p:cNvPr>
              <p:cNvSpPr/>
              <p:nvPr/>
            </p:nvSpPr>
            <p:spPr>
              <a:xfrm>
                <a:off x="7742875" y="4011800"/>
                <a:ext cx="13725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354" extrusionOk="0">
                    <a:moveTo>
                      <a:pt x="84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67" y="353"/>
                    </a:cubicBezTo>
                    <a:cubicBezTo>
                      <a:pt x="549" y="353"/>
                      <a:pt x="242" y="1"/>
                      <a:pt x="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1" name="Google Shape;26034;p73">
                <a:extLst>
                  <a:ext uri="{FF2B5EF4-FFF2-40B4-BE49-F238E27FC236}">
                    <a16:creationId xmlns:a16="http://schemas.microsoft.com/office/drawing/2014/main" id="{8ED06194-EC29-D18D-E924-DE41B6216F44}"/>
                  </a:ext>
                </a:extLst>
              </p:cNvPr>
              <p:cNvSpPr/>
              <p:nvPr/>
            </p:nvSpPr>
            <p:spPr>
              <a:xfrm>
                <a:off x="7820600" y="3968125"/>
                <a:ext cx="14025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496" extrusionOk="0">
                    <a:moveTo>
                      <a:pt x="268" y="1"/>
                    </a:moveTo>
                    <a:cubicBezTo>
                      <a:pt x="164" y="1"/>
                      <a:pt x="64" y="69"/>
                      <a:pt x="27" y="199"/>
                    </a:cubicBezTo>
                    <a:cubicBezTo>
                      <a:pt x="1" y="358"/>
                      <a:pt x="142" y="496"/>
                      <a:pt x="285" y="496"/>
                    </a:cubicBezTo>
                    <a:cubicBezTo>
                      <a:pt x="323" y="496"/>
                      <a:pt x="360" y="486"/>
                      <a:pt x="394" y="466"/>
                    </a:cubicBezTo>
                    <a:cubicBezTo>
                      <a:pt x="528" y="366"/>
                      <a:pt x="561" y="232"/>
                      <a:pt x="494" y="132"/>
                    </a:cubicBezTo>
                    <a:cubicBezTo>
                      <a:pt x="435" y="44"/>
                      <a:pt x="35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2" name="Google Shape;26035;p73">
                <a:extLst>
                  <a:ext uri="{FF2B5EF4-FFF2-40B4-BE49-F238E27FC236}">
                    <a16:creationId xmlns:a16="http://schemas.microsoft.com/office/drawing/2014/main" id="{AAE58C42-F46B-BF43-7E90-64F12E00BCEC}"/>
                  </a:ext>
                </a:extLst>
              </p:cNvPr>
              <p:cNvSpPr/>
              <p:nvPr/>
            </p:nvSpPr>
            <p:spPr>
              <a:xfrm>
                <a:off x="7800400" y="3877800"/>
                <a:ext cx="13825" cy="8125"/>
              </a:xfrm>
              <a:custGeom>
                <a:avLst/>
                <a:gdLst/>
                <a:ahLst/>
                <a:cxnLst/>
                <a:rect l="l" t="t" r="r" b="b"/>
                <a:pathLst>
                  <a:path w="553" h="325" extrusionOk="0">
                    <a:moveTo>
                      <a:pt x="336" y="1"/>
                    </a:moveTo>
                    <a:cubicBezTo>
                      <a:pt x="314" y="1"/>
                      <a:pt x="291" y="3"/>
                      <a:pt x="268" y="9"/>
                    </a:cubicBezTo>
                    <a:cubicBezTo>
                      <a:pt x="0" y="33"/>
                      <a:pt x="301" y="324"/>
                      <a:pt x="457" y="324"/>
                    </a:cubicBezTo>
                    <a:cubicBezTo>
                      <a:pt x="515" y="324"/>
                      <a:pt x="553" y="284"/>
                      <a:pt x="535" y="176"/>
                    </a:cubicBezTo>
                    <a:cubicBezTo>
                      <a:pt x="535" y="65"/>
                      <a:pt x="443" y="1"/>
                      <a:pt x="3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3" name="Google Shape;26036;p73">
                <a:extLst>
                  <a:ext uri="{FF2B5EF4-FFF2-40B4-BE49-F238E27FC236}">
                    <a16:creationId xmlns:a16="http://schemas.microsoft.com/office/drawing/2014/main" id="{861BAA1A-123D-3EF9-9CC1-4731C7AB01D3}"/>
                  </a:ext>
                </a:extLst>
              </p:cNvPr>
              <p:cNvSpPr/>
              <p:nvPr/>
            </p:nvSpPr>
            <p:spPr>
              <a:xfrm>
                <a:off x="7671725" y="3996950"/>
                <a:ext cx="17250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690" h="493" extrusionOk="0">
                    <a:moveTo>
                      <a:pt x="354" y="1"/>
                    </a:moveTo>
                    <a:cubicBezTo>
                      <a:pt x="296" y="1"/>
                      <a:pt x="234" y="24"/>
                      <a:pt x="178" y="80"/>
                    </a:cubicBezTo>
                    <a:cubicBezTo>
                      <a:pt x="1" y="257"/>
                      <a:pt x="151" y="493"/>
                      <a:pt x="336" y="493"/>
                    </a:cubicBezTo>
                    <a:cubicBezTo>
                      <a:pt x="394" y="493"/>
                      <a:pt x="456" y="469"/>
                      <a:pt x="512" y="414"/>
                    </a:cubicBezTo>
                    <a:cubicBezTo>
                      <a:pt x="689" y="236"/>
                      <a:pt x="539" y="1"/>
                      <a:pt x="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4" name="Google Shape;26037;p73">
                <a:extLst>
                  <a:ext uri="{FF2B5EF4-FFF2-40B4-BE49-F238E27FC236}">
                    <a16:creationId xmlns:a16="http://schemas.microsoft.com/office/drawing/2014/main" id="{90ECA8C7-D25E-7669-2068-122DBCAC207F}"/>
                  </a:ext>
                </a:extLst>
              </p:cNvPr>
              <p:cNvSpPr/>
              <p:nvPr/>
            </p:nvSpPr>
            <p:spPr>
              <a:xfrm>
                <a:off x="7634125" y="4208550"/>
                <a:ext cx="1420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7" extrusionOk="0">
                    <a:moveTo>
                      <a:pt x="298" y="1"/>
                    </a:moveTo>
                    <a:cubicBezTo>
                      <a:pt x="209" y="1"/>
                      <a:pt x="121" y="49"/>
                      <a:pt x="81" y="155"/>
                    </a:cubicBezTo>
                    <a:cubicBezTo>
                      <a:pt x="1" y="356"/>
                      <a:pt x="162" y="496"/>
                      <a:pt x="318" y="496"/>
                    </a:cubicBezTo>
                    <a:cubicBezTo>
                      <a:pt x="421" y="496"/>
                      <a:pt x="521" y="435"/>
                      <a:pt x="548" y="289"/>
                    </a:cubicBezTo>
                    <a:cubicBezTo>
                      <a:pt x="568" y="109"/>
                      <a:pt x="432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5" name="Google Shape;26038;p73">
                <a:extLst>
                  <a:ext uri="{FF2B5EF4-FFF2-40B4-BE49-F238E27FC236}">
                    <a16:creationId xmlns:a16="http://schemas.microsoft.com/office/drawing/2014/main" id="{7DF7F941-F8AA-63CC-BD5D-FDD7DB9A870A}"/>
                  </a:ext>
                </a:extLst>
              </p:cNvPr>
              <p:cNvSpPr/>
              <p:nvPr/>
            </p:nvSpPr>
            <p:spPr>
              <a:xfrm>
                <a:off x="7685325" y="4154475"/>
                <a:ext cx="12550" cy="1232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493" extrusionOk="0">
                    <a:moveTo>
                      <a:pt x="219" y="1"/>
                    </a:moveTo>
                    <a:cubicBezTo>
                      <a:pt x="102" y="1"/>
                      <a:pt x="1" y="97"/>
                      <a:pt x="1" y="250"/>
                    </a:cubicBezTo>
                    <a:cubicBezTo>
                      <a:pt x="1" y="387"/>
                      <a:pt x="110" y="493"/>
                      <a:pt x="232" y="493"/>
                    </a:cubicBezTo>
                    <a:cubicBezTo>
                      <a:pt x="289" y="493"/>
                      <a:pt x="348" y="470"/>
                      <a:pt x="401" y="417"/>
                    </a:cubicBezTo>
                    <a:cubicBezTo>
                      <a:pt x="501" y="317"/>
                      <a:pt x="501" y="184"/>
                      <a:pt x="401" y="83"/>
                    </a:cubicBezTo>
                    <a:cubicBezTo>
                      <a:pt x="344" y="26"/>
                      <a:pt x="279" y="1"/>
                      <a:pt x="2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6" name="Google Shape;26039;p73">
                <a:extLst>
                  <a:ext uri="{FF2B5EF4-FFF2-40B4-BE49-F238E27FC236}">
                    <a16:creationId xmlns:a16="http://schemas.microsoft.com/office/drawing/2014/main" id="{772C7F75-0584-EC64-BA93-CD87137E8F2D}"/>
                  </a:ext>
                </a:extLst>
              </p:cNvPr>
              <p:cNvSpPr/>
              <p:nvPr/>
            </p:nvSpPr>
            <p:spPr>
              <a:xfrm>
                <a:off x="7652825" y="4003100"/>
                <a:ext cx="117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502" extrusionOk="0">
                    <a:moveTo>
                      <a:pt x="234" y="1"/>
                    </a:moveTo>
                    <a:cubicBezTo>
                      <a:pt x="100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368"/>
                      <a:pt x="467" y="234"/>
                    </a:cubicBezTo>
                    <a:cubicBezTo>
                      <a:pt x="467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7" name="Google Shape;26040;p73">
                <a:extLst>
                  <a:ext uri="{FF2B5EF4-FFF2-40B4-BE49-F238E27FC236}">
                    <a16:creationId xmlns:a16="http://schemas.microsoft.com/office/drawing/2014/main" id="{6ACF837E-8481-AAE9-2815-72B0794AA60F}"/>
                  </a:ext>
                </a:extLst>
              </p:cNvPr>
              <p:cNvSpPr/>
              <p:nvPr/>
            </p:nvSpPr>
            <p:spPr>
              <a:xfrm>
                <a:off x="7584425" y="4090800"/>
                <a:ext cx="14000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77" extrusionOk="0">
                    <a:moveTo>
                      <a:pt x="272" y="1"/>
                    </a:moveTo>
                    <a:cubicBezTo>
                      <a:pt x="204" y="1"/>
                      <a:pt x="140" y="30"/>
                      <a:pt x="101" y="95"/>
                    </a:cubicBezTo>
                    <a:cubicBezTo>
                      <a:pt x="1" y="195"/>
                      <a:pt x="34" y="362"/>
                      <a:pt x="134" y="429"/>
                    </a:cubicBezTo>
                    <a:cubicBezTo>
                      <a:pt x="184" y="462"/>
                      <a:pt x="236" y="477"/>
                      <a:pt x="286" y="477"/>
                    </a:cubicBezTo>
                    <a:cubicBezTo>
                      <a:pt x="434" y="477"/>
                      <a:pt x="559" y="345"/>
                      <a:pt x="534" y="195"/>
                    </a:cubicBezTo>
                    <a:cubicBezTo>
                      <a:pt x="494" y="73"/>
                      <a:pt x="378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8" name="Google Shape;26041;p73">
                <a:extLst>
                  <a:ext uri="{FF2B5EF4-FFF2-40B4-BE49-F238E27FC236}">
                    <a16:creationId xmlns:a16="http://schemas.microsoft.com/office/drawing/2014/main" id="{0818BE7E-8D73-15C2-6B37-1416C152FBE3}"/>
                  </a:ext>
                </a:extLst>
              </p:cNvPr>
              <p:cNvSpPr/>
              <p:nvPr/>
            </p:nvSpPr>
            <p:spPr>
              <a:xfrm>
                <a:off x="7596100" y="4410900"/>
                <a:ext cx="125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501" extrusionOk="0">
                    <a:moveTo>
                      <a:pt x="268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501"/>
                      <a:pt x="234" y="501"/>
                    </a:cubicBezTo>
                    <a:cubicBezTo>
                      <a:pt x="368" y="501"/>
                      <a:pt x="468" y="401"/>
                      <a:pt x="468" y="267"/>
                    </a:cubicBezTo>
                    <a:cubicBezTo>
                      <a:pt x="501" y="134"/>
                      <a:pt x="368" y="34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9" name="Google Shape;26042;p73">
                <a:extLst>
                  <a:ext uri="{FF2B5EF4-FFF2-40B4-BE49-F238E27FC236}">
                    <a16:creationId xmlns:a16="http://schemas.microsoft.com/office/drawing/2014/main" id="{54A59CCA-42FD-DA9F-1F2A-84F4247CECD0}"/>
                  </a:ext>
                </a:extLst>
              </p:cNvPr>
              <p:cNvSpPr/>
              <p:nvPr/>
            </p:nvSpPr>
            <p:spPr>
              <a:xfrm>
                <a:off x="7663175" y="4371525"/>
                <a:ext cx="1385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72" extrusionOk="0">
                    <a:moveTo>
                      <a:pt x="293" y="1"/>
                    </a:moveTo>
                    <a:cubicBezTo>
                      <a:pt x="193" y="1"/>
                      <a:pt x="91" y="61"/>
                      <a:pt x="53" y="174"/>
                    </a:cubicBezTo>
                    <a:cubicBezTo>
                      <a:pt x="0" y="333"/>
                      <a:pt x="136" y="471"/>
                      <a:pt x="295" y="471"/>
                    </a:cubicBezTo>
                    <a:cubicBezTo>
                      <a:pt x="336" y="471"/>
                      <a:pt x="379" y="462"/>
                      <a:pt x="420" y="441"/>
                    </a:cubicBezTo>
                    <a:cubicBezTo>
                      <a:pt x="520" y="375"/>
                      <a:pt x="553" y="241"/>
                      <a:pt x="487" y="108"/>
                    </a:cubicBezTo>
                    <a:cubicBezTo>
                      <a:pt x="443" y="36"/>
                      <a:pt x="369" y="1"/>
                      <a:pt x="2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0" name="Google Shape;26043;p73">
                <a:extLst>
                  <a:ext uri="{FF2B5EF4-FFF2-40B4-BE49-F238E27FC236}">
                    <a16:creationId xmlns:a16="http://schemas.microsoft.com/office/drawing/2014/main" id="{1D6586DF-EFED-E442-359B-2DB6D4CE0713}"/>
                  </a:ext>
                </a:extLst>
              </p:cNvPr>
              <p:cNvSpPr/>
              <p:nvPr/>
            </p:nvSpPr>
            <p:spPr>
              <a:xfrm>
                <a:off x="7668650" y="4265175"/>
                <a:ext cx="11700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65" extrusionOk="0">
                    <a:moveTo>
                      <a:pt x="234" y="0"/>
                    </a:moveTo>
                    <a:cubicBezTo>
                      <a:pt x="118" y="0"/>
                      <a:pt x="1" y="75"/>
                      <a:pt x="1" y="225"/>
                    </a:cubicBezTo>
                    <a:cubicBezTo>
                      <a:pt x="1" y="345"/>
                      <a:pt x="81" y="464"/>
                      <a:pt x="193" y="464"/>
                    </a:cubicBezTo>
                    <a:cubicBezTo>
                      <a:pt x="207" y="464"/>
                      <a:pt x="220" y="462"/>
                      <a:pt x="234" y="459"/>
                    </a:cubicBezTo>
                    <a:cubicBezTo>
                      <a:pt x="368" y="459"/>
                      <a:pt x="468" y="359"/>
                      <a:pt x="468" y="225"/>
                    </a:cubicBezTo>
                    <a:cubicBezTo>
                      <a:pt x="468" y="75"/>
                      <a:pt x="351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1" name="Google Shape;26044;p73">
                <a:extLst>
                  <a:ext uri="{FF2B5EF4-FFF2-40B4-BE49-F238E27FC236}">
                    <a16:creationId xmlns:a16="http://schemas.microsoft.com/office/drawing/2014/main" id="{AEDA69E0-CD8E-6B34-8F43-132105F06408}"/>
                  </a:ext>
                </a:extLst>
              </p:cNvPr>
              <p:cNvSpPr/>
              <p:nvPr/>
            </p:nvSpPr>
            <p:spPr>
              <a:xfrm>
                <a:off x="7511050" y="4236600"/>
                <a:ext cx="1252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2" extrusionOk="0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2" name="Google Shape;26045;p73">
                <a:extLst>
                  <a:ext uri="{FF2B5EF4-FFF2-40B4-BE49-F238E27FC236}">
                    <a16:creationId xmlns:a16="http://schemas.microsoft.com/office/drawing/2014/main" id="{C8656B1D-BB08-BE6F-26CC-8410CE21AA08}"/>
                  </a:ext>
                </a:extLst>
              </p:cNvPr>
              <p:cNvSpPr/>
              <p:nvPr/>
            </p:nvSpPr>
            <p:spPr>
              <a:xfrm>
                <a:off x="7323400" y="4488125"/>
                <a:ext cx="16200" cy="11800"/>
              </a:xfrm>
              <a:custGeom>
                <a:avLst/>
                <a:gdLst/>
                <a:ahLst/>
                <a:cxnLst/>
                <a:rect l="l" t="t" r="r" b="b"/>
                <a:pathLst>
                  <a:path w="648" h="472" extrusionOk="0">
                    <a:moveTo>
                      <a:pt x="286" y="0"/>
                    </a:moveTo>
                    <a:cubicBezTo>
                      <a:pt x="221" y="0"/>
                      <a:pt x="156" y="25"/>
                      <a:pt x="101" y="80"/>
                    </a:cubicBezTo>
                    <a:cubicBezTo>
                      <a:pt x="1" y="180"/>
                      <a:pt x="34" y="347"/>
                      <a:pt x="134" y="414"/>
                    </a:cubicBezTo>
                    <a:cubicBezTo>
                      <a:pt x="182" y="455"/>
                      <a:pt x="233" y="472"/>
                      <a:pt x="283" y="472"/>
                    </a:cubicBezTo>
                    <a:cubicBezTo>
                      <a:pt x="479" y="472"/>
                      <a:pt x="647" y="206"/>
                      <a:pt x="435" y="47"/>
                    </a:cubicBezTo>
                    <a:cubicBezTo>
                      <a:pt x="390" y="17"/>
                      <a:pt x="338" y="0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3" name="Google Shape;26046;p73">
                <a:extLst>
                  <a:ext uri="{FF2B5EF4-FFF2-40B4-BE49-F238E27FC236}">
                    <a16:creationId xmlns:a16="http://schemas.microsoft.com/office/drawing/2014/main" id="{31A7B346-0AC6-E866-8E29-006C9189E85B}"/>
                  </a:ext>
                </a:extLst>
              </p:cNvPr>
              <p:cNvSpPr/>
              <p:nvPr/>
            </p:nvSpPr>
            <p:spPr>
              <a:xfrm>
                <a:off x="7411475" y="4455925"/>
                <a:ext cx="17525" cy="1272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509" extrusionOk="0">
                    <a:moveTo>
                      <a:pt x="367" y="0"/>
                    </a:moveTo>
                    <a:cubicBezTo>
                      <a:pt x="330" y="0"/>
                      <a:pt x="289" y="11"/>
                      <a:pt x="247" y="34"/>
                    </a:cubicBezTo>
                    <a:cubicBezTo>
                      <a:pt x="1" y="157"/>
                      <a:pt x="124" y="509"/>
                      <a:pt x="355" y="509"/>
                    </a:cubicBezTo>
                    <a:cubicBezTo>
                      <a:pt x="374" y="509"/>
                      <a:pt x="394" y="506"/>
                      <a:pt x="414" y="501"/>
                    </a:cubicBezTo>
                    <a:cubicBezTo>
                      <a:pt x="701" y="386"/>
                      <a:pt x="593" y="0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4" name="Google Shape;26047;p73">
                <a:extLst>
                  <a:ext uri="{FF2B5EF4-FFF2-40B4-BE49-F238E27FC236}">
                    <a16:creationId xmlns:a16="http://schemas.microsoft.com/office/drawing/2014/main" id="{9E1AAACA-7CA0-E82A-EFEA-D4D2FCCBF2F4}"/>
                  </a:ext>
                </a:extLst>
              </p:cNvPr>
              <p:cNvSpPr/>
              <p:nvPr/>
            </p:nvSpPr>
            <p:spPr>
              <a:xfrm>
                <a:off x="7490925" y="4186175"/>
                <a:ext cx="151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06" h="462" extrusionOk="0">
                    <a:moveTo>
                      <a:pt x="322" y="0"/>
                    </a:moveTo>
                    <a:cubicBezTo>
                      <a:pt x="107" y="0"/>
                      <a:pt x="1" y="331"/>
                      <a:pt x="238" y="450"/>
                    </a:cubicBezTo>
                    <a:cubicBezTo>
                      <a:pt x="262" y="458"/>
                      <a:pt x="287" y="462"/>
                      <a:pt x="313" y="462"/>
                    </a:cubicBezTo>
                    <a:cubicBezTo>
                      <a:pt x="398" y="462"/>
                      <a:pt x="488" y="418"/>
                      <a:pt x="538" y="317"/>
                    </a:cubicBezTo>
                    <a:cubicBezTo>
                      <a:pt x="605" y="183"/>
                      <a:pt x="538" y="50"/>
                      <a:pt x="405" y="16"/>
                    </a:cubicBezTo>
                    <a:cubicBezTo>
                      <a:pt x="376" y="5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5" name="Google Shape;26048;p73">
                <a:extLst>
                  <a:ext uri="{FF2B5EF4-FFF2-40B4-BE49-F238E27FC236}">
                    <a16:creationId xmlns:a16="http://schemas.microsoft.com/office/drawing/2014/main" id="{0817688F-3528-4D5C-18C4-52C14FD4E87F}"/>
                  </a:ext>
                </a:extLst>
              </p:cNvPr>
              <p:cNvSpPr/>
              <p:nvPr/>
            </p:nvSpPr>
            <p:spPr>
              <a:xfrm>
                <a:off x="7410150" y="4255275"/>
                <a:ext cx="1335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34" h="481" extrusionOk="0">
                    <a:moveTo>
                      <a:pt x="282" y="1"/>
                    </a:moveTo>
                    <a:cubicBezTo>
                      <a:pt x="232" y="1"/>
                      <a:pt x="180" y="17"/>
                      <a:pt x="134" y="54"/>
                    </a:cubicBezTo>
                    <a:cubicBezTo>
                      <a:pt x="33" y="154"/>
                      <a:pt x="0" y="288"/>
                      <a:pt x="100" y="388"/>
                    </a:cubicBezTo>
                    <a:cubicBezTo>
                      <a:pt x="151" y="451"/>
                      <a:pt x="220" y="481"/>
                      <a:pt x="289" y="481"/>
                    </a:cubicBezTo>
                    <a:cubicBezTo>
                      <a:pt x="402" y="481"/>
                      <a:pt x="513" y="400"/>
                      <a:pt x="534" y="254"/>
                    </a:cubicBezTo>
                    <a:cubicBezTo>
                      <a:pt x="534" y="110"/>
                      <a:pt x="413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6" name="Google Shape;26049;p73">
                <a:extLst>
                  <a:ext uri="{FF2B5EF4-FFF2-40B4-BE49-F238E27FC236}">
                    <a16:creationId xmlns:a16="http://schemas.microsoft.com/office/drawing/2014/main" id="{1FEE73B3-8BE2-8122-062E-A0D545E0E746}"/>
                  </a:ext>
                </a:extLst>
              </p:cNvPr>
              <p:cNvSpPr/>
              <p:nvPr/>
            </p:nvSpPr>
            <p:spPr>
              <a:xfrm>
                <a:off x="7369275" y="4467400"/>
                <a:ext cx="147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478" extrusionOk="0">
                    <a:moveTo>
                      <a:pt x="299" y="0"/>
                    </a:moveTo>
                    <a:cubicBezTo>
                      <a:pt x="191" y="0"/>
                      <a:pt x="95" y="65"/>
                      <a:pt x="67" y="175"/>
                    </a:cubicBezTo>
                    <a:cubicBezTo>
                      <a:pt x="1" y="276"/>
                      <a:pt x="67" y="409"/>
                      <a:pt x="201" y="476"/>
                    </a:cubicBezTo>
                    <a:cubicBezTo>
                      <a:pt x="212" y="477"/>
                      <a:pt x="224" y="478"/>
                      <a:pt x="235" y="478"/>
                    </a:cubicBezTo>
                    <a:cubicBezTo>
                      <a:pt x="478" y="478"/>
                      <a:pt x="591" y="136"/>
                      <a:pt x="368" y="9"/>
                    </a:cubicBezTo>
                    <a:cubicBezTo>
                      <a:pt x="345" y="3"/>
                      <a:pt x="322" y="0"/>
                      <a:pt x="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7" name="Google Shape;26050;p73">
                <a:extLst>
                  <a:ext uri="{FF2B5EF4-FFF2-40B4-BE49-F238E27FC236}">
                    <a16:creationId xmlns:a16="http://schemas.microsoft.com/office/drawing/2014/main" id="{F5A3521B-B6EA-C15B-52BD-3AF96C425388}"/>
                  </a:ext>
                </a:extLst>
              </p:cNvPr>
              <p:cNvSpPr/>
              <p:nvPr/>
            </p:nvSpPr>
            <p:spPr>
              <a:xfrm>
                <a:off x="7042225" y="4605825"/>
                <a:ext cx="17650" cy="127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510" extrusionOk="0">
                    <a:moveTo>
                      <a:pt x="376" y="0"/>
                    </a:moveTo>
                    <a:cubicBezTo>
                      <a:pt x="333" y="0"/>
                      <a:pt x="287" y="13"/>
                      <a:pt x="240" y="42"/>
                    </a:cubicBezTo>
                    <a:cubicBezTo>
                      <a:pt x="1" y="202"/>
                      <a:pt x="164" y="510"/>
                      <a:pt x="376" y="510"/>
                    </a:cubicBezTo>
                    <a:cubicBezTo>
                      <a:pt x="429" y="510"/>
                      <a:pt x="486" y="490"/>
                      <a:pt x="540" y="443"/>
                    </a:cubicBezTo>
                    <a:cubicBezTo>
                      <a:pt x="705" y="278"/>
                      <a:pt x="576" y="0"/>
                      <a:pt x="3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8" name="Google Shape;26051;p73">
                <a:extLst>
                  <a:ext uri="{FF2B5EF4-FFF2-40B4-BE49-F238E27FC236}">
                    <a16:creationId xmlns:a16="http://schemas.microsoft.com/office/drawing/2014/main" id="{F5B1F409-B373-DE78-B654-40FF02B1BABA}"/>
                  </a:ext>
                </a:extLst>
              </p:cNvPr>
              <p:cNvSpPr/>
              <p:nvPr/>
            </p:nvSpPr>
            <p:spPr>
              <a:xfrm>
                <a:off x="7059050" y="4717775"/>
                <a:ext cx="1420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75" extrusionOk="0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384"/>
                      <a:pt x="101" y="474"/>
                      <a:pt x="215" y="474"/>
                    </a:cubicBezTo>
                    <a:cubicBezTo>
                      <a:pt x="233" y="474"/>
                      <a:pt x="250" y="472"/>
                      <a:pt x="268" y="468"/>
                    </a:cubicBezTo>
                    <a:cubicBezTo>
                      <a:pt x="568" y="435"/>
                      <a:pt x="501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9" name="Google Shape;26052;p73">
                <a:extLst>
                  <a:ext uri="{FF2B5EF4-FFF2-40B4-BE49-F238E27FC236}">
                    <a16:creationId xmlns:a16="http://schemas.microsoft.com/office/drawing/2014/main" id="{A746B949-4EA7-5234-611C-1DC6229971AC}"/>
                  </a:ext>
                </a:extLst>
              </p:cNvPr>
              <p:cNvSpPr/>
              <p:nvPr/>
            </p:nvSpPr>
            <p:spPr>
              <a:xfrm>
                <a:off x="7155175" y="4645975"/>
                <a:ext cx="15650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06" extrusionOk="0">
                    <a:moveTo>
                      <a:pt x="320" y="1"/>
                    </a:moveTo>
                    <a:cubicBezTo>
                      <a:pt x="138" y="1"/>
                      <a:pt x="0" y="217"/>
                      <a:pt x="125" y="404"/>
                    </a:cubicBezTo>
                    <a:cubicBezTo>
                      <a:pt x="168" y="469"/>
                      <a:pt x="239" y="506"/>
                      <a:pt x="320" y="506"/>
                    </a:cubicBezTo>
                    <a:cubicBezTo>
                      <a:pt x="364" y="506"/>
                      <a:pt x="412" y="495"/>
                      <a:pt x="459" y="471"/>
                    </a:cubicBezTo>
                    <a:cubicBezTo>
                      <a:pt x="626" y="338"/>
                      <a:pt x="559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0" name="Google Shape;26053;p73">
                <a:extLst>
                  <a:ext uri="{FF2B5EF4-FFF2-40B4-BE49-F238E27FC236}">
                    <a16:creationId xmlns:a16="http://schemas.microsoft.com/office/drawing/2014/main" id="{83783F35-5591-6BA9-87E4-73B221BFC0A7}"/>
                  </a:ext>
                </a:extLst>
              </p:cNvPr>
              <p:cNvSpPr/>
              <p:nvPr/>
            </p:nvSpPr>
            <p:spPr>
              <a:xfrm>
                <a:off x="7070725" y="4559000"/>
                <a:ext cx="15875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35" h="481" extrusionOk="0">
                    <a:moveTo>
                      <a:pt x="324" y="1"/>
                    </a:moveTo>
                    <a:cubicBezTo>
                      <a:pt x="254" y="1"/>
                      <a:pt x="189" y="26"/>
                      <a:pt x="134" y="81"/>
                    </a:cubicBezTo>
                    <a:cubicBezTo>
                      <a:pt x="1" y="247"/>
                      <a:pt x="134" y="481"/>
                      <a:pt x="334" y="481"/>
                    </a:cubicBezTo>
                    <a:cubicBezTo>
                      <a:pt x="568" y="481"/>
                      <a:pt x="635" y="214"/>
                      <a:pt x="501" y="47"/>
                    </a:cubicBezTo>
                    <a:cubicBezTo>
                      <a:pt x="441" y="17"/>
                      <a:pt x="381" y="1"/>
                      <a:pt x="3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1" name="Google Shape;26054;p73">
                <a:extLst>
                  <a:ext uri="{FF2B5EF4-FFF2-40B4-BE49-F238E27FC236}">
                    <a16:creationId xmlns:a16="http://schemas.microsoft.com/office/drawing/2014/main" id="{25B987DB-FCC8-3B64-99E4-48432B86E810}"/>
                  </a:ext>
                </a:extLst>
              </p:cNvPr>
              <p:cNvSpPr/>
              <p:nvPr/>
            </p:nvSpPr>
            <p:spPr>
              <a:xfrm>
                <a:off x="6751625" y="4734900"/>
                <a:ext cx="1735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486" extrusionOk="0">
                    <a:moveTo>
                      <a:pt x="349" y="0"/>
                    </a:moveTo>
                    <a:cubicBezTo>
                      <a:pt x="320" y="0"/>
                      <a:pt x="289" y="5"/>
                      <a:pt x="256" y="16"/>
                    </a:cubicBezTo>
                    <a:cubicBezTo>
                      <a:pt x="0" y="130"/>
                      <a:pt x="107" y="486"/>
                      <a:pt x="330" y="486"/>
                    </a:cubicBezTo>
                    <a:cubicBezTo>
                      <a:pt x="369" y="486"/>
                      <a:pt x="411" y="475"/>
                      <a:pt x="456" y="450"/>
                    </a:cubicBezTo>
                    <a:cubicBezTo>
                      <a:pt x="694" y="331"/>
                      <a:pt x="587" y="0"/>
                      <a:pt x="3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2" name="Google Shape;26055;p73">
                <a:extLst>
                  <a:ext uri="{FF2B5EF4-FFF2-40B4-BE49-F238E27FC236}">
                    <a16:creationId xmlns:a16="http://schemas.microsoft.com/office/drawing/2014/main" id="{780C0FF7-D5D2-FE22-F1C7-3A9B118BD602}"/>
                  </a:ext>
                </a:extLst>
              </p:cNvPr>
              <p:cNvSpPr/>
              <p:nvPr/>
            </p:nvSpPr>
            <p:spPr>
              <a:xfrm>
                <a:off x="6794700" y="4821825"/>
                <a:ext cx="1532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488" extrusionOk="0">
                    <a:moveTo>
                      <a:pt x="264" y="1"/>
                    </a:moveTo>
                    <a:cubicBezTo>
                      <a:pt x="244" y="1"/>
                      <a:pt x="223" y="3"/>
                      <a:pt x="201" y="9"/>
                    </a:cubicBezTo>
                    <a:cubicBezTo>
                      <a:pt x="67" y="75"/>
                      <a:pt x="1" y="209"/>
                      <a:pt x="67" y="342"/>
                    </a:cubicBezTo>
                    <a:cubicBezTo>
                      <a:pt x="93" y="444"/>
                      <a:pt x="196" y="488"/>
                      <a:pt x="288" y="488"/>
                    </a:cubicBezTo>
                    <a:cubicBezTo>
                      <a:pt x="316" y="488"/>
                      <a:pt x="344" y="483"/>
                      <a:pt x="367" y="476"/>
                    </a:cubicBezTo>
                    <a:cubicBezTo>
                      <a:pt x="612" y="322"/>
                      <a:pt x="492" y="1"/>
                      <a:pt x="2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3" name="Google Shape;26056;p73">
                <a:extLst>
                  <a:ext uri="{FF2B5EF4-FFF2-40B4-BE49-F238E27FC236}">
                    <a16:creationId xmlns:a16="http://schemas.microsoft.com/office/drawing/2014/main" id="{B7920230-6B24-9AF0-E162-2A2BCA32A6DC}"/>
                  </a:ext>
                </a:extLst>
              </p:cNvPr>
              <p:cNvSpPr/>
              <p:nvPr/>
            </p:nvSpPr>
            <p:spPr>
              <a:xfrm>
                <a:off x="7086750" y="4620525"/>
                <a:ext cx="1320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85" extrusionOk="0">
                    <a:moveTo>
                      <a:pt x="264" y="1"/>
                    </a:moveTo>
                    <a:cubicBezTo>
                      <a:pt x="156" y="1"/>
                      <a:pt x="46" y="72"/>
                      <a:pt x="27" y="188"/>
                    </a:cubicBezTo>
                    <a:cubicBezTo>
                      <a:pt x="0" y="347"/>
                      <a:pt x="142" y="485"/>
                      <a:pt x="285" y="485"/>
                    </a:cubicBezTo>
                    <a:cubicBezTo>
                      <a:pt x="322" y="485"/>
                      <a:pt x="359" y="476"/>
                      <a:pt x="394" y="455"/>
                    </a:cubicBezTo>
                    <a:cubicBezTo>
                      <a:pt x="494" y="355"/>
                      <a:pt x="527" y="222"/>
                      <a:pt x="461" y="122"/>
                    </a:cubicBezTo>
                    <a:cubicBezTo>
                      <a:pt x="419" y="38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4" name="Google Shape;26057;p73">
                <a:extLst>
                  <a:ext uri="{FF2B5EF4-FFF2-40B4-BE49-F238E27FC236}">
                    <a16:creationId xmlns:a16="http://schemas.microsoft.com/office/drawing/2014/main" id="{287AA9DB-A209-F296-3038-5A3EC8A424FC}"/>
                  </a:ext>
                </a:extLst>
              </p:cNvPr>
              <p:cNvSpPr/>
              <p:nvPr/>
            </p:nvSpPr>
            <p:spPr>
              <a:xfrm>
                <a:off x="7102200" y="4536600"/>
                <a:ext cx="1360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544" h="454" extrusionOk="0">
                    <a:moveTo>
                      <a:pt x="273" y="1"/>
                    </a:moveTo>
                    <a:cubicBezTo>
                      <a:pt x="165" y="1"/>
                      <a:pt x="70" y="60"/>
                      <a:pt x="43" y="143"/>
                    </a:cubicBezTo>
                    <a:cubicBezTo>
                      <a:pt x="1" y="331"/>
                      <a:pt x="142" y="453"/>
                      <a:pt x="286" y="453"/>
                    </a:cubicBezTo>
                    <a:cubicBezTo>
                      <a:pt x="372" y="453"/>
                      <a:pt x="460" y="409"/>
                      <a:pt x="510" y="310"/>
                    </a:cubicBezTo>
                    <a:cubicBezTo>
                      <a:pt x="543" y="176"/>
                      <a:pt x="476" y="43"/>
                      <a:pt x="343" y="9"/>
                    </a:cubicBezTo>
                    <a:cubicBezTo>
                      <a:pt x="319" y="3"/>
                      <a:pt x="296" y="1"/>
                      <a:pt x="2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5" name="Google Shape;26058;p73">
                <a:extLst>
                  <a:ext uri="{FF2B5EF4-FFF2-40B4-BE49-F238E27FC236}">
                    <a16:creationId xmlns:a16="http://schemas.microsoft.com/office/drawing/2014/main" id="{71D7DA01-BDCE-2D1E-A364-5B16C1702D94}"/>
                  </a:ext>
                </a:extLst>
              </p:cNvPr>
              <p:cNvSpPr/>
              <p:nvPr/>
            </p:nvSpPr>
            <p:spPr>
              <a:xfrm>
                <a:off x="7048425" y="4676625"/>
                <a:ext cx="148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93" h="492" extrusionOk="0">
                    <a:moveTo>
                      <a:pt x="313" y="0"/>
                    </a:moveTo>
                    <a:cubicBezTo>
                      <a:pt x="219" y="0"/>
                      <a:pt x="110" y="44"/>
                      <a:pt x="59" y="146"/>
                    </a:cubicBezTo>
                    <a:cubicBezTo>
                      <a:pt x="0" y="293"/>
                      <a:pt x="122" y="491"/>
                      <a:pt x="289" y="491"/>
                    </a:cubicBezTo>
                    <a:cubicBezTo>
                      <a:pt x="312" y="491"/>
                      <a:pt x="335" y="487"/>
                      <a:pt x="359" y="479"/>
                    </a:cubicBezTo>
                    <a:cubicBezTo>
                      <a:pt x="559" y="413"/>
                      <a:pt x="593" y="112"/>
                      <a:pt x="392" y="12"/>
                    </a:cubicBezTo>
                    <a:cubicBezTo>
                      <a:pt x="369" y="4"/>
                      <a:pt x="341" y="0"/>
                      <a:pt x="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6" name="Google Shape;26059;p73">
                <a:extLst>
                  <a:ext uri="{FF2B5EF4-FFF2-40B4-BE49-F238E27FC236}">
                    <a16:creationId xmlns:a16="http://schemas.microsoft.com/office/drawing/2014/main" id="{512602D2-EDF3-2DDA-C9EB-44ED81A13217}"/>
                  </a:ext>
                </a:extLst>
              </p:cNvPr>
              <p:cNvSpPr/>
              <p:nvPr/>
            </p:nvSpPr>
            <p:spPr>
              <a:xfrm>
                <a:off x="7209375" y="4622800"/>
                <a:ext cx="115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13" extrusionOk="0">
                    <a:moveTo>
                      <a:pt x="328" y="0"/>
                    </a:moveTo>
                    <a:cubicBezTo>
                      <a:pt x="184" y="0"/>
                      <a:pt x="1" y="413"/>
                      <a:pt x="186" y="413"/>
                    </a:cubicBezTo>
                    <a:cubicBezTo>
                      <a:pt x="206" y="413"/>
                      <a:pt x="230" y="408"/>
                      <a:pt x="259" y="397"/>
                    </a:cubicBezTo>
                    <a:cubicBezTo>
                      <a:pt x="392" y="364"/>
                      <a:pt x="459" y="231"/>
                      <a:pt x="426" y="97"/>
                    </a:cubicBezTo>
                    <a:cubicBezTo>
                      <a:pt x="400" y="28"/>
                      <a:pt x="366" y="0"/>
                      <a:pt x="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7" name="Google Shape;26060;p73">
                <a:extLst>
                  <a:ext uri="{FF2B5EF4-FFF2-40B4-BE49-F238E27FC236}">
                    <a16:creationId xmlns:a16="http://schemas.microsoft.com/office/drawing/2014/main" id="{884B79C5-03FD-BC11-150C-408954419DDA}"/>
                  </a:ext>
                </a:extLst>
              </p:cNvPr>
              <p:cNvSpPr/>
              <p:nvPr/>
            </p:nvSpPr>
            <p:spPr>
              <a:xfrm>
                <a:off x="7235150" y="4491550"/>
                <a:ext cx="115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63" h="411" extrusionOk="0">
                    <a:moveTo>
                      <a:pt x="203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210"/>
                      <a:pt x="395" y="77"/>
                      <a:pt x="262" y="10"/>
                    </a:cubicBezTo>
                    <a:cubicBezTo>
                      <a:pt x="239" y="4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8" name="Google Shape;26061;p73">
                <a:extLst>
                  <a:ext uri="{FF2B5EF4-FFF2-40B4-BE49-F238E27FC236}">
                    <a16:creationId xmlns:a16="http://schemas.microsoft.com/office/drawing/2014/main" id="{06A9B7A6-3E3D-F7E0-8F81-4F48510B1B29}"/>
                  </a:ext>
                </a:extLst>
              </p:cNvPr>
              <p:cNvSpPr/>
              <p:nvPr/>
            </p:nvSpPr>
            <p:spPr>
              <a:xfrm>
                <a:off x="6961125" y="4466650"/>
                <a:ext cx="13725" cy="895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358" extrusionOk="0">
                    <a:moveTo>
                      <a:pt x="323" y="0"/>
                    </a:moveTo>
                    <a:cubicBezTo>
                      <a:pt x="310" y="0"/>
                      <a:pt x="296" y="2"/>
                      <a:pt x="282" y="5"/>
                    </a:cubicBezTo>
                    <a:cubicBezTo>
                      <a:pt x="1" y="5"/>
                      <a:pt x="307" y="358"/>
                      <a:pt x="465" y="358"/>
                    </a:cubicBezTo>
                    <a:cubicBezTo>
                      <a:pt x="514" y="358"/>
                      <a:pt x="549" y="325"/>
                      <a:pt x="549" y="239"/>
                    </a:cubicBezTo>
                    <a:cubicBezTo>
                      <a:pt x="519" y="120"/>
                      <a:pt x="436" y="0"/>
                      <a:pt x="3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9" name="Google Shape;26062;p73">
                <a:extLst>
                  <a:ext uri="{FF2B5EF4-FFF2-40B4-BE49-F238E27FC236}">
                    <a16:creationId xmlns:a16="http://schemas.microsoft.com/office/drawing/2014/main" id="{D0D9C62D-C642-10B7-5D11-B78570829CF8}"/>
                  </a:ext>
                </a:extLst>
              </p:cNvPr>
              <p:cNvSpPr/>
              <p:nvPr/>
            </p:nvSpPr>
            <p:spPr>
              <a:xfrm>
                <a:off x="6739650" y="4718400"/>
                <a:ext cx="15450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505" extrusionOk="0">
                    <a:moveTo>
                      <a:pt x="268" y="1"/>
                    </a:moveTo>
                    <a:cubicBezTo>
                      <a:pt x="209" y="1"/>
                      <a:pt x="151" y="26"/>
                      <a:pt x="101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1" y="486"/>
                      <a:pt x="206" y="504"/>
                      <a:pt x="259" y="504"/>
                    </a:cubicBezTo>
                    <a:cubicBezTo>
                      <a:pt x="452" y="504"/>
                      <a:pt x="618" y="259"/>
                      <a:pt x="435" y="76"/>
                    </a:cubicBezTo>
                    <a:cubicBezTo>
                      <a:pt x="385" y="26"/>
                      <a:pt x="326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0" name="Google Shape;26063;p73">
                <a:extLst>
                  <a:ext uri="{FF2B5EF4-FFF2-40B4-BE49-F238E27FC236}">
                    <a16:creationId xmlns:a16="http://schemas.microsoft.com/office/drawing/2014/main" id="{CCF9D23F-8032-972A-14EC-221A643C018B}"/>
                  </a:ext>
                </a:extLst>
              </p:cNvPr>
              <p:cNvSpPr/>
              <p:nvPr/>
            </p:nvSpPr>
            <p:spPr>
              <a:xfrm>
                <a:off x="6834725" y="4775825"/>
                <a:ext cx="155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22" h="475" extrusionOk="0">
                    <a:moveTo>
                      <a:pt x="314" y="1"/>
                    </a:moveTo>
                    <a:cubicBezTo>
                      <a:pt x="288" y="1"/>
                      <a:pt x="261" y="5"/>
                      <a:pt x="234" y="14"/>
                    </a:cubicBezTo>
                    <a:cubicBezTo>
                      <a:pt x="34" y="81"/>
                      <a:pt x="1" y="347"/>
                      <a:pt x="201" y="448"/>
                    </a:cubicBezTo>
                    <a:cubicBezTo>
                      <a:pt x="238" y="466"/>
                      <a:pt x="275" y="474"/>
                      <a:pt x="311" y="474"/>
                    </a:cubicBezTo>
                    <a:cubicBezTo>
                      <a:pt x="404" y="474"/>
                      <a:pt x="486" y="420"/>
                      <a:pt x="534" y="347"/>
                    </a:cubicBezTo>
                    <a:cubicBezTo>
                      <a:pt x="621" y="174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1" name="Google Shape;26064;p73">
                <a:extLst>
                  <a:ext uri="{FF2B5EF4-FFF2-40B4-BE49-F238E27FC236}">
                    <a16:creationId xmlns:a16="http://schemas.microsoft.com/office/drawing/2014/main" id="{B24C221B-8A86-98FA-7F57-825EC622E5D2}"/>
                  </a:ext>
                </a:extLst>
              </p:cNvPr>
              <p:cNvSpPr/>
              <p:nvPr/>
            </p:nvSpPr>
            <p:spPr>
              <a:xfrm>
                <a:off x="6995075" y="4609500"/>
                <a:ext cx="1312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483" extrusionOk="0">
                    <a:moveTo>
                      <a:pt x="263" y="1"/>
                    </a:moveTo>
                    <a:cubicBezTo>
                      <a:pt x="152" y="1"/>
                      <a:pt x="45" y="73"/>
                      <a:pt x="25" y="196"/>
                    </a:cubicBezTo>
                    <a:cubicBezTo>
                      <a:pt x="0" y="365"/>
                      <a:pt x="117" y="482"/>
                      <a:pt x="247" y="482"/>
                    </a:cubicBezTo>
                    <a:cubicBezTo>
                      <a:pt x="295" y="482"/>
                      <a:pt x="346" y="466"/>
                      <a:pt x="392" y="429"/>
                    </a:cubicBezTo>
                    <a:cubicBezTo>
                      <a:pt x="492" y="362"/>
                      <a:pt x="525" y="196"/>
                      <a:pt x="458" y="96"/>
                    </a:cubicBezTo>
                    <a:cubicBezTo>
                      <a:pt x="406" y="31"/>
                      <a:pt x="334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2" name="Google Shape;26065;p73">
                <a:extLst>
                  <a:ext uri="{FF2B5EF4-FFF2-40B4-BE49-F238E27FC236}">
                    <a16:creationId xmlns:a16="http://schemas.microsoft.com/office/drawing/2014/main" id="{228FA17F-24DB-2311-0C0A-CB2DCD306E78}"/>
                  </a:ext>
                </a:extLst>
              </p:cNvPr>
              <p:cNvSpPr/>
              <p:nvPr/>
            </p:nvSpPr>
            <p:spPr>
              <a:xfrm>
                <a:off x="6850925" y="4559950"/>
                <a:ext cx="145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2" extrusionOk="0">
                    <a:moveTo>
                      <a:pt x="252" y="1"/>
                    </a:moveTo>
                    <a:cubicBezTo>
                      <a:pt x="144" y="1"/>
                      <a:pt x="47" y="66"/>
                      <a:pt x="20" y="176"/>
                    </a:cubicBezTo>
                    <a:cubicBezTo>
                      <a:pt x="1" y="282"/>
                      <a:pt x="48" y="321"/>
                      <a:pt x="116" y="321"/>
                    </a:cubicBezTo>
                    <a:cubicBezTo>
                      <a:pt x="284" y="321"/>
                      <a:pt x="581" y="81"/>
                      <a:pt x="320" y="9"/>
                    </a:cubicBezTo>
                    <a:cubicBezTo>
                      <a:pt x="297" y="4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3" name="Google Shape;26066;p73">
                <a:extLst>
                  <a:ext uri="{FF2B5EF4-FFF2-40B4-BE49-F238E27FC236}">
                    <a16:creationId xmlns:a16="http://schemas.microsoft.com/office/drawing/2014/main" id="{81B55288-02E0-4F01-560A-74C38D0BF55F}"/>
                  </a:ext>
                </a:extLst>
              </p:cNvPr>
              <p:cNvSpPr/>
              <p:nvPr/>
            </p:nvSpPr>
            <p:spPr>
              <a:xfrm>
                <a:off x="6566200" y="4806975"/>
                <a:ext cx="1337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71" extrusionOk="0">
                    <a:moveTo>
                      <a:pt x="258" y="1"/>
                    </a:moveTo>
                    <a:cubicBezTo>
                      <a:pt x="213" y="1"/>
                      <a:pt x="170" y="12"/>
                      <a:pt x="134" y="35"/>
                    </a:cubicBezTo>
                    <a:cubicBezTo>
                      <a:pt x="34" y="102"/>
                      <a:pt x="1" y="269"/>
                      <a:pt x="67" y="369"/>
                    </a:cubicBezTo>
                    <a:cubicBezTo>
                      <a:pt x="110" y="434"/>
                      <a:pt x="195" y="470"/>
                      <a:pt x="277" y="470"/>
                    </a:cubicBezTo>
                    <a:cubicBezTo>
                      <a:pt x="322" y="470"/>
                      <a:pt x="365" y="459"/>
                      <a:pt x="401" y="436"/>
                    </a:cubicBezTo>
                    <a:cubicBezTo>
                      <a:pt x="501" y="369"/>
                      <a:pt x="534" y="202"/>
                      <a:pt x="468" y="102"/>
                    </a:cubicBezTo>
                    <a:cubicBezTo>
                      <a:pt x="425" y="38"/>
                      <a:pt x="340" y="1"/>
                      <a:pt x="2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4" name="Google Shape;26067;p73">
                <a:extLst>
                  <a:ext uri="{FF2B5EF4-FFF2-40B4-BE49-F238E27FC236}">
                    <a16:creationId xmlns:a16="http://schemas.microsoft.com/office/drawing/2014/main" id="{F31055D4-E433-1160-CABC-CEAE4280BBAB}"/>
                  </a:ext>
                </a:extLst>
              </p:cNvPr>
              <p:cNvSpPr/>
              <p:nvPr/>
            </p:nvSpPr>
            <p:spPr>
              <a:xfrm>
                <a:off x="6721325" y="4802850"/>
                <a:ext cx="117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68" extrusionOk="0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cubicBezTo>
                      <a:pt x="367" y="467"/>
                      <a:pt x="467" y="367"/>
                      <a:pt x="467" y="234"/>
                    </a:cubicBezTo>
                    <a:cubicBezTo>
                      <a:pt x="467" y="100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5" name="Google Shape;26068;p73">
                <a:extLst>
                  <a:ext uri="{FF2B5EF4-FFF2-40B4-BE49-F238E27FC236}">
                    <a16:creationId xmlns:a16="http://schemas.microsoft.com/office/drawing/2014/main" id="{492E7CF3-FD77-F556-1DFE-C731B8A86460}"/>
                  </a:ext>
                </a:extLst>
              </p:cNvPr>
              <p:cNvSpPr/>
              <p:nvPr/>
            </p:nvSpPr>
            <p:spPr>
              <a:xfrm>
                <a:off x="6751825" y="4610875"/>
                <a:ext cx="1537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615" h="483" extrusionOk="0">
                    <a:moveTo>
                      <a:pt x="357" y="1"/>
                    </a:moveTo>
                    <a:cubicBezTo>
                      <a:pt x="99" y="1"/>
                      <a:pt x="1" y="412"/>
                      <a:pt x="281" y="474"/>
                    </a:cubicBezTo>
                    <a:cubicBezTo>
                      <a:pt x="304" y="480"/>
                      <a:pt x="327" y="483"/>
                      <a:pt x="349" y="483"/>
                    </a:cubicBezTo>
                    <a:cubicBezTo>
                      <a:pt x="457" y="483"/>
                      <a:pt x="554" y="418"/>
                      <a:pt x="581" y="307"/>
                    </a:cubicBezTo>
                    <a:cubicBezTo>
                      <a:pt x="615" y="174"/>
                      <a:pt x="548" y="41"/>
                      <a:pt x="415" y="7"/>
                    </a:cubicBezTo>
                    <a:cubicBezTo>
                      <a:pt x="395" y="3"/>
                      <a:pt x="375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6" name="Google Shape;26069;p73">
                <a:extLst>
                  <a:ext uri="{FF2B5EF4-FFF2-40B4-BE49-F238E27FC236}">
                    <a16:creationId xmlns:a16="http://schemas.microsoft.com/office/drawing/2014/main" id="{0B6124C4-1914-63BE-9F13-306712E4F11C}"/>
                  </a:ext>
                </a:extLst>
              </p:cNvPr>
              <p:cNvSpPr/>
              <p:nvPr/>
            </p:nvSpPr>
            <p:spPr>
              <a:xfrm>
                <a:off x="6538675" y="4677375"/>
                <a:ext cx="10800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14" extrusionOk="0">
                    <a:moveTo>
                      <a:pt x="266" y="1"/>
                    </a:moveTo>
                    <a:cubicBezTo>
                      <a:pt x="249" y="1"/>
                      <a:pt x="227" y="5"/>
                      <a:pt x="201" y="16"/>
                    </a:cubicBezTo>
                    <a:cubicBezTo>
                      <a:pt x="68" y="49"/>
                      <a:pt x="1" y="183"/>
                      <a:pt x="34" y="316"/>
                    </a:cubicBezTo>
                    <a:cubicBezTo>
                      <a:pt x="53" y="385"/>
                      <a:pt x="83" y="413"/>
                      <a:pt x="116" y="413"/>
                    </a:cubicBezTo>
                    <a:cubicBezTo>
                      <a:pt x="246" y="413"/>
                      <a:pt x="431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7" name="Google Shape;26070;p73">
                <a:extLst>
                  <a:ext uri="{FF2B5EF4-FFF2-40B4-BE49-F238E27FC236}">
                    <a16:creationId xmlns:a16="http://schemas.microsoft.com/office/drawing/2014/main" id="{5AB7E80A-66A8-C112-EFA1-3EF0802DB691}"/>
                  </a:ext>
                </a:extLst>
              </p:cNvPr>
              <p:cNvSpPr/>
              <p:nvPr/>
            </p:nvSpPr>
            <p:spPr>
              <a:xfrm>
                <a:off x="6497825" y="4844025"/>
                <a:ext cx="1377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551" h="479" extrusionOk="0">
                    <a:moveTo>
                      <a:pt x="263" y="0"/>
                    </a:moveTo>
                    <a:cubicBezTo>
                      <a:pt x="167" y="0"/>
                      <a:pt x="69" y="50"/>
                      <a:pt x="34" y="155"/>
                    </a:cubicBezTo>
                    <a:cubicBezTo>
                      <a:pt x="0" y="288"/>
                      <a:pt x="34" y="421"/>
                      <a:pt x="167" y="455"/>
                    </a:cubicBezTo>
                    <a:cubicBezTo>
                      <a:pt x="200" y="471"/>
                      <a:pt x="233" y="479"/>
                      <a:pt x="265" y="479"/>
                    </a:cubicBezTo>
                    <a:cubicBezTo>
                      <a:pt x="425" y="479"/>
                      <a:pt x="551" y="288"/>
                      <a:pt x="467" y="121"/>
                    </a:cubicBezTo>
                    <a:cubicBezTo>
                      <a:pt x="436" y="42"/>
                      <a:pt x="351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8" name="Google Shape;26071;p73">
                <a:extLst>
                  <a:ext uri="{FF2B5EF4-FFF2-40B4-BE49-F238E27FC236}">
                    <a16:creationId xmlns:a16="http://schemas.microsoft.com/office/drawing/2014/main" id="{765644ED-43B2-70D7-2AC4-20DCCC1F7814}"/>
                  </a:ext>
                </a:extLst>
              </p:cNvPr>
              <p:cNvSpPr/>
              <p:nvPr/>
            </p:nvSpPr>
            <p:spPr>
              <a:xfrm>
                <a:off x="6503650" y="4755725"/>
                <a:ext cx="146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86" extrusionOk="0">
                    <a:moveTo>
                      <a:pt x="265" y="1"/>
                    </a:moveTo>
                    <a:cubicBezTo>
                      <a:pt x="192" y="1"/>
                      <a:pt x="119" y="35"/>
                      <a:pt x="68" y="117"/>
                    </a:cubicBezTo>
                    <a:cubicBezTo>
                      <a:pt x="1" y="217"/>
                      <a:pt x="34" y="384"/>
                      <a:pt x="134" y="451"/>
                    </a:cubicBezTo>
                    <a:cubicBezTo>
                      <a:pt x="182" y="475"/>
                      <a:pt x="229" y="486"/>
                      <a:pt x="273" y="486"/>
                    </a:cubicBezTo>
                    <a:cubicBezTo>
                      <a:pt x="354" y="486"/>
                      <a:pt x="425" y="449"/>
                      <a:pt x="468" y="384"/>
                    </a:cubicBezTo>
                    <a:cubicBezTo>
                      <a:pt x="583" y="176"/>
                      <a:pt x="427" y="1"/>
                      <a:pt x="2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9" name="Google Shape;26072;p73">
                <a:extLst>
                  <a:ext uri="{FF2B5EF4-FFF2-40B4-BE49-F238E27FC236}">
                    <a16:creationId xmlns:a16="http://schemas.microsoft.com/office/drawing/2014/main" id="{AB7F96E4-FAFB-9755-5131-0C1B6978FEB0}"/>
                  </a:ext>
                </a:extLst>
              </p:cNvPr>
              <p:cNvSpPr/>
              <p:nvPr/>
            </p:nvSpPr>
            <p:spPr>
              <a:xfrm>
                <a:off x="6542025" y="4796050"/>
                <a:ext cx="133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00" extrusionOk="0">
                    <a:moveTo>
                      <a:pt x="268" y="1"/>
                    </a:moveTo>
                    <a:cubicBezTo>
                      <a:pt x="201" y="1"/>
                      <a:pt x="136" y="34"/>
                      <a:pt x="100" y="106"/>
                    </a:cubicBezTo>
                    <a:cubicBezTo>
                      <a:pt x="0" y="172"/>
                      <a:pt x="0" y="339"/>
                      <a:pt x="100" y="439"/>
                    </a:cubicBezTo>
                    <a:cubicBezTo>
                      <a:pt x="142" y="481"/>
                      <a:pt x="196" y="500"/>
                      <a:pt x="249" y="500"/>
                    </a:cubicBezTo>
                    <a:cubicBezTo>
                      <a:pt x="323" y="500"/>
                      <a:pt x="395" y="464"/>
                      <a:pt x="434" y="406"/>
                    </a:cubicBezTo>
                    <a:cubicBezTo>
                      <a:pt x="534" y="306"/>
                      <a:pt x="534" y="139"/>
                      <a:pt x="434" y="72"/>
                    </a:cubicBezTo>
                    <a:cubicBezTo>
                      <a:pt x="388" y="26"/>
                      <a:pt x="327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0" name="Google Shape;26073;p73">
                <a:extLst>
                  <a:ext uri="{FF2B5EF4-FFF2-40B4-BE49-F238E27FC236}">
                    <a16:creationId xmlns:a16="http://schemas.microsoft.com/office/drawing/2014/main" id="{229B36AB-BADD-B8AC-4033-B327874C6DCE}"/>
                  </a:ext>
                </a:extLst>
              </p:cNvPr>
              <p:cNvSpPr/>
              <p:nvPr/>
            </p:nvSpPr>
            <p:spPr>
              <a:xfrm>
                <a:off x="6597250" y="4759025"/>
                <a:ext cx="1400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7" extrusionOk="0">
                    <a:moveTo>
                      <a:pt x="287" y="0"/>
                    </a:moveTo>
                    <a:cubicBezTo>
                      <a:pt x="176" y="0"/>
                      <a:pt x="66" y="80"/>
                      <a:pt x="26" y="219"/>
                    </a:cubicBezTo>
                    <a:cubicBezTo>
                      <a:pt x="1" y="372"/>
                      <a:pt x="132" y="486"/>
                      <a:pt x="285" y="486"/>
                    </a:cubicBezTo>
                    <a:cubicBezTo>
                      <a:pt x="331" y="486"/>
                      <a:pt x="380" y="476"/>
                      <a:pt x="427" y="452"/>
                    </a:cubicBezTo>
                    <a:cubicBezTo>
                      <a:pt x="527" y="352"/>
                      <a:pt x="560" y="219"/>
                      <a:pt x="493" y="119"/>
                    </a:cubicBezTo>
                    <a:cubicBezTo>
                      <a:pt x="439" y="38"/>
                      <a:pt x="363" y="0"/>
                      <a:pt x="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1" name="Google Shape;26074;p73">
                <a:extLst>
                  <a:ext uri="{FF2B5EF4-FFF2-40B4-BE49-F238E27FC236}">
                    <a16:creationId xmlns:a16="http://schemas.microsoft.com/office/drawing/2014/main" id="{8515BD46-715B-64C7-5670-8E985EE85851}"/>
                  </a:ext>
                </a:extLst>
              </p:cNvPr>
              <p:cNvSpPr/>
              <p:nvPr/>
            </p:nvSpPr>
            <p:spPr>
              <a:xfrm>
                <a:off x="6373650" y="4648275"/>
                <a:ext cx="14125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65" h="471" extrusionOk="0">
                    <a:moveTo>
                      <a:pt x="304" y="0"/>
                    </a:moveTo>
                    <a:cubicBezTo>
                      <a:pt x="205" y="0"/>
                      <a:pt x="115" y="44"/>
                      <a:pt x="64" y="146"/>
                    </a:cubicBezTo>
                    <a:cubicBezTo>
                      <a:pt x="1" y="335"/>
                      <a:pt x="163" y="471"/>
                      <a:pt x="316" y="471"/>
                    </a:cubicBezTo>
                    <a:cubicBezTo>
                      <a:pt x="406" y="471"/>
                      <a:pt x="494" y="424"/>
                      <a:pt x="531" y="312"/>
                    </a:cubicBezTo>
                    <a:cubicBezTo>
                      <a:pt x="564" y="179"/>
                      <a:pt x="498" y="46"/>
                      <a:pt x="397" y="12"/>
                    </a:cubicBezTo>
                    <a:cubicBezTo>
                      <a:pt x="366" y="4"/>
                      <a:pt x="334" y="0"/>
                      <a:pt x="3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2" name="Google Shape;26075;p73">
                <a:extLst>
                  <a:ext uri="{FF2B5EF4-FFF2-40B4-BE49-F238E27FC236}">
                    <a16:creationId xmlns:a16="http://schemas.microsoft.com/office/drawing/2014/main" id="{76944491-8CED-9B50-D4DD-E6462C19E335}"/>
                  </a:ext>
                </a:extLst>
              </p:cNvPr>
              <p:cNvSpPr/>
              <p:nvPr/>
            </p:nvSpPr>
            <p:spPr>
              <a:xfrm>
                <a:off x="6077525" y="4779175"/>
                <a:ext cx="1470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2" extrusionOk="0">
                    <a:moveTo>
                      <a:pt x="280" y="0"/>
                    </a:moveTo>
                    <a:cubicBezTo>
                      <a:pt x="254" y="0"/>
                      <a:pt x="227" y="4"/>
                      <a:pt x="201" y="13"/>
                    </a:cubicBezTo>
                    <a:cubicBezTo>
                      <a:pt x="67" y="47"/>
                      <a:pt x="0" y="180"/>
                      <a:pt x="34" y="314"/>
                    </a:cubicBezTo>
                    <a:cubicBezTo>
                      <a:pt x="70" y="422"/>
                      <a:pt x="165" y="481"/>
                      <a:pt x="265" y="481"/>
                    </a:cubicBezTo>
                    <a:cubicBezTo>
                      <a:pt x="350" y="481"/>
                      <a:pt x="440" y="439"/>
                      <a:pt x="501" y="347"/>
                    </a:cubicBezTo>
                    <a:cubicBezTo>
                      <a:pt x="587" y="174"/>
                      <a:pt x="449" y="0"/>
                      <a:pt x="2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3" name="Google Shape;26076;p73">
                <a:extLst>
                  <a:ext uri="{FF2B5EF4-FFF2-40B4-BE49-F238E27FC236}">
                    <a16:creationId xmlns:a16="http://schemas.microsoft.com/office/drawing/2014/main" id="{C56F0591-05EA-3B5C-F55A-00676F952403}"/>
                  </a:ext>
                </a:extLst>
              </p:cNvPr>
              <p:cNvSpPr/>
              <p:nvPr/>
            </p:nvSpPr>
            <p:spPr>
              <a:xfrm>
                <a:off x="6213475" y="4808550"/>
                <a:ext cx="1462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6" extrusionOk="0">
                    <a:moveTo>
                      <a:pt x="480" y="1"/>
                    </a:moveTo>
                    <a:cubicBezTo>
                      <a:pt x="314" y="1"/>
                      <a:pt x="0" y="267"/>
                      <a:pt x="266" y="339"/>
                    </a:cubicBezTo>
                    <a:cubicBezTo>
                      <a:pt x="284" y="344"/>
                      <a:pt x="302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4" name="Google Shape;26077;p73">
                <a:extLst>
                  <a:ext uri="{FF2B5EF4-FFF2-40B4-BE49-F238E27FC236}">
                    <a16:creationId xmlns:a16="http://schemas.microsoft.com/office/drawing/2014/main" id="{36CAD919-D417-C11B-F3F0-80A0D02924B7}"/>
                  </a:ext>
                </a:extLst>
              </p:cNvPr>
              <p:cNvSpPr/>
              <p:nvPr/>
            </p:nvSpPr>
            <p:spPr>
              <a:xfrm>
                <a:off x="6312250" y="4734175"/>
                <a:ext cx="15475" cy="12000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80" extrusionOk="0">
                    <a:moveTo>
                      <a:pt x="314" y="0"/>
                    </a:moveTo>
                    <a:cubicBezTo>
                      <a:pt x="142" y="0"/>
                      <a:pt x="1" y="199"/>
                      <a:pt x="118" y="346"/>
                    </a:cubicBezTo>
                    <a:cubicBezTo>
                      <a:pt x="140" y="435"/>
                      <a:pt x="222" y="479"/>
                      <a:pt x="303" y="479"/>
                    </a:cubicBezTo>
                    <a:cubicBezTo>
                      <a:pt x="344" y="479"/>
                      <a:pt x="385" y="468"/>
                      <a:pt x="418" y="446"/>
                    </a:cubicBezTo>
                    <a:cubicBezTo>
                      <a:pt x="619" y="346"/>
                      <a:pt x="585" y="79"/>
                      <a:pt x="385" y="12"/>
                    </a:cubicBezTo>
                    <a:cubicBezTo>
                      <a:pt x="361" y="4"/>
                      <a:pt x="337" y="0"/>
                      <a:pt x="3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5" name="Google Shape;26078;p73">
                <a:extLst>
                  <a:ext uri="{FF2B5EF4-FFF2-40B4-BE49-F238E27FC236}">
                    <a16:creationId xmlns:a16="http://schemas.microsoft.com/office/drawing/2014/main" id="{FC42EF96-18FA-58EF-72DF-1008EA579442}"/>
                  </a:ext>
                </a:extLst>
              </p:cNvPr>
              <p:cNvSpPr/>
              <p:nvPr/>
            </p:nvSpPr>
            <p:spPr>
              <a:xfrm>
                <a:off x="6189150" y="4662400"/>
                <a:ext cx="17775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496" extrusionOk="0">
                    <a:moveTo>
                      <a:pt x="357" y="0"/>
                    </a:moveTo>
                    <a:cubicBezTo>
                      <a:pt x="111" y="0"/>
                      <a:pt x="1" y="391"/>
                      <a:pt x="272" y="481"/>
                    </a:cubicBezTo>
                    <a:cubicBezTo>
                      <a:pt x="304" y="491"/>
                      <a:pt x="334" y="495"/>
                      <a:pt x="362" y="495"/>
                    </a:cubicBezTo>
                    <a:cubicBezTo>
                      <a:pt x="627" y="495"/>
                      <a:pt x="710" y="105"/>
                      <a:pt x="439" y="14"/>
                    </a:cubicBezTo>
                    <a:cubicBezTo>
                      <a:pt x="410" y="5"/>
                      <a:pt x="383" y="0"/>
                      <a:pt x="3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6" name="Google Shape;26079;p73">
                <a:extLst>
                  <a:ext uri="{FF2B5EF4-FFF2-40B4-BE49-F238E27FC236}">
                    <a16:creationId xmlns:a16="http://schemas.microsoft.com/office/drawing/2014/main" id="{E843E767-19E3-CB91-675E-D526B6E4F7C5}"/>
                  </a:ext>
                </a:extLst>
              </p:cNvPr>
              <p:cNvSpPr/>
              <p:nvPr/>
            </p:nvSpPr>
            <p:spPr>
              <a:xfrm>
                <a:off x="6111725" y="4753875"/>
                <a:ext cx="15500" cy="1215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86" extrusionOk="0">
                    <a:moveTo>
                      <a:pt x="279" y="0"/>
                    </a:moveTo>
                    <a:cubicBezTo>
                      <a:pt x="231" y="0"/>
                      <a:pt x="181" y="17"/>
                      <a:pt x="133" y="58"/>
                    </a:cubicBezTo>
                    <a:cubicBezTo>
                      <a:pt x="0" y="125"/>
                      <a:pt x="0" y="291"/>
                      <a:pt x="67" y="392"/>
                    </a:cubicBezTo>
                    <a:cubicBezTo>
                      <a:pt x="125" y="450"/>
                      <a:pt x="194" y="485"/>
                      <a:pt x="268" y="485"/>
                    </a:cubicBezTo>
                    <a:cubicBezTo>
                      <a:pt x="322" y="485"/>
                      <a:pt x="378" y="467"/>
                      <a:pt x="434" y="425"/>
                    </a:cubicBezTo>
                    <a:cubicBezTo>
                      <a:pt x="620" y="265"/>
                      <a:pt x="467" y="0"/>
                      <a:pt x="2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7" name="Google Shape;26080;p73">
                <a:extLst>
                  <a:ext uri="{FF2B5EF4-FFF2-40B4-BE49-F238E27FC236}">
                    <a16:creationId xmlns:a16="http://schemas.microsoft.com/office/drawing/2014/main" id="{EF899194-7F59-ADB2-9928-CC02CAFF2CF9}"/>
                  </a:ext>
                </a:extLst>
              </p:cNvPr>
              <p:cNvSpPr/>
              <p:nvPr/>
            </p:nvSpPr>
            <p:spPr>
              <a:xfrm>
                <a:off x="6199300" y="4781025"/>
                <a:ext cx="146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47" extrusionOk="0">
                    <a:moveTo>
                      <a:pt x="480" y="1"/>
                    </a:moveTo>
                    <a:cubicBezTo>
                      <a:pt x="314" y="1"/>
                      <a:pt x="0" y="267"/>
                      <a:pt x="266" y="340"/>
                    </a:cubicBezTo>
                    <a:cubicBezTo>
                      <a:pt x="284" y="344"/>
                      <a:pt x="301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8" name="Google Shape;26081;p73">
                <a:extLst>
                  <a:ext uri="{FF2B5EF4-FFF2-40B4-BE49-F238E27FC236}">
                    <a16:creationId xmlns:a16="http://schemas.microsoft.com/office/drawing/2014/main" id="{E6A401B0-9300-7209-F685-B1078324A8CD}"/>
                  </a:ext>
                </a:extLst>
              </p:cNvPr>
              <p:cNvSpPr/>
              <p:nvPr/>
            </p:nvSpPr>
            <p:spPr>
              <a:xfrm>
                <a:off x="6266350" y="4691625"/>
                <a:ext cx="155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89" extrusionOk="0">
                    <a:moveTo>
                      <a:pt x="357" y="0"/>
                    </a:moveTo>
                    <a:cubicBezTo>
                      <a:pt x="176" y="0"/>
                      <a:pt x="1" y="236"/>
                      <a:pt x="153" y="413"/>
                    </a:cubicBezTo>
                    <a:cubicBezTo>
                      <a:pt x="203" y="463"/>
                      <a:pt x="270" y="488"/>
                      <a:pt x="336" y="488"/>
                    </a:cubicBezTo>
                    <a:cubicBezTo>
                      <a:pt x="403" y="488"/>
                      <a:pt x="470" y="463"/>
                      <a:pt x="520" y="413"/>
                    </a:cubicBezTo>
                    <a:cubicBezTo>
                      <a:pt x="587" y="313"/>
                      <a:pt x="620" y="180"/>
                      <a:pt x="520" y="80"/>
                    </a:cubicBezTo>
                    <a:cubicBezTo>
                      <a:pt x="472" y="24"/>
                      <a:pt x="414" y="0"/>
                      <a:pt x="3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9" name="Google Shape;26082;p73">
                <a:extLst>
                  <a:ext uri="{FF2B5EF4-FFF2-40B4-BE49-F238E27FC236}">
                    <a16:creationId xmlns:a16="http://schemas.microsoft.com/office/drawing/2014/main" id="{A432B4AE-26A5-8AA9-F8E7-D6927E5A7561}"/>
                  </a:ext>
                </a:extLst>
              </p:cNvPr>
              <p:cNvSpPr/>
              <p:nvPr/>
            </p:nvSpPr>
            <p:spPr>
              <a:xfrm>
                <a:off x="6097575" y="4607500"/>
                <a:ext cx="14175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567" h="476" extrusionOk="0">
                    <a:moveTo>
                      <a:pt x="308" y="0"/>
                    </a:moveTo>
                    <a:cubicBezTo>
                      <a:pt x="211" y="0"/>
                      <a:pt x="93" y="60"/>
                      <a:pt x="66" y="142"/>
                    </a:cubicBezTo>
                    <a:cubicBezTo>
                      <a:pt x="1" y="337"/>
                      <a:pt x="161" y="476"/>
                      <a:pt x="309" y="476"/>
                    </a:cubicBezTo>
                    <a:cubicBezTo>
                      <a:pt x="388" y="476"/>
                      <a:pt x="464" y="436"/>
                      <a:pt x="499" y="342"/>
                    </a:cubicBezTo>
                    <a:cubicBezTo>
                      <a:pt x="566" y="209"/>
                      <a:pt x="499" y="75"/>
                      <a:pt x="366" y="9"/>
                    </a:cubicBezTo>
                    <a:cubicBezTo>
                      <a:pt x="348" y="3"/>
                      <a:pt x="328" y="0"/>
                      <a:pt x="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0" name="Google Shape;26083;p73">
                <a:extLst>
                  <a:ext uri="{FF2B5EF4-FFF2-40B4-BE49-F238E27FC236}">
                    <a16:creationId xmlns:a16="http://schemas.microsoft.com/office/drawing/2014/main" id="{2402E533-00CF-87BC-7478-BA5A03084416}"/>
                  </a:ext>
                </a:extLst>
              </p:cNvPr>
              <p:cNvSpPr/>
              <p:nvPr/>
            </p:nvSpPr>
            <p:spPr>
              <a:xfrm>
                <a:off x="5980775" y="4731600"/>
                <a:ext cx="13175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00" extrusionOk="0">
                    <a:moveTo>
                      <a:pt x="267" y="0"/>
                    </a:moveTo>
                    <a:cubicBezTo>
                      <a:pt x="222" y="0"/>
                      <a:pt x="176" y="15"/>
                      <a:pt x="134" y="48"/>
                    </a:cubicBezTo>
                    <a:cubicBezTo>
                      <a:pt x="34" y="148"/>
                      <a:pt x="1" y="282"/>
                      <a:pt x="68" y="415"/>
                    </a:cubicBezTo>
                    <a:cubicBezTo>
                      <a:pt x="114" y="474"/>
                      <a:pt x="182" y="499"/>
                      <a:pt x="250" y="499"/>
                    </a:cubicBezTo>
                    <a:cubicBezTo>
                      <a:pt x="375" y="499"/>
                      <a:pt x="501" y="412"/>
                      <a:pt x="501" y="282"/>
                    </a:cubicBezTo>
                    <a:cubicBezTo>
                      <a:pt x="526" y="132"/>
                      <a:pt x="401" y="0"/>
                      <a:pt x="2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1" name="Google Shape;26084;p73">
                <a:extLst>
                  <a:ext uri="{FF2B5EF4-FFF2-40B4-BE49-F238E27FC236}">
                    <a16:creationId xmlns:a16="http://schemas.microsoft.com/office/drawing/2014/main" id="{3A07B391-12F8-A5A2-EB9E-FE8FECB16C42}"/>
                  </a:ext>
                </a:extLst>
              </p:cNvPr>
              <p:cNvSpPr/>
              <p:nvPr/>
            </p:nvSpPr>
            <p:spPr>
              <a:xfrm>
                <a:off x="6082525" y="4748425"/>
                <a:ext cx="1337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3" extrusionOk="0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7" y="443"/>
                      <a:pt x="201" y="476"/>
                    </a:cubicBezTo>
                    <a:cubicBezTo>
                      <a:pt x="219" y="481"/>
                      <a:pt x="236" y="483"/>
                      <a:pt x="254" y="483"/>
                    </a:cubicBezTo>
                    <a:cubicBezTo>
                      <a:pt x="368" y="483"/>
                      <a:pt x="472" y="396"/>
                      <a:pt x="501" y="309"/>
                    </a:cubicBezTo>
                    <a:cubicBezTo>
                      <a:pt x="534" y="176"/>
                      <a:pt x="468" y="42"/>
                      <a:pt x="334" y="9"/>
                    </a:cubicBezTo>
                    <a:cubicBezTo>
                      <a:pt x="311" y="3"/>
                      <a:pt x="288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2" name="Google Shape;26085;p73">
                <a:extLst>
                  <a:ext uri="{FF2B5EF4-FFF2-40B4-BE49-F238E27FC236}">
                    <a16:creationId xmlns:a16="http://schemas.microsoft.com/office/drawing/2014/main" id="{43432A8B-3EAD-3E05-2492-58DE033CD30B}"/>
                  </a:ext>
                </a:extLst>
              </p:cNvPr>
              <p:cNvSpPr/>
              <p:nvPr/>
            </p:nvSpPr>
            <p:spPr>
              <a:xfrm>
                <a:off x="6136350" y="4683150"/>
                <a:ext cx="1457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583" h="461" extrusionOk="0">
                    <a:moveTo>
                      <a:pt x="328" y="0"/>
                    </a:moveTo>
                    <a:cubicBezTo>
                      <a:pt x="147" y="0"/>
                      <a:pt x="0" y="211"/>
                      <a:pt x="149" y="385"/>
                    </a:cubicBezTo>
                    <a:cubicBezTo>
                      <a:pt x="199" y="435"/>
                      <a:pt x="266" y="460"/>
                      <a:pt x="328" y="460"/>
                    </a:cubicBezTo>
                    <a:cubicBezTo>
                      <a:pt x="391" y="460"/>
                      <a:pt x="449" y="435"/>
                      <a:pt x="483" y="385"/>
                    </a:cubicBezTo>
                    <a:cubicBezTo>
                      <a:pt x="583" y="318"/>
                      <a:pt x="583" y="152"/>
                      <a:pt x="516" y="85"/>
                    </a:cubicBezTo>
                    <a:cubicBezTo>
                      <a:pt x="456" y="25"/>
                      <a:pt x="390" y="0"/>
                      <a:pt x="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3" name="Google Shape;26086;p73">
                <a:extLst>
                  <a:ext uri="{FF2B5EF4-FFF2-40B4-BE49-F238E27FC236}">
                    <a16:creationId xmlns:a16="http://schemas.microsoft.com/office/drawing/2014/main" id="{0690F5D5-B79A-CC41-DA89-A293172DB305}"/>
                  </a:ext>
                </a:extLst>
              </p:cNvPr>
              <p:cNvSpPr/>
              <p:nvPr/>
            </p:nvSpPr>
            <p:spPr>
              <a:xfrm>
                <a:off x="5972675" y="4545325"/>
                <a:ext cx="15650" cy="12450"/>
              </a:xfrm>
              <a:custGeom>
                <a:avLst/>
                <a:gdLst/>
                <a:ahLst/>
                <a:cxnLst/>
                <a:rect l="l" t="t" r="r" b="b"/>
                <a:pathLst>
                  <a:path w="626" h="498" extrusionOk="0">
                    <a:moveTo>
                      <a:pt x="310" y="0"/>
                    </a:moveTo>
                    <a:cubicBezTo>
                      <a:pt x="236" y="0"/>
                      <a:pt x="164" y="36"/>
                      <a:pt x="125" y="94"/>
                    </a:cubicBezTo>
                    <a:cubicBezTo>
                      <a:pt x="0" y="281"/>
                      <a:pt x="138" y="497"/>
                      <a:pt x="320" y="497"/>
                    </a:cubicBezTo>
                    <a:cubicBezTo>
                      <a:pt x="332" y="497"/>
                      <a:pt x="345" y="496"/>
                      <a:pt x="358" y="494"/>
                    </a:cubicBezTo>
                    <a:cubicBezTo>
                      <a:pt x="592" y="428"/>
                      <a:pt x="625" y="161"/>
                      <a:pt x="458" y="61"/>
                    </a:cubicBezTo>
                    <a:cubicBezTo>
                      <a:pt x="416" y="19"/>
                      <a:pt x="363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4" name="Google Shape;26087;p73">
                <a:extLst>
                  <a:ext uri="{FF2B5EF4-FFF2-40B4-BE49-F238E27FC236}">
                    <a16:creationId xmlns:a16="http://schemas.microsoft.com/office/drawing/2014/main" id="{48007195-B4B3-DC0E-0804-4AB3BC0DD479}"/>
                  </a:ext>
                </a:extLst>
              </p:cNvPr>
              <p:cNvSpPr/>
              <p:nvPr/>
            </p:nvSpPr>
            <p:spPr>
              <a:xfrm>
                <a:off x="5663900" y="4575875"/>
                <a:ext cx="1170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474" extrusionOk="0">
                    <a:moveTo>
                      <a:pt x="193" y="1"/>
                    </a:moveTo>
                    <a:cubicBezTo>
                      <a:pt x="80" y="1"/>
                      <a:pt x="0" y="120"/>
                      <a:pt x="0" y="240"/>
                    </a:cubicBezTo>
                    <a:cubicBezTo>
                      <a:pt x="0" y="373"/>
                      <a:pt x="100" y="473"/>
                      <a:pt x="234" y="473"/>
                    </a:cubicBezTo>
                    <a:cubicBezTo>
                      <a:pt x="367" y="473"/>
                      <a:pt x="467" y="373"/>
                      <a:pt x="467" y="240"/>
                    </a:cubicBezTo>
                    <a:cubicBezTo>
                      <a:pt x="467" y="120"/>
                      <a:pt x="387" y="1"/>
                      <a:pt x="275" y="1"/>
                    </a:cubicBezTo>
                    <a:cubicBezTo>
                      <a:pt x="262" y="1"/>
                      <a:pt x="248" y="3"/>
                      <a:pt x="234" y="6"/>
                    </a:cubicBezTo>
                    <a:cubicBezTo>
                      <a:pt x="220" y="3"/>
                      <a:pt x="206" y="1"/>
                      <a:pt x="1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5" name="Google Shape;26088;p73">
                <a:extLst>
                  <a:ext uri="{FF2B5EF4-FFF2-40B4-BE49-F238E27FC236}">
                    <a16:creationId xmlns:a16="http://schemas.microsoft.com/office/drawing/2014/main" id="{F724535F-81DD-711C-8E0C-D23D85CFE4C3}"/>
                  </a:ext>
                </a:extLst>
              </p:cNvPr>
              <p:cNvSpPr/>
              <p:nvPr/>
            </p:nvSpPr>
            <p:spPr>
              <a:xfrm>
                <a:off x="5740825" y="4697700"/>
                <a:ext cx="1565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26" h="481" extrusionOk="0">
                    <a:moveTo>
                      <a:pt x="320" y="0"/>
                    </a:moveTo>
                    <a:cubicBezTo>
                      <a:pt x="138" y="0"/>
                      <a:pt x="1" y="214"/>
                      <a:pt x="126" y="370"/>
                    </a:cubicBezTo>
                    <a:cubicBezTo>
                      <a:pt x="165" y="448"/>
                      <a:pt x="238" y="481"/>
                      <a:pt x="312" y="481"/>
                    </a:cubicBezTo>
                    <a:cubicBezTo>
                      <a:pt x="365" y="481"/>
                      <a:pt x="418" y="465"/>
                      <a:pt x="459" y="437"/>
                    </a:cubicBezTo>
                    <a:cubicBezTo>
                      <a:pt x="626" y="304"/>
                      <a:pt x="593" y="37"/>
                      <a:pt x="359" y="3"/>
                    </a:cubicBezTo>
                    <a:cubicBezTo>
                      <a:pt x="346" y="1"/>
                      <a:pt x="333" y="0"/>
                      <a:pt x="3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6" name="Google Shape;26089;p73">
                <a:extLst>
                  <a:ext uri="{FF2B5EF4-FFF2-40B4-BE49-F238E27FC236}">
                    <a16:creationId xmlns:a16="http://schemas.microsoft.com/office/drawing/2014/main" id="{9B64FD52-3CA5-ECEF-F2A0-D9DC45AE2B52}"/>
                  </a:ext>
                </a:extLst>
              </p:cNvPr>
              <p:cNvSpPr/>
              <p:nvPr/>
            </p:nvSpPr>
            <p:spPr>
              <a:xfrm>
                <a:off x="5898225" y="4665075"/>
                <a:ext cx="125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475" extrusionOk="0">
                    <a:moveTo>
                      <a:pt x="285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1" y="107"/>
                      <a:pt x="1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8"/>
                    </a:cubicBezTo>
                    <a:cubicBezTo>
                      <a:pt x="472" y="92"/>
                      <a:pt x="393" y="1"/>
                      <a:pt x="28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7" name="Google Shape;26090;p73">
                <a:extLst>
                  <a:ext uri="{FF2B5EF4-FFF2-40B4-BE49-F238E27FC236}">
                    <a16:creationId xmlns:a16="http://schemas.microsoft.com/office/drawing/2014/main" id="{13A0C5F9-27A2-8147-9920-01DFE00D5748}"/>
                  </a:ext>
                </a:extLst>
              </p:cNvPr>
              <p:cNvSpPr/>
              <p:nvPr/>
            </p:nvSpPr>
            <p:spPr>
              <a:xfrm>
                <a:off x="5876550" y="4570700"/>
                <a:ext cx="15525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494" extrusionOk="0">
                    <a:moveTo>
                      <a:pt x="294" y="1"/>
                    </a:moveTo>
                    <a:cubicBezTo>
                      <a:pt x="263" y="1"/>
                      <a:pt x="232" y="5"/>
                      <a:pt x="200" y="13"/>
                    </a:cubicBezTo>
                    <a:cubicBezTo>
                      <a:pt x="0" y="113"/>
                      <a:pt x="34" y="413"/>
                      <a:pt x="234" y="480"/>
                    </a:cubicBezTo>
                    <a:cubicBezTo>
                      <a:pt x="261" y="489"/>
                      <a:pt x="287" y="493"/>
                      <a:pt x="314" y="493"/>
                    </a:cubicBezTo>
                    <a:cubicBezTo>
                      <a:pt x="482" y="493"/>
                      <a:pt x="621" y="320"/>
                      <a:pt x="534" y="146"/>
                    </a:cubicBezTo>
                    <a:cubicBezTo>
                      <a:pt x="483" y="44"/>
                      <a:pt x="393" y="1"/>
                      <a:pt x="2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8" name="Google Shape;26091;p73">
                <a:extLst>
                  <a:ext uri="{FF2B5EF4-FFF2-40B4-BE49-F238E27FC236}">
                    <a16:creationId xmlns:a16="http://schemas.microsoft.com/office/drawing/2014/main" id="{CDD19D4E-FB55-482D-5004-9A9105F73379}"/>
                  </a:ext>
                </a:extLst>
              </p:cNvPr>
              <p:cNvSpPr/>
              <p:nvPr/>
            </p:nvSpPr>
            <p:spPr>
              <a:xfrm>
                <a:off x="5769225" y="4569300"/>
                <a:ext cx="147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03" extrusionOk="0">
                    <a:moveTo>
                      <a:pt x="327" y="1"/>
                    </a:moveTo>
                    <a:cubicBezTo>
                      <a:pt x="53" y="1"/>
                      <a:pt x="1" y="438"/>
                      <a:pt x="290" y="503"/>
                    </a:cubicBezTo>
                    <a:cubicBezTo>
                      <a:pt x="424" y="503"/>
                      <a:pt x="557" y="403"/>
                      <a:pt x="557" y="269"/>
                    </a:cubicBezTo>
                    <a:cubicBezTo>
                      <a:pt x="591" y="136"/>
                      <a:pt x="491" y="36"/>
                      <a:pt x="357" y="2"/>
                    </a:cubicBezTo>
                    <a:cubicBezTo>
                      <a:pt x="347" y="1"/>
                      <a:pt x="337" y="1"/>
                      <a:pt x="3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9" name="Google Shape;26092;p73">
                <a:extLst>
                  <a:ext uri="{FF2B5EF4-FFF2-40B4-BE49-F238E27FC236}">
                    <a16:creationId xmlns:a16="http://schemas.microsoft.com/office/drawing/2014/main" id="{23335030-FC79-44AC-D3AF-6CD6DE3EE8BB}"/>
                  </a:ext>
                </a:extLst>
              </p:cNvPr>
              <p:cNvSpPr/>
              <p:nvPr/>
            </p:nvSpPr>
            <p:spPr>
              <a:xfrm>
                <a:off x="5721825" y="4680475"/>
                <a:ext cx="15075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603" h="484" extrusionOk="0">
                    <a:moveTo>
                      <a:pt x="298" y="0"/>
                    </a:moveTo>
                    <a:cubicBezTo>
                      <a:pt x="209" y="0"/>
                      <a:pt x="122" y="47"/>
                      <a:pt x="85" y="159"/>
                    </a:cubicBezTo>
                    <a:cubicBezTo>
                      <a:pt x="1" y="348"/>
                      <a:pt x="155" y="484"/>
                      <a:pt x="305" y="484"/>
                    </a:cubicBezTo>
                    <a:cubicBezTo>
                      <a:pt x="394" y="484"/>
                      <a:pt x="482" y="437"/>
                      <a:pt x="519" y="325"/>
                    </a:cubicBezTo>
                    <a:cubicBezTo>
                      <a:pt x="603" y="136"/>
                      <a:pt x="449" y="0"/>
                      <a:pt x="2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0" name="Google Shape;26093;p73">
                <a:extLst>
                  <a:ext uri="{FF2B5EF4-FFF2-40B4-BE49-F238E27FC236}">
                    <a16:creationId xmlns:a16="http://schemas.microsoft.com/office/drawing/2014/main" id="{E6CB51F7-1BEF-D8DE-D91E-18CCDAADE853}"/>
                  </a:ext>
                </a:extLst>
              </p:cNvPr>
              <p:cNvSpPr/>
              <p:nvPr/>
            </p:nvSpPr>
            <p:spPr>
              <a:xfrm>
                <a:off x="5857375" y="4686900"/>
                <a:ext cx="131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04" extrusionOk="0">
                    <a:moveTo>
                      <a:pt x="289" y="0"/>
                    </a:moveTo>
                    <a:cubicBezTo>
                      <a:pt x="282" y="0"/>
                      <a:pt x="275" y="1"/>
                      <a:pt x="267" y="2"/>
                    </a:cubicBezTo>
                    <a:cubicBezTo>
                      <a:pt x="134" y="2"/>
                      <a:pt x="33" y="102"/>
                      <a:pt x="33" y="235"/>
                    </a:cubicBezTo>
                    <a:cubicBezTo>
                      <a:pt x="0" y="369"/>
                      <a:pt x="134" y="502"/>
                      <a:pt x="267" y="502"/>
                    </a:cubicBezTo>
                    <a:cubicBezTo>
                      <a:pt x="275" y="503"/>
                      <a:pt x="282" y="503"/>
                      <a:pt x="289" y="503"/>
                    </a:cubicBezTo>
                    <a:cubicBezTo>
                      <a:pt x="526" y="503"/>
                      <a:pt x="526" y="0"/>
                      <a:pt x="2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1" name="Google Shape;26094;p73">
                <a:extLst>
                  <a:ext uri="{FF2B5EF4-FFF2-40B4-BE49-F238E27FC236}">
                    <a16:creationId xmlns:a16="http://schemas.microsoft.com/office/drawing/2014/main" id="{0495F7E8-0E82-D95E-8484-E016130932F9}"/>
                  </a:ext>
                </a:extLst>
              </p:cNvPr>
              <p:cNvSpPr/>
              <p:nvPr/>
            </p:nvSpPr>
            <p:spPr>
              <a:xfrm>
                <a:off x="6004125" y="4545000"/>
                <a:ext cx="16300" cy="119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476" extrusionOk="0">
                    <a:moveTo>
                      <a:pt x="298" y="1"/>
                    </a:moveTo>
                    <a:cubicBezTo>
                      <a:pt x="256" y="1"/>
                      <a:pt x="212" y="13"/>
                      <a:pt x="168" y="40"/>
                    </a:cubicBezTo>
                    <a:cubicBezTo>
                      <a:pt x="34" y="107"/>
                      <a:pt x="1" y="274"/>
                      <a:pt x="68" y="374"/>
                    </a:cubicBezTo>
                    <a:cubicBezTo>
                      <a:pt x="132" y="438"/>
                      <a:pt x="211" y="475"/>
                      <a:pt x="285" y="475"/>
                    </a:cubicBezTo>
                    <a:cubicBezTo>
                      <a:pt x="326" y="475"/>
                      <a:pt x="366" y="464"/>
                      <a:pt x="401" y="441"/>
                    </a:cubicBezTo>
                    <a:lnTo>
                      <a:pt x="401" y="474"/>
                    </a:lnTo>
                    <a:cubicBezTo>
                      <a:pt x="652" y="307"/>
                      <a:pt x="507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2" name="Google Shape;26095;p73">
                <a:extLst>
                  <a:ext uri="{FF2B5EF4-FFF2-40B4-BE49-F238E27FC236}">
                    <a16:creationId xmlns:a16="http://schemas.microsoft.com/office/drawing/2014/main" id="{0270FFE1-38A5-9E40-39A3-3073C46083A3}"/>
                  </a:ext>
                </a:extLst>
              </p:cNvPr>
              <p:cNvSpPr/>
              <p:nvPr/>
            </p:nvSpPr>
            <p:spPr>
              <a:xfrm>
                <a:off x="5808225" y="4480725"/>
                <a:ext cx="11650" cy="1025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410" extrusionOk="0">
                    <a:moveTo>
                      <a:pt x="205" y="0"/>
                    </a:moveTo>
                    <a:cubicBezTo>
                      <a:pt x="1" y="0"/>
                      <a:pt x="183" y="410"/>
                      <a:pt x="331" y="410"/>
                    </a:cubicBezTo>
                    <a:cubicBezTo>
                      <a:pt x="369" y="410"/>
                      <a:pt x="406" y="381"/>
                      <a:pt x="432" y="310"/>
                    </a:cubicBezTo>
                    <a:cubicBezTo>
                      <a:pt x="465" y="176"/>
                      <a:pt x="365" y="43"/>
                      <a:pt x="265" y="9"/>
                    </a:cubicBezTo>
                    <a:cubicBezTo>
                      <a:pt x="242" y="3"/>
                      <a:pt x="222" y="0"/>
                      <a:pt x="2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3" name="Google Shape;26096;p73">
                <a:extLst>
                  <a:ext uri="{FF2B5EF4-FFF2-40B4-BE49-F238E27FC236}">
                    <a16:creationId xmlns:a16="http://schemas.microsoft.com/office/drawing/2014/main" id="{6D3F51DE-1A6B-F3A9-0CC8-76C7DEA3552D}"/>
                  </a:ext>
                </a:extLst>
              </p:cNvPr>
              <p:cNvSpPr/>
              <p:nvPr/>
            </p:nvSpPr>
            <p:spPr>
              <a:xfrm>
                <a:off x="5604625" y="4579825"/>
                <a:ext cx="17700" cy="12425"/>
              </a:xfrm>
              <a:custGeom>
                <a:avLst/>
                <a:gdLst/>
                <a:ahLst/>
                <a:cxnLst/>
                <a:rect l="l" t="t" r="r" b="b"/>
                <a:pathLst>
                  <a:path w="708" h="497" extrusionOk="0">
                    <a:moveTo>
                      <a:pt x="352" y="1"/>
                    </a:moveTo>
                    <a:cubicBezTo>
                      <a:pt x="326" y="1"/>
                      <a:pt x="298" y="5"/>
                      <a:pt x="270" y="15"/>
                    </a:cubicBezTo>
                    <a:cubicBezTo>
                      <a:pt x="0" y="135"/>
                      <a:pt x="107" y="497"/>
                      <a:pt x="349" y="497"/>
                    </a:cubicBezTo>
                    <a:cubicBezTo>
                      <a:pt x="377" y="497"/>
                      <a:pt x="406" y="492"/>
                      <a:pt x="437" y="482"/>
                    </a:cubicBezTo>
                    <a:cubicBezTo>
                      <a:pt x="708" y="391"/>
                      <a:pt x="598" y="1"/>
                      <a:pt x="3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4" name="Google Shape;26097;p73">
                <a:extLst>
                  <a:ext uri="{FF2B5EF4-FFF2-40B4-BE49-F238E27FC236}">
                    <a16:creationId xmlns:a16="http://schemas.microsoft.com/office/drawing/2014/main" id="{2EDED025-0009-7390-301F-5D9079D27974}"/>
                  </a:ext>
                </a:extLst>
              </p:cNvPr>
              <p:cNvSpPr/>
              <p:nvPr/>
            </p:nvSpPr>
            <p:spPr>
              <a:xfrm>
                <a:off x="5700575" y="4601650"/>
                <a:ext cx="151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606" h="491" extrusionOk="0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8" y="443"/>
                      <a:pt x="201" y="476"/>
                    </a:cubicBezTo>
                    <a:cubicBezTo>
                      <a:pt x="230" y="486"/>
                      <a:pt x="257" y="490"/>
                      <a:pt x="283" y="490"/>
                    </a:cubicBezTo>
                    <a:cubicBezTo>
                      <a:pt x="523" y="490"/>
                      <a:pt x="606" y="100"/>
                      <a:pt x="335" y="9"/>
                    </a:cubicBezTo>
                    <a:cubicBezTo>
                      <a:pt x="312" y="3"/>
                      <a:pt x="289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26098;p73">
                <a:extLst>
                  <a:ext uri="{FF2B5EF4-FFF2-40B4-BE49-F238E27FC236}">
                    <a16:creationId xmlns:a16="http://schemas.microsoft.com/office/drawing/2014/main" id="{38CF51D1-7D1E-DD76-99F8-F9B7D8038D49}"/>
                  </a:ext>
                </a:extLst>
              </p:cNvPr>
              <p:cNvSpPr/>
              <p:nvPr/>
            </p:nvSpPr>
            <p:spPr>
              <a:xfrm>
                <a:off x="5727525" y="4513025"/>
                <a:ext cx="14950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328" extrusionOk="0">
                    <a:moveTo>
                      <a:pt x="482" y="1"/>
                    </a:moveTo>
                    <a:cubicBezTo>
                      <a:pt x="316" y="1"/>
                      <a:pt x="0" y="225"/>
                      <a:pt x="257" y="319"/>
                    </a:cubicBezTo>
                    <a:cubicBezTo>
                      <a:pt x="280" y="324"/>
                      <a:pt x="303" y="327"/>
                      <a:pt x="325" y="327"/>
                    </a:cubicBezTo>
                    <a:cubicBezTo>
                      <a:pt x="433" y="327"/>
                      <a:pt x="530" y="262"/>
                      <a:pt x="557" y="152"/>
                    </a:cubicBezTo>
                    <a:cubicBezTo>
                      <a:pt x="597" y="42"/>
                      <a:pt x="554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26099;p73">
                <a:extLst>
                  <a:ext uri="{FF2B5EF4-FFF2-40B4-BE49-F238E27FC236}">
                    <a16:creationId xmlns:a16="http://schemas.microsoft.com/office/drawing/2014/main" id="{304D1E60-414D-8CC2-3710-E267988B69AE}"/>
                  </a:ext>
                </a:extLst>
              </p:cNvPr>
              <p:cNvSpPr/>
              <p:nvPr/>
            </p:nvSpPr>
            <p:spPr>
              <a:xfrm>
                <a:off x="5600675" y="4446750"/>
                <a:ext cx="14875" cy="12625"/>
              </a:xfrm>
              <a:custGeom>
                <a:avLst/>
                <a:gdLst/>
                <a:ahLst/>
                <a:cxnLst/>
                <a:rect l="l" t="t" r="r" b="b"/>
                <a:pathLst>
                  <a:path w="595" h="505" extrusionOk="0">
                    <a:moveTo>
                      <a:pt x="297" y="1"/>
                    </a:moveTo>
                    <a:cubicBezTo>
                      <a:pt x="213" y="1"/>
                      <a:pt x="139" y="45"/>
                      <a:pt x="94" y="134"/>
                    </a:cubicBezTo>
                    <a:cubicBezTo>
                      <a:pt x="1" y="290"/>
                      <a:pt x="140" y="504"/>
                      <a:pt x="322" y="504"/>
                    </a:cubicBezTo>
                    <a:cubicBezTo>
                      <a:pt x="335" y="504"/>
                      <a:pt x="348" y="503"/>
                      <a:pt x="361" y="501"/>
                    </a:cubicBezTo>
                    <a:cubicBezTo>
                      <a:pt x="561" y="434"/>
                      <a:pt x="595" y="168"/>
                      <a:pt x="428" y="34"/>
                    </a:cubicBezTo>
                    <a:cubicBezTo>
                      <a:pt x="383" y="12"/>
                      <a:pt x="339" y="1"/>
                      <a:pt x="2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7" name="Google Shape;26100;p73">
                <a:extLst>
                  <a:ext uri="{FF2B5EF4-FFF2-40B4-BE49-F238E27FC236}">
                    <a16:creationId xmlns:a16="http://schemas.microsoft.com/office/drawing/2014/main" id="{810B0D8A-69DD-1E74-A03C-0B6D921E5E49}"/>
                  </a:ext>
                </a:extLst>
              </p:cNvPr>
              <p:cNvSpPr/>
              <p:nvPr/>
            </p:nvSpPr>
            <p:spPr>
              <a:xfrm>
                <a:off x="5467925" y="4506575"/>
                <a:ext cx="13375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535" h="483" extrusionOk="0">
                    <a:moveTo>
                      <a:pt x="269" y="1"/>
                    </a:moveTo>
                    <a:cubicBezTo>
                      <a:pt x="246" y="1"/>
                      <a:pt x="223" y="4"/>
                      <a:pt x="200" y="9"/>
                    </a:cubicBezTo>
                    <a:cubicBezTo>
                      <a:pt x="67" y="43"/>
                      <a:pt x="0" y="176"/>
                      <a:pt x="34" y="276"/>
                    </a:cubicBezTo>
                    <a:cubicBezTo>
                      <a:pt x="63" y="392"/>
                      <a:pt x="167" y="483"/>
                      <a:pt x="281" y="483"/>
                    </a:cubicBezTo>
                    <a:cubicBezTo>
                      <a:pt x="299" y="483"/>
                      <a:pt x="316" y="481"/>
                      <a:pt x="334" y="476"/>
                    </a:cubicBezTo>
                    <a:cubicBezTo>
                      <a:pt x="434" y="410"/>
                      <a:pt x="534" y="276"/>
                      <a:pt x="501" y="176"/>
                    </a:cubicBezTo>
                    <a:cubicBezTo>
                      <a:pt x="473" y="66"/>
                      <a:pt x="377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8" name="Google Shape;26101;p73">
                <a:extLst>
                  <a:ext uri="{FF2B5EF4-FFF2-40B4-BE49-F238E27FC236}">
                    <a16:creationId xmlns:a16="http://schemas.microsoft.com/office/drawing/2014/main" id="{C0A13FE8-2EA6-6294-E27A-0D3E535AC3E0}"/>
                  </a:ext>
                </a:extLst>
              </p:cNvPr>
              <p:cNvSpPr/>
              <p:nvPr/>
            </p:nvSpPr>
            <p:spPr>
              <a:xfrm>
                <a:off x="5484600" y="4547650"/>
                <a:ext cx="142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95" extrusionOk="0">
                    <a:moveTo>
                      <a:pt x="298" y="1"/>
                    </a:moveTo>
                    <a:cubicBezTo>
                      <a:pt x="256" y="1"/>
                      <a:pt x="212" y="12"/>
                      <a:pt x="167" y="34"/>
                    </a:cubicBezTo>
                    <a:cubicBezTo>
                      <a:pt x="67" y="101"/>
                      <a:pt x="0" y="234"/>
                      <a:pt x="67" y="335"/>
                    </a:cubicBezTo>
                    <a:cubicBezTo>
                      <a:pt x="116" y="432"/>
                      <a:pt x="201" y="494"/>
                      <a:pt x="295" y="494"/>
                    </a:cubicBezTo>
                    <a:cubicBezTo>
                      <a:pt x="329" y="494"/>
                      <a:pt x="365" y="486"/>
                      <a:pt x="401" y="468"/>
                    </a:cubicBezTo>
                    <a:cubicBezTo>
                      <a:pt x="501" y="401"/>
                      <a:pt x="568" y="268"/>
                      <a:pt x="501" y="134"/>
                    </a:cubicBezTo>
                    <a:cubicBezTo>
                      <a:pt x="456" y="45"/>
                      <a:pt x="382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26102;p73">
                <a:extLst>
                  <a:ext uri="{FF2B5EF4-FFF2-40B4-BE49-F238E27FC236}">
                    <a16:creationId xmlns:a16="http://schemas.microsoft.com/office/drawing/2014/main" id="{7939C110-FFC8-4966-4F30-8A507403C64D}"/>
                  </a:ext>
                </a:extLst>
              </p:cNvPr>
              <p:cNvSpPr/>
              <p:nvPr/>
            </p:nvSpPr>
            <p:spPr>
              <a:xfrm>
                <a:off x="5573125" y="4477725"/>
                <a:ext cx="14075" cy="116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465" extrusionOk="0">
                    <a:moveTo>
                      <a:pt x="318" y="0"/>
                    </a:moveTo>
                    <a:cubicBezTo>
                      <a:pt x="159" y="0"/>
                      <a:pt x="0" y="173"/>
                      <a:pt x="95" y="363"/>
                    </a:cubicBezTo>
                    <a:cubicBezTo>
                      <a:pt x="138" y="428"/>
                      <a:pt x="209" y="464"/>
                      <a:pt x="290" y="464"/>
                    </a:cubicBezTo>
                    <a:cubicBezTo>
                      <a:pt x="334" y="464"/>
                      <a:pt x="382" y="453"/>
                      <a:pt x="429" y="430"/>
                    </a:cubicBezTo>
                    <a:cubicBezTo>
                      <a:pt x="529" y="363"/>
                      <a:pt x="562" y="229"/>
                      <a:pt x="496" y="96"/>
                    </a:cubicBezTo>
                    <a:cubicBezTo>
                      <a:pt x="447" y="29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26103;p73">
                <a:extLst>
                  <a:ext uri="{FF2B5EF4-FFF2-40B4-BE49-F238E27FC236}">
                    <a16:creationId xmlns:a16="http://schemas.microsoft.com/office/drawing/2014/main" id="{99D68B10-7B1D-A6D1-92CA-A73C2497C41E}"/>
                  </a:ext>
                </a:extLst>
              </p:cNvPr>
              <p:cNvSpPr/>
              <p:nvPr/>
            </p:nvSpPr>
            <p:spPr>
              <a:xfrm>
                <a:off x="5553825" y="4380225"/>
                <a:ext cx="14725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87" extrusionOk="0">
                    <a:moveTo>
                      <a:pt x="339" y="0"/>
                    </a:moveTo>
                    <a:cubicBezTo>
                      <a:pt x="305" y="0"/>
                      <a:pt x="269" y="9"/>
                      <a:pt x="234" y="27"/>
                    </a:cubicBezTo>
                    <a:cubicBezTo>
                      <a:pt x="33" y="60"/>
                      <a:pt x="0" y="360"/>
                      <a:pt x="200" y="460"/>
                    </a:cubicBezTo>
                    <a:cubicBezTo>
                      <a:pt x="231" y="479"/>
                      <a:pt x="264" y="487"/>
                      <a:pt x="297" y="487"/>
                    </a:cubicBezTo>
                    <a:cubicBezTo>
                      <a:pt x="443" y="487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26104;p73">
                <a:extLst>
                  <a:ext uri="{FF2B5EF4-FFF2-40B4-BE49-F238E27FC236}">
                    <a16:creationId xmlns:a16="http://schemas.microsoft.com/office/drawing/2014/main" id="{165EEE69-AFE4-7F68-FAE0-69FD3C909B63}"/>
                  </a:ext>
                </a:extLst>
              </p:cNvPr>
              <p:cNvSpPr/>
              <p:nvPr/>
            </p:nvSpPr>
            <p:spPr>
              <a:xfrm>
                <a:off x="5438100" y="4367375"/>
                <a:ext cx="1400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03" extrusionOk="0">
                    <a:moveTo>
                      <a:pt x="275" y="0"/>
                    </a:moveTo>
                    <a:cubicBezTo>
                      <a:pt x="167" y="0"/>
                      <a:pt x="88" y="91"/>
                      <a:pt x="59" y="207"/>
                    </a:cubicBezTo>
                    <a:cubicBezTo>
                      <a:pt x="0" y="384"/>
                      <a:pt x="138" y="503"/>
                      <a:pt x="281" y="503"/>
                    </a:cubicBezTo>
                    <a:cubicBezTo>
                      <a:pt x="382" y="503"/>
                      <a:pt x="485" y="444"/>
                      <a:pt x="526" y="307"/>
                    </a:cubicBezTo>
                    <a:cubicBezTo>
                      <a:pt x="560" y="174"/>
                      <a:pt x="459" y="40"/>
                      <a:pt x="326" y="7"/>
                    </a:cubicBezTo>
                    <a:cubicBezTo>
                      <a:pt x="308" y="2"/>
                      <a:pt x="291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26105;p73">
                <a:extLst>
                  <a:ext uri="{FF2B5EF4-FFF2-40B4-BE49-F238E27FC236}">
                    <a16:creationId xmlns:a16="http://schemas.microsoft.com/office/drawing/2014/main" id="{CFAA478E-0BC1-7987-B0D8-3D3CA4984F8E}"/>
                  </a:ext>
                </a:extLst>
              </p:cNvPr>
              <p:cNvSpPr/>
              <p:nvPr/>
            </p:nvSpPr>
            <p:spPr>
              <a:xfrm>
                <a:off x="5332100" y="4309700"/>
                <a:ext cx="1492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97" h="488" extrusionOk="0">
                    <a:moveTo>
                      <a:pt x="330" y="0"/>
                    </a:moveTo>
                    <a:cubicBezTo>
                      <a:pt x="145" y="0"/>
                      <a:pt x="1" y="250"/>
                      <a:pt x="163" y="412"/>
                    </a:cubicBezTo>
                    <a:cubicBezTo>
                      <a:pt x="213" y="463"/>
                      <a:pt x="271" y="488"/>
                      <a:pt x="330" y="488"/>
                    </a:cubicBezTo>
                    <a:cubicBezTo>
                      <a:pt x="388" y="488"/>
                      <a:pt x="446" y="463"/>
                      <a:pt x="496" y="412"/>
                    </a:cubicBezTo>
                    <a:cubicBezTo>
                      <a:pt x="597" y="279"/>
                      <a:pt x="563" y="146"/>
                      <a:pt x="463" y="46"/>
                    </a:cubicBezTo>
                    <a:cubicBezTo>
                      <a:pt x="419" y="14"/>
                      <a:pt x="373" y="0"/>
                      <a:pt x="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26106;p73">
                <a:extLst>
                  <a:ext uri="{FF2B5EF4-FFF2-40B4-BE49-F238E27FC236}">
                    <a16:creationId xmlns:a16="http://schemas.microsoft.com/office/drawing/2014/main" id="{5DCC0774-E09E-8899-2396-BFC11EE24B07}"/>
                  </a:ext>
                </a:extLst>
              </p:cNvPr>
              <p:cNvSpPr/>
              <p:nvPr/>
            </p:nvSpPr>
            <p:spPr>
              <a:xfrm>
                <a:off x="5364525" y="4283275"/>
                <a:ext cx="1420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568" h="471" extrusionOk="0">
                    <a:moveTo>
                      <a:pt x="291" y="0"/>
                    </a:moveTo>
                    <a:cubicBezTo>
                      <a:pt x="246" y="0"/>
                      <a:pt x="202" y="11"/>
                      <a:pt x="167" y="35"/>
                    </a:cubicBezTo>
                    <a:cubicBezTo>
                      <a:pt x="67" y="102"/>
                      <a:pt x="0" y="235"/>
                      <a:pt x="67" y="369"/>
                    </a:cubicBezTo>
                    <a:cubicBezTo>
                      <a:pt x="131" y="433"/>
                      <a:pt x="210" y="470"/>
                      <a:pt x="293" y="470"/>
                    </a:cubicBezTo>
                    <a:cubicBezTo>
                      <a:pt x="339" y="470"/>
                      <a:pt x="386" y="459"/>
                      <a:pt x="434" y="435"/>
                    </a:cubicBezTo>
                    <a:cubicBezTo>
                      <a:pt x="534" y="369"/>
                      <a:pt x="567" y="235"/>
                      <a:pt x="500" y="102"/>
                    </a:cubicBezTo>
                    <a:cubicBezTo>
                      <a:pt x="457" y="37"/>
                      <a:pt x="372" y="0"/>
                      <a:pt x="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26107;p73">
                <a:extLst>
                  <a:ext uri="{FF2B5EF4-FFF2-40B4-BE49-F238E27FC236}">
                    <a16:creationId xmlns:a16="http://schemas.microsoft.com/office/drawing/2014/main" id="{292852E5-792B-D96C-9E41-F2DD9F90F7CA}"/>
                  </a:ext>
                </a:extLst>
              </p:cNvPr>
              <p:cNvSpPr/>
              <p:nvPr/>
            </p:nvSpPr>
            <p:spPr>
              <a:xfrm>
                <a:off x="5299475" y="4180700"/>
                <a:ext cx="15650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626" h="473" extrusionOk="0">
                    <a:moveTo>
                      <a:pt x="291" y="0"/>
                    </a:moveTo>
                    <a:cubicBezTo>
                      <a:pt x="246" y="0"/>
                      <a:pt x="202" y="12"/>
                      <a:pt x="167" y="35"/>
                    </a:cubicBezTo>
                    <a:cubicBezTo>
                      <a:pt x="0" y="169"/>
                      <a:pt x="67" y="469"/>
                      <a:pt x="300" y="469"/>
                    </a:cubicBezTo>
                    <a:cubicBezTo>
                      <a:pt x="313" y="471"/>
                      <a:pt x="326" y="472"/>
                      <a:pt x="339" y="472"/>
                    </a:cubicBezTo>
                    <a:cubicBezTo>
                      <a:pt x="517" y="472"/>
                      <a:pt x="625" y="258"/>
                      <a:pt x="501" y="102"/>
                    </a:cubicBezTo>
                    <a:cubicBezTo>
                      <a:pt x="457" y="37"/>
                      <a:pt x="373" y="0"/>
                      <a:pt x="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26108;p73">
                <a:extLst>
                  <a:ext uri="{FF2B5EF4-FFF2-40B4-BE49-F238E27FC236}">
                    <a16:creationId xmlns:a16="http://schemas.microsoft.com/office/drawing/2014/main" id="{6EB4F769-F818-BB56-0CE7-D95D3310913A}"/>
                  </a:ext>
                </a:extLst>
              </p:cNvPr>
              <p:cNvSpPr/>
              <p:nvPr/>
            </p:nvSpPr>
            <p:spPr>
              <a:xfrm>
                <a:off x="5292800" y="4354875"/>
                <a:ext cx="170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682" h="507" extrusionOk="0">
                    <a:moveTo>
                      <a:pt x="356" y="1"/>
                    </a:moveTo>
                    <a:cubicBezTo>
                      <a:pt x="339" y="1"/>
                      <a:pt x="320" y="3"/>
                      <a:pt x="301" y="6"/>
                    </a:cubicBezTo>
                    <a:cubicBezTo>
                      <a:pt x="0" y="73"/>
                      <a:pt x="67" y="507"/>
                      <a:pt x="367" y="507"/>
                    </a:cubicBezTo>
                    <a:cubicBezTo>
                      <a:pt x="681" y="475"/>
                      <a:pt x="641" y="1"/>
                      <a:pt x="3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26109;p73">
                <a:extLst>
                  <a:ext uri="{FF2B5EF4-FFF2-40B4-BE49-F238E27FC236}">
                    <a16:creationId xmlns:a16="http://schemas.microsoft.com/office/drawing/2014/main" id="{8E0CF563-0073-AA0E-C6BC-9FE9D6B6A9D8}"/>
                  </a:ext>
                </a:extLst>
              </p:cNvPr>
              <p:cNvSpPr/>
              <p:nvPr/>
            </p:nvSpPr>
            <p:spPr>
              <a:xfrm>
                <a:off x="5565500" y="4631000"/>
                <a:ext cx="27300" cy="20750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30" extrusionOk="0">
                    <a:moveTo>
                      <a:pt x="543" y="1"/>
                    </a:moveTo>
                    <a:cubicBezTo>
                      <a:pt x="529" y="1"/>
                      <a:pt x="515" y="1"/>
                      <a:pt x="500" y="3"/>
                    </a:cubicBezTo>
                    <a:cubicBezTo>
                      <a:pt x="134" y="36"/>
                      <a:pt x="0" y="503"/>
                      <a:pt x="267" y="737"/>
                    </a:cubicBezTo>
                    <a:cubicBezTo>
                      <a:pt x="357" y="797"/>
                      <a:pt x="460" y="830"/>
                      <a:pt x="559" y="830"/>
                    </a:cubicBezTo>
                    <a:cubicBezTo>
                      <a:pt x="680" y="830"/>
                      <a:pt x="794" y="780"/>
                      <a:pt x="867" y="670"/>
                    </a:cubicBezTo>
                    <a:cubicBezTo>
                      <a:pt x="1092" y="381"/>
                      <a:pt x="885" y="1"/>
                      <a:pt x="5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26110;p73">
                <a:extLst>
                  <a:ext uri="{FF2B5EF4-FFF2-40B4-BE49-F238E27FC236}">
                    <a16:creationId xmlns:a16="http://schemas.microsoft.com/office/drawing/2014/main" id="{280B2193-A61C-ACD7-7F9D-DC860FE3FC46}"/>
                  </a:ext>
                </a:extLst>
              </p:cNvPr>
              <p:cNvSpPr/>
              <p:nvPr/>
            </p:nvSpPr>
            <p:spPr>
              <a:xfrm>
                <a:off x="5657225" y="4622700"/>
                <a:ext cx="28925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836" extrusionOk="0">
                    <a:moveTo>
                      <a:pt x="600" y="0"/>
                    </a:moveTo>
                    <a:cubicBezTo>
                      <a:pt x="589" y="0"/>
                      <a:pt x="579" y="0"/>
                      <a:pt x="567" y="1"/>
                    </a:cubicBezTo>
                    <a:cubicBezTo>
                      <a:pt x="0" y="1"/>
                      <a:pt x="34" y="835"/>
                      <a:pt x="601" y="835"/>
                    </a:cubicBezTo>
                    <a:cubicBezTo>
                      <a:pt x="1157" y="802"/>
                      <a:pt x="1136" y="0"/>
                      <a:pt x="6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26111;p73">
                <a:extLst>
                  <a:ext uri="{FF2B5EF4-FFF2-40B4-BE49-F238E27FC236}">
                    <a16:creationId xmlns:a16="http://schemas.microsoft.com/office/drawing/2014/main" id="{B25682E9-FC3A-144D-5B26-EBCC71E808EF}"/>
                  </a:ext>
                </a:extLst>
              </p:cNvPr>
              <p:cNvSpPr/>
              <p:nvPr/>
            </p:nvSpPr>
            <p:spPr>
              <a:xfrm>
                <a:off x="5630200" y="4512300"/>
                <a:ext cx="260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1043" h="839" extrusionOk="0">
                    <a:moveTo>
                      <a:pt x="530" y="1"/>
                    </a:moveTo>
                    <a:cubicBezTo>
                      <a:pt x="264" y="1"/>
                      <a:pt x="0" y="244"/>
                      <a:pt x="147" y="581"/>
                    </a:cubicBezTo>
                    <a:cubicBezTo>
                      <a:pt x="220" y="762"/>
                      <a:pt x="366" y="838"/>
                      <a:pt x="514" y="838"/>
                    </a:cubicBezTo>
                    <a:cubicBezTo>
                      <a:pt x="776" y="838"/>
                      <a:pt x="1042" y="600"/>
                      <a:pt x="915" y="281"/>
                    </a:cubicBezTo>
                    <a:cubicBezTo>
                      <a:pt x="841" y="84"/>
                      <a:pt x="685" y="1"/>
                      <a:pt x="5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26112;p73">
                <a:extLst>
                  <a:ext uri="{FF2B5EF4-FFF2-40B4-BE49-F238E27FC236}">
                    <a16:creationId xmlns:a16="http://schemas.microsoft.com/office/drawing/2014/main" id="{F562E9A0-44DB-F6BA-D387-09627B0789D8}"/>
                  </a:ext>
                </a:extLst>
              </p:cNvPr>
              <p:cNvSpPr/>
              <p:nvPr/>
            </p:nvSpPr>
            <p:spPr>
              <a:xfrm>
                <a:off x="5564375" y="4513025"/>
                <a:ext cx="25325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817" extrusionOk="0">
                    <a:moveTo>
                      <a:pt x="470" y="1"/>
                    </a:moveTo>
                    <a:cubicBezTo>
                      <a:pt x="301" y="1"/>
                      <a:pt x="133" y="121"/>
                      <a:pt x="78" y="285"/>
                    </a:cubicBezTo>
                    <a:cubicBezTo>
                      <a:pt x="0" y="571"/>
                      <a:pt x="226" y="816"/>
                      <a:pt x="471" y="816"/>
                    </a:cubicBezTo>
                    <a:cubicBezTo>
                      <a:pt x="541" y="816"/>
                      <a:pt x="612" y="796"/>
                      <a:pt x="679" y="752"/>
                    </a:cubicBezTo>
                    <a:cubicBezTo>
                      <a:pt x="1012" y="585"/>
                      <a:pt x="946" y="85"/>
                      <a:pt x="579" y="18"/>
                    </a:cubicBezTo>
                    <a:cubicBezTo>
                      <a:pt x="543" y="7"/>
                      <a:pt x="507" y="1"/>
                      <a:pt x="4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26113;p73">
                <a:extLst>
                  <a:ext uri="{FF2B5EF4-FFF2-40B4-BE49-F238E27FC236}">
                    <a16:creationId xmlns:a16="http://schemas.microsoft.com/office/drawing/2014/main" id="{8261CB7F-BE19-2091-68A4-92D02B76E540}"/>
                  </a:ext>
                </a:extLst>
              </p:cNvPr>
              <p:cNvSpPr/>
              <p:nvPr/>
            </p:nvSpPr>
            <p:spPr>
              <a:xfrm>
                <a:off x="5647425" y="4651850"/>
                <a:ext cx="27325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819" extrusionOk="0">
                    <a:moveTo>
                      <a:pt x="553" y="1"/>
                    </a:moveTo>
                    <a:cubicBezTo>
                      <a:pt x="209" y="1"/>
                      <a:pt x="1" y="413"/>
                      <a:pt x="226" y="670"/>
                    </a:cubicBezTo>
                    <a:cubicBezTo>
                      <a:pt x="323" y="767"/>
                      <a:pt x="443" y="819"/>
                      <a:pt x="565" y="819"/>
                    </a:cubicBezTo>
                    <a:cubicBezTo>
                      <a:pt x="653" y="819"/>
                      <a:pt x="742" y="792"/>
                      <a:pt x="826" y="737"/>
                    </a:cubicBezTo>
                    <a:cubicBezTo>
                      <a:pt x="1093" y="503"/>
                      <a:pt x="959" y="36"/>
                      <a:pt x="593" y="3"/>
                    </a:cubicBezTo>
                    <a:cubicBezTo>
                      <a:pt x="579" y="1"/>
                      <a:pt x="566" y="1"/>
                      <a:pt x="5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26114;p73">
                <a:extLst>
                  <a:ext uri="{FF2B5EF4-FFF2-40B4-BE49-F238E27FC236}">
                    <a16:creationId xmlns:a16="http://schemas.microsoft.com/office/drawing/2014/main" id="{D4291B76-A78A-7FAE-0F06-4457D5CDE288}"/>
                  </a:ext>
                </a:extLst>
              </p:cNvPr>
              <p:cNvSpPr/>
              <p:nvPr/>
            </p:nvSpPr>
            <p:spPr>
              <a:xfrm>
                <a:off x="5838175" y="4650225"/>
                <a:ext cx="242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35" extrusionOk="0">
                    <a:moveTo>
                      <a:pt x="533" y="1"/>
                    </a:moveTo>
                    <a:cubicBezTo>
                      <a:pt x="440" y="1"/>
                      <a:pt x="347" y="32"/>
                      <a:pt x="268" y="101"/>
                    </a:cubicBezTo>
                    <a:cubicBezTo>
                      <a:pt x="1" y="335"/>
                      <a:pt x="134" y="802"/>
                      <a:pt x="535" y="835"/>
                    </a:cubicBezTo>
                    <a:cubicBezTo>
                      <a:pt x="735" y="835"/>
                      <a:pt x="935" y="668"/>
                      <a:pt x="968" y="435"/>
                    </a:cubicBezTo>
                    <a:cubicBezTo>
                      <a:pt x="968" y="176"/>
                      <a:pt x="753" y="1"/>
                      <a:pt x="5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26115;p73">
                <a:extLst>
                  <a:ext uri="{FF2B5EF4-FFF2-40B4-BE49-F238E27FC236}">
                    <a16:creationId xmlns:a16="http://schemas.microsoft.com/office/drawing/2014/main" id="{42668A8A-7137-7943-BC7F-7E3BA0AE65B7}"/>
                  </a:ext>
                </a:extLst>
              </p:cNvPr>
              <p:cNvSpPr/>
              <p:nvPr/>
            </p:nvSpPr>
            <p:spPr>
              <a:xfrm>
                <a:off x="5840675" y="4546725"/>
                <a:ext cx="248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994" h="846" extrusionOk="0">
                    <a:moveTo>
                      <a:pt x="553" y="0"/>
                    </a:moveTo>
                    <a:cubicBezTo>
                      <a:pt x="536" y="0"/>
                      <a:pt x="518" y="2"/>
                      <a:pt x="501" y="5"/>
                    </a:cubicBezTo>
                    <a:cubicBezTo>
                      <a:pt x="101" y="71"/>
                      <a:pt x="1" y="538"/>
                      <a:pt x="301" y="772"/>
                    </a:cubicBezTo>
                    <a:cubicBezTo>
                      <a:pt x="377" y="822"/>
                      <a:pt x="459" y="845"/>
                      <a:pt x="540" y="845"/>
                    </a:cubicBezTo>
                    <a:cubicBezTo>
                      <a:pt x="776" y="845"/>
                      <a:pt x="993" y="646"/>
                      <a:pt x="968" y="372"/>
                    </a:cubicBezTo>
                    <a:cubicBezTo>
                      <a:pt x="938" y="158"/>
                      <a:pt x="740" y="0"/>
                      <a:pt x="5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26116;p73">
                <a:extLst>
                  <a:ext uri="{FF2B5EF4-FFF2-40B4-BE49-F238E27FC236}">
                    <a16:creationId xmlns:a16="http://schemas.microsoft.com/office/drawing/2014/main" id="{723FBF72-E618-BC30-86B5-A16C42707540}"/>
                  </a:ext>
                </a:extLst>
              </p:cNvPr>
              <p:cNvSpPr/>
              <p:nvPr/>
            </p:nvSpPr>
            <p:spPr>
              <a:xfrm>
                <a:off x="5726700" y="4538125"/>
                <a:ext cx="23125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47" extrusionOk="0">
                    <a:moveTo>
                      <a:pt x="452" y="0"/>
                    </a:moveTo>
                    <a:cubicBezTo>
                      <a:pt x="258" y="0"/>
                      <a:pt x="85" y="150"/>
                      <a:pt x="57" y="349"/>
                    </a:cubicBezTo>
                    <a:cubicBezTo>
                      <a:pt x="1" y="665"/>
                      <a:pt x="236" y="846"/>
                      <a:pt x="472" y="846"/>
                    </a:cubicBezTo>
                    <a:cubicBezTo>
                      <a:pt x="659" y="846"/>
                      <a:pt x="846" y="733"/>
                      <a:pt x="891" y="482"/>
                    </a:cubicBezTo>
                    <a:cubicBezTo>
                      <a:pt x="924" y="249"/>
                      <a:pt x="791" y="48"/>
                      <a:pt x="557" y="15"/>
                    </a:cubicBezTo>
                    <a:cubicBezTo>
                      <a:pt x="522" y="5"/>
                      <a:pt x="487" y="0"/>
                      <a:pt x="4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26117;p73">
                <a:extLst>
                  <a:ext uri="{FF2B5EF4-FFF2-40B4-BE49-F238E27FC236}">
                    <a16:creationId xmlns:a16="http://schemas.microsoft.com/office/drawing/2014/main" id="{361CC7CB-6156-4785-83A9-AB4E39EBA3BD}"/>
                  </a:ext>
                </a:extLst>
              </p:cNvPr>
              <p:cNvSpPr/>
              <p:nvPr/>
            </p:nvSpPr>
            <p:spPr>
              <a:xfrm>
                <a:off x="5731450" y="4628950"/>
                <a:ext cx="2367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947" h="833" extrusionOk="0">
                    <a:moveTo>
                      <a:pt x="488" y="1"/>
                    </a:moveTo>
                    <a:cubicBezTo>
                      <a:pt x="448" y="1"/>
                      <a:pt x="408" y="6"/>
                      <a:pt x="367" y="18"/>
                    </a:cubicBezTo>
                    <a:cubicBezTo>
                      <a:pt x="134" y="51"/>
                      <a:pt x="0" y="285"/>
                      <a:pt x="67" y="518"/>
                    </a:cubicBezTo>
                    <a:cubicBezTo>
                      <a:pt x="121" y="737"/>
                      <a:pt x="288" y="832"/>
                      <a:pt x="456" y="832"/>
                    </a:cubicBezTo>
                    <a:cubicBezTo>
                      <a:pt x="699" y="832"/>
                      <a:pt x="946" y="633"/>
                      <a:pt x="867" y="318"/>
                    </a:cubicBezTo>
                    <a:cubicBezTo>
                      <a:pt x="840" y="125"/>
                      <a:pt x="676" y="1"/>
                      <a:pt x="4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26118;p73">
                <a:extLst>
                  <a:ext uri="{FF2B5EF4-FFF2-40B4-BE49-F238E27FC236}">
                    <a16:creationId xmlns:a16="http://schemas.microsoft.com/office/drawing/2014/main" id="{04ABA2AF-EBA9-AE07-2CB7-2EC8413FB613}"/>
                  </a:ext>
                </a:extLst>
              </p:cNvPr>
              <p:cNvSpPr/>
              <p:nvPr/>
            </p:nvSpPr>
            <p:spPr>
              <a:xfrm>
                <a:off x="5955725" y="4663375"/>
                <a:ext cx="30125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851" extrusionOk="0">
                    <a:moveTo>
                      <a:pt x="583" y="0"/>
                    </a:moveTo>
                    <a:cubicBezTo>
                      <a:pt x="119" y="0"/>
                      <a:pt x="1" y="748"/>
                      <a:pt x="536" y="843"/>
                    </a:cubicBezTo>
                    <a:cubicBezTo>
                      <a:pt x="568" y="848"/>
                      <a:pt x="599" y="851"/>
                      <a:pt x="628" y="851"/>
                    </a:cubicBezTo>
                    <a:cubicBezTo>
                      <a:pt x="1116" y="851"/>
                      <a:pt x="1204" y="103"/>
                      <a:pt x="669" y="9"/>
                    </a:cubicBezTo>
                    <a:cubicBezTo>
                      <a:pt x="639" y="3"/>
                      <a:pt x="610" y="0"/>
                      <a:pt x="5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26119;p73">
                <a:extLst>
                  <a:ext uri="{FF2B5EF4-FFF2-40B4-BE49-F238E27FC236}">
                    <a16:creationId xmlns:a16="http://schemas.microsoft.com/office/drawing/2014/main" id="{8876F752-E7A8-E5D0-A766-50BA29ED4697}"/>
                  </a:ext>
                </a:extLst>
              </p:cNvPr>
              <p:cNvSpPr/>
              <p:nvPr/>
            </p:nvSpPr>
            <p:spPr>
              <a:xfrm>
                <a:off x="6175925" y="4697775"/>
                <a:ext cx="28375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860" extrusionOk="0">
                    <a:moveTo>
                      <a:pt x="568" y="0"/>
                    </a:moveTo>
                    <a:cubicBezTo>
                      <a:pt x="201" y="0"/>
                      <a:pt x="1" y="467"/>
                      <a:pt x="267" y="734"/>
                    </a:cubicBezTo>
                    <a:cubicBezTo>
                      <a:pt x="351" y="818"/>
                      <a:pt x="459" y="859"/>
                      <a:pt x="568" y="859"/>
                    </a:cubicBezTo>
                    <a:cubicBezTo>
                      <a:pt x="676" y="859"/>
                      <a:pt x="784" y="818"/>
                      <a:pt x="868" y="734"/>
                    </a:cubicBezTo>
                    <a:cubicBezTo>
                      <a:pt x="1135" y="467"/>
                      <a:pt x="935" y="0"/>
                      <a:pt x="5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26120;p73">
                <a:extLst>
                  <a:ext uri="{FF2B5EF4-FFF2-40B4-BE49-F238E27FC236}">
                    <a16:creationId xmlns:a16="http://schemas.microsoft.com/office/drawing/2014/main" id="{50D349CD-E164-47E9-DD15-828646D0F4CA}"/>
                  </a:ext>
                </a:extLst>
              </p:cNvPr>
              <p:cNvSpPr/>
              <p:nvPr/>
            </p:nvSpPr>
            <p:spPr>
              <a:xfrm>
                <a:off x="6559525" y="4697025"/>
                <a:ext cx="24225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31" extrusionOk="0">
                    <a:moveTo>
                      <a:pt x="568" y="1"/>
                    </a:moveTo>
                    <a:cubicBezTo>
                      <a:pt x="464" y="1"/>
                      <a:pt x="357" y="41"/>
                      <a:pt x="268" y="130"/>
                    </a:cubicBezTo>
                    <a:cubicBezTo>
                      <a:pt x="1" y="397"/>
                      <a:pt x="201" y="831"/>
                      <a:pt x="568" y="831"/>
                    </a:cubicBezTo>
                    <a:cubicBezTo>
                      <a:pt x="801" y="831"/>
                      <a:pt x="968" y="631"/>
                      <a:pt x="968" y="431"/>
                    </a:cubicBezTo>
                    <a:cubicBezTo>
                      <a:pt x="968" y="164"/>
                      <a:pt x="775" y="1"/>
                      <a:pt x="5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26121;p73">
                <a:extLst>
                  <a:ext uri="{FF2B5EF4-FFF2-40B4-BE49-F238E27FC236}">
                    <a16:creationId xmlns:a16="http://schemas.microsoft.com/office/drawing/2014/main" id="{9EED6058-E602-EF14-049D-EF5B1987C06D}"/>
                  </a:ext>
                </a:extLst>
              </p:cNvPr>
              <p:cNvSpPr/>
              <p:nvPr/>
            </p:nvSpPr>
            <p:spPr>
              <a:xfrm>
                <a:off x="6620850" y="4690450"/>
                <a:ext cx="246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84" h="835" extrusionOk="0">
                    <a:moveTo>
                      <a:pt x="545" y="0"/>
                    </a:moveTo>
                    <a:cubicBezTo>
                      <a:pt x="421" y="0"/>
                      <a:pt x="297" y="59"/>
                      <a:pt x="216" y="193"/>
                    </a:cubicBezTo>
                    <a:cubicBezTo>
                      <a:pt x="0" y="471"/>
                      <a:pt x="213" y="834"/>
                      <a:pt x="536" y="834"/>
                    </a:cubicBezTo>
                    <a:cubicBezTo>
                      <a:pt x="562" y="834"/>
                      <a:pt x="589" y="832"/>
                      <a:pt x="617" y="827"/>
                    </a:cubicBezTo>
                    <a:cubicBezTo>
                      <a:pt x="850" y="794"/>
                      <a:pt x="984" y="560"/>
                      <a:pt x="950" y="327"/>
                    </a:cubicBezTo>
                    <a:cubicBezTo>
                      <a:pt x="910" y="128"/>
                      <a:pt x="728" y="0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26122;p73">
                <a:extLst>
                  <a:ext uri="{FF2B5EF4-FFF2-40B4-BE49-F238E27FC236}">
                    <a16:creationId xmlns:a16="http://schemas.microsoft.com/office/drawing/2014/main" id="{A9B838BB-009A-3E86-FF8D-2DF09B216559}"/>
                  </a:ext>
                </a:extLst>
              </p:cNvPr>
              <p:cNvSpPr/>
              <p:nvPr/>
            </p:nvSpPr>
            <p:spPr>
              <a:xfrm>
                <a:off x="6299350" y="4668575"/>
                <a:ext cx="275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835" extrusionOk="0">
                    <a:moveTo>
                      <a:pt x="534" y="1"/>
                    </a:moveTo>
                    <a:cubicBezTo>
                      <a:pt x="0" y="1"/>
                      <a:pt x="0" y="835"/>
                      <a:pt x="534" y="835"/>
                    </a:cubicBezTo>
                    <a:cubicBezTo>
                      <a:pt x="1101" y="835"/>
                      <a:pt x="1101" y="1"/>
                      <a:pt x="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26123;p73">
                <a:extLst>
                  <a:ext uri="{FF2B5EF4-FFF2-40B4-BE49-F238E27FC236}">
                    <a16:creationId xmlns:a16="http://schemas.microsoft.com/office/drawing/2014/main" id="{9210AF71-0EE5-8A8B-8B04-C349D0D87CC2}"/>
                  </a:ext>
                </a:extLst>
              </p:cNvPr>
              <p:cNvSpPr/>
              <p:nvPr/>
            </p:nvSpPr>
            <p:spPr>
              <a:xfrm>
                <a:off x="6156750" y="4742925"/>
                <a:ext cx="25275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1011" h="831" extrusionOk="0">
                    <a:moveTo>
                      <a:pt x="489" y="1"/>
                    </a:moveTo>
                    <a:cubicBezTo>
                      <a:pt x="439" y="1"/>
                      <a:pt x="387" y="10"/>
                      <a:pt x="334" y="29"/>
                    </a:cubicBezTo>
                    <a:cubicBezTo>
                      <a:pt x="134" y="96"/>
                      <a:pt x="0" y="329"/>
                      <a:pt x="100" y="563"/>
                    </a:cubicBezTo>
                    <a:cubicBezTo>
                      <a:pt x="153" y="738"/>
                      <a:pt x="316" y="830"/>
                      <a:pt x="483" y="830"/>
                    </a:cubicBezTo>
                    <a:cubicBezTo>
                      <a:pt x="634" y="830"/>
                      <a:pt x="788" y="754"/>
                      <a:pt x="868" y="596"/>
                    </a:cubicBezTo>
                    <a:cubicBezTo>
                      <a:pt x="1010" y="311"/>
                      <a:pt x="787" y="1"/>
                      <a:pt x="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1" name="Google Shape;26124;p73">
                <a:extLst>
                  <a:ext uri="{FF2B5EF4-FFF2-40B4-BE49-F238E27FC236}">
                    <a16:creationId xmlns:a16="http://schemas.microsoft.com/office/drawing/2014/main" id="{9B157443-7EB3-0015-C556-86562B1C9794}"/>
                  </a:ext>
                </a:extLst>
              </p:cNvPr>
              <p:cNvSpPr/>
              <p:nvPr/>
            </p:nvSpPr>
            <p:spPr>
              <a:xfrm>
                <a:off x="6466125" y="4748650"/>
                <a:ext cx="242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35" extrusionOk="0">
                    <a:moveTo>
                      <a:pt x="535" y="0"/>
                    </a:moveTo>
                    <a:cubicBezTo>
                      <a:pt x="1" y="0"/>
                      <a:pt x="1" y="834"/>
                      <a:pt x="535" y="834"/>
                    </a:cubicBezTo>
                    <a:cubicBezTo>
                      <a:pt x="768" y="834"/>
                      <a:pt x="968" y="634"/>
                      <a:pt x="968" y="434"/>
                    </a:cubicBezTo>
                    <a:cubicBezTo>
                      <a:pt x="968" y="200"/>
                      <a:pt x="768" y="0"/>
                      <a:pt x="5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26125;p73">
                <a:extLst>
                  <a:ext uri="{FF2B5EF4-FFF2-40B4-BE49-F238E27FC236}">
                    <a16:creationId xmlns:a16="http://schemas.microsoft.com/office/drawing/2014/main" id="{8B619E49-82A4-8427-12C5-6DBE9FEB77FC}"/>
                  </a:ext>
                </a:extLst>
              </p:cNvPr>
              <p:cNvSpPr/>
              <p:nvPr/>
            </p:nvSpPr>
            <p:spPr>
              <a:xfrm>
                <a:off x="6638450" y="4651700"/>
                <a:ext cx="2452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981" h="840" extrusionOk="0">
                    <a:moveTo>
                      <a:pt x="496" y="0"/>
                    </a:moveTo>
                    <a:cubicBezTo>
                      <a:pt x="338" y="0"/>
                      <a:pt x="180" y="92"/>
                      <a:pt x="113" y="276"/>
                    </a:cubicBezTo>
                    <a:cubicBezTo>
                      <a:pt x="0" y="557"/>
                      <a:pt x="245" y="839"/>
                      <a:pt x="525" y="839"/>
                    </a:cubicBezTo>
                    <a:cubicBezTo>
                      <a:pt x="576" y="839"/>
                      <a:pt x="628" y="830"/>
                      <a:pt x="680" y="809"/>
                    </a:cubicBezTo>
                    <a:cubicBezTo>
                      <a:pt x="880" y="709"/>
                      <a:pt x="980" y="476"/>
                      <a:pt x="880" y="276"/>
                    </a:cubicBezTo>
                    <a:cubicBezTo>
                      <a:pt x="813" y="92"/>
                      <a:pt x="655" y="0"/>
                      <a:pt x="4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3" name="Google Shape;26126;p73">
                <a:extLst>
                  <a:ext uri="{FF2B5EF4-FFF2-40B4-BE49-F238E27FC236}">
                    <a16:creationId xmlns:a16="http://schemas.microsoft.com/office/drawing/2014/main" id="{3F90EDBA-D850-145E-5606-2EFB5876BF55}"/>
                  </a:ext>
                </a:extLst>
              </p:cNvPr>
              <p:cNvSpPr/>
              <p:nvPr/>
            </p:nvSpPr>
            <p:spPr>
              <a:xfrm>
                <a:off x="6580000" y="4639300"/>
                <a:ext cx="2542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832" extrusionOk="0">
                    <a:moveTo>
                      <a:pt x="431" y="0"/>
                    </a:moveTo>
                    <a:cubicBezTo>
                      <a:pt x="244" y="0"/>
                      <a:pt x="49" y="158"/>
                      <a:pt x="49" y="371"/>
                    </a:cubicBezTo>
                    <a:cubicBezTo>
                      <a:pt x="1" y="636"/>
                      <a:pt x="214" y="832"/>
                      <a:pt x="449" y="832"/>
                    </a:cubicBezTo>
                    <a:cubicBezTo>
                      <a:pt x="539" y="832"/>
                      <a:pt x="633" y="803"/>
                      <a:pt x="716" y="738"/>
                    </a:cubicBezTo>
                    <a:cubicBezTo>
                      <a:pt x="1016" y="505"/>
                      <a:pt x="850" y="38"/>
                      <a:pt x="483" y="4"/>
                    </a:cubicBezTo>
                    <a:cubicBezTo>
                      <a:pt x="466" y="1"/>
                      <a:pt x="448" y="0"/>
                      <a:pt x="4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834" name="Google Shape;26127;p73">
                <a:extLst>
                  <a:ext uri="{FF2B5EF4-FFF2-40B4-BE49-F238E27FC236}">
                    <a16:creationId xmlns:a16="http://schemas.microsoft.com/office/drawing/2014/main" id="{EA5B9D0A-17D0-237A-E701-A5D95B9E2FB6}"/>
                  </a:ext>
                </a:extLst>
              </p:cNvPr>
              <p:cNvSpPr/>
              <p:nvPr/>
            </p:nvSpPr>
            <p:spPr>
              <a:xfrm>
                <a:off x="6520350" y="4712100"/>
                <a:ext cx="2230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892" h="836" extrusionOk="0">
                    <a:moveTo>
                      <a:pt x="447" y="1"/>
                    </a:moveTo>
                    <a:cubicBezTo>
                      <a:pt x="361" y="1"/>
                      <a:pt x="274" y="30"/>
                      <a:pt x="200" y="94"/>
                    </a:cubicBezTo>
                    <a:cubicBezTo>
                      <a:pt x="33" y="261"/>
                      <a:pt x="0" y="528"/>
                      <a:pt x="133" y="695"/>
                    </a:cubicBezTo>
                    <a:cubicBezTo>
                      <a:pt x="230" y="791"/>
                      <a:pt x="347" y="835"/>
                      <a:pt x="460" y="835"/>
                    </a:cubicBezTo>
                    <a:cubicBezTo>
                      <a:pt x="661" y="835"/>
                      <a:pt x="846" y="696"/>
                      <a:pt x="867" y="461"/>
                    </a:cubicBezTo>
                    <a:cubicBezTo>
                      <a:pt x="891" y="196"/>
                      <a:pt x="672" y="1"/>
                      <a:pt x="4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26128;p73">
                <a:extLst>
                  <a:ext uri="{FF2B5EF4-FFF2-40B4-BE49-F238E27FC236}">
                    <a16:creationId xmlns:a16="http://schemas.microsoft.com/office/drawing/2014/main" id="{5411C066-4D19-5E4B-65BC-2AA5260773CC}"/>
                  </a:ext>
                </a:extLst>
              </p:cNvPr>
              <p:cNvSpPr/>
              <p:nvPr/>
            </p:nvSpPr>
            <p:spPr>
              <a:xfrm>
                <a:off x="6785925" y="4667325"/>
                <a:ext cx="24650" cy="2062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825" extrusionOk="0">
                    <a:moveTo>
                      <a:pt x="538" y="0"/>
                    </a:moveTo>
                    <a:cubicBezTo>
                      <a:pt x="416" y="0"/>
                      <a:pt x="295" y="48"/>
                      <a:pt x="218" y="151"/>
                    </a:cubicBezTo>
                    <a:cubicBezTo>
                      <a:pt x="1" y="430"/>
                      <a:pt x="188" y="825"/>
                      <a:pt x="510" y="825"/>
                    </a:cubicBezTo>
                    <a:cubicBezTo>
                      <a:pt x="534" y="825"/>
                      <a:pt x="559" y="823"/>
                      <a:pt x="585" y="818"/>
                    </a:cubicBezTo>
                    <a:cubicBezTo>
                      <a:pt x="819" y="785"/>
                      <a:pt x="985" y="585"/>
                      <a:pt x="952" y="351"/>
                    </a:cubicBezTo>
                    <a:cubicBezTo>
                      <a:pt x="931" y="125"/>
                      <a:pt x="733" y="0"/>
                      <a:pt x="5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26129;p73">
                <a:extLst>
                  <a:ext uri="{FF2B5EF4-FFF2-40B4-BE49-F238E27FC236}">
                    <a16:creationId xmlns:a16="http://schemas.microsoft.com/office/drawing/2014/main" id="{A404BC32-248B-ECEB-7F23-CC9B3B05BF17}"/>
                  </a:ext>
                </a:extLst>
              </p:cNvPr>
              <p:cNvSpPr/>
              <p:nvPr/>
            </p:nvSpPr>
            <p:spPr>
              <a:xfrm>
                <a:off x="7003575" y="4631275"/>
                <a:ext cx="246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834" extrusionOk="0">
                    <a:moveTo>
                      <a:pt x="531" y="0"/>
                    </a:moveTo>
                    <a:cubicBezTo>
                      <a:pt x="393" y="0"/>
                      <a:pt x="257" y="61"/>
                      <a:pt x="185" y="192"/>
                    </a:cubicBezTo>
                    <a:cubicBezTo>
                      <a:pt x="1" y="499"/>
                      <a:pt x="240" y="834"/>
                      <a:pt x="565" y="834"/>
                    </a:cubicBezTo>
                    <a:cubicBezTo>
                      <a:pt x="593" y="834"/>
                      <a:pt x="622" y="831"/>
                      <a:pt x="652" y="826"/>
                    </a:cubicBezTo>
                    <a:cubicBezTo>
                      <a:pt x="852" y="759"/>
                      <a:pt x="986" y="525"/>
                      <a:pt x="952" y="292"/>
                    </a:cubicBezTo>
                    <a:cubicBezTo>
                      <a:pt x="896" y="103"/>
                      <a:pt x="711" y="0"/>
                      <a:pt x="5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26130;p73">
                <a:extLst>
                  <a:ext uri="{FF2B5EF4-FFF2-40B4-BE49-F238E27FC236}">
                    <a16:creationId xmlns:a16="http://schemas.microsoft.com/office/drawing/2014/main" id="{25B0DD1B-7281-41FA-EC73-70B1C425DEB0}"/>
                  </a:ext>
                </a:extLst>
              </p:cNvPr>
              <p:cNvSpPr/>
              <p:nvPr/>
            </p:nvSpPr>
            <p:spPr>
              <a:xfrm>
                <a:off x="6827225" y="4679825"/>
                <a:ext cx="25325" cy="204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817" extrusionOk="0">
                    <a:moveTo>
                      <a:pt x="553" y="1"/>
                    </a:moveTo>
                    <a:cubicBezTo>
                      <a:pt x="514" y="1"/>
                      <a:pt x="475" y="6"/>
                      <a:pt x="434" y="18"/>
                    </a:cubicBezTo>
                    <a:cubicBezTo>
                      <a:pt x="67" y="85"/>
                      <a:pt x="0" y="585"/>
                      <a:pt x="334" y="752"/>
                    </a:cubicBezTo>
                    <a:cubicBezTo>
                      <a:pt x="401" y="796"/>
                      <a:pt x="473" y="816"/>
                      <a:pt x="543" y="816"/>
                    </a:cubicBezTo>
                    <a:cubicBezTo>
                      <a:pt x="788" y="816"/>
                      <a:pt x="1012" y="577"/>
                      <a:pt x="934" y="318"/>
                    </a:cubicBezTo>
                    <a:cubicBezTo>
                      <a:pt x="879" y="125"/>
                      <a:pt x="733" y="1"/>
                      <a:pt x="5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26131;p73">
                <a:extLst>
                  <a:ext uri="{FF2B5EF4-FFF2-40B4-BE49-F238E27FC236}">
                    <a16:creationId xmlns:a16="http://schemas.microsoft.com/office/drawing/2014/main" id="{BE763CAC-0D9E-1FD2-E869-F4F41406B376}"/>
                  </a:ext>
                </a:extLst>
              </p:cNvPr>
              <p:cNvSpPr/>
              <p:nvPr/>
            </p:nvSpPr>
            <p:spPr>
              <a:xfrm>
                <a:off x="6791375" y="4716750"/>
                <a:ext cx="21700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832" extrusionOk="0">
                    <a:moveTo>
                      <a:pt x="452" y="1"/>
                    </a:moveTo>
                    <a:cubicBezTo>
                      <a:pt x="353" y="1"/>
                      <a:pt x="251" y="35"/>
                      <a:pt x="167" y="109"/>
                    </a:cubicBezTo>
                    <a:cubicBezTo>
                      <a:pt x="0" y="275"/>
                      <a:pt x="0" y="542"/>
                      <a:pt x="167" y="709"/>
                    </a:cubicBezTo>
                    <a:cubicBezTo>
                      <a:pt x="252" y="794"/>
                      <a:pt x="354" y="832"/>
                      <a:pt x="453" y="832"/>
                    </a:cubicBezTo>
                    <a:cubicBezTo>
                      <a:pt x="666" y="832"/>
                      <a:pt x="867" y="659"/>
                      <a:pt x="867" y="409"/>
                    </a:cubicBezTo>
                    <a:cubicBezTo>
                      <a:pt x="867" y="158"/>
                      <a:pt x="665" y="1"/>
                      <a:pt x="4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26132;p73">
                <a:extLst>
                  <a:ext uri="{FF2B5EF4-FFF2-40B4-BE49-F238E27FC236}">
                    <a16:creationId xmlns:a16="http://schemas.microsoft.com/office/drawing/2014/main" id="{7BBD655A-C725-3E70-10E2-A612D43274C9}"/>
                  </a:ext>
                </a:extLst>
              </p:cNvPr>
              <p:cNvSpPr/>
              <p:nvPr/>
            </p:nvSpPr>
            <p:spPr>
              <a:xfrm>
                <a:off x="7213425" y="4461450"/>
                <a:ext cx="274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838" extrusionOk="0">
                    <a:moveTo>
                      <a:pt x="595" y="1"/>
                    </a:moveTo>
                    <a:cubicBezTo>
                      <a:pt x="527" y="1"/>
                      <a:pt x="459" y="16"/>
                      <a:pt x="397" y="47"/>
                    </a:cubicBezTo>
                    <a:cubicBezTo>
                      <a:pt x="0" y="273"/>
                      <a:pt x="230" y="838"/>
                      <a:pt x="615" y="838"/>
                    </a:cubicBezTo>
                    <a:cubicBezTo>
                      <a:pt x="683" y="838"/>
                      <a:pt x="756" y="820"/>
                      <a:pt x="831" y="780"/>
                    </a:cubicBezTo>
                    <a:cubicBezTo>
                      <a:pt x="1031" y="647"/>
                      <a:pt x="1098" y="413"/>
                      <a:pt x="964" y="213"/>
                    </a:cubicBezTo>
                    <a:cubicBezTo>
                      <a:pt x="895" y="75"/>
                      <a:pt x="746" y="1"/>
                      <a:pt x="5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26133;p73">
                <a:extLst>
                  <a:ext uri="{FF2B5EF4-FFF2-40B4-BE49-F238E27FC236}">
                    <a16:creationId xmlns:a16="http://schemas.microsoft.com/office/drawing/2014/main" id="{CC7C8B66-7D0A-37F8-697E-F1C55ABFE30E}"/>
                  </a:ext>
                </a:extLst>
              </p:cNvPr>
              <p:cNvSpPr/>
              <p:nvPr/>
            </p:nvSpPr>
            <p:spPr>
              <a:xfrm>
                <a:off x="7489750" y="4278125"/>
                <a:ext cx="27150" cy="20750"/>
              </a:xfrm>
              <a:custGeom>
                <a:avLst/>
                <a:gdLst/>
                <a:ahLst/>
                <a:cxnLst/>
                <a:rect l="l" t="t" r="r" b="b"/>
                <a:pathLst>
                  <a:path w="1086" h="830" extrusionOk="0">
                    <a:moveTo>
                      <a:pt x="538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71" y="770"/>
                      <a:pt x="411" y="829"/>
                      <a:pt x="545" y="829"/>
                    </a:cubicBezTo>
                    <a:cubicBezTo>
                      <a:pt x="620" y="829"/>
                      <a:pt x="692" y="811"/>
                      <a:pt x="752" y="775"/>
                    </a:cubicBezTo>
                    <a:cubicBezTo>
                      <a:pt x="1086" y="541"/>
                      <a:pt x="986" y="74"/>
                      <a:pt x="619" y="8"/>
                    </a:cubicBezTo>
                    <a:cubicBezTo>
                      <a:pt x="591" y="3"/>
                      <a:pt x="564" y="0"/>
                      <a:pt x="5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26134;p73">
                <a:extLst>
                  <a:ext uri="{FF2B5EF4-FFF2-40B4-BE49-F238E27FC236}">
                    <a16:creationId xmlns:a16="http://schemas.microsoft.com/office/drawing/2014/main" id="{5BB8499C-3CFD-440A-A161-F51A03EECA2E}"/>
                  </a:ext>
                </a:extLst>
              </p:cNvPr>
              <p:cNvSpPr/>
              <p:nvPr/>
            </p:nvSpPr>
            <p:spPr>
              <a:xfrm>
                <a:off x="7464350" y="4314000"/>
                <a:ext cx="231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835" extrusionOk="0">
                    <a:moveTo>
                      <a:pt x="479" y="0"/>
                    </a:moveTo>
                    <a:cubicBezTo>
                      <a:pt x="366" y="0"/>
                      <a:pt x="251" y="44"/>
                      <a:pt x="167" y="140"/>
                    </a:cubicBezTo>
                    <a:cubicBezTo>
                      <a:pt x="0" y="307"/>
                      <a:pt x="34" y="574"/>
                      <a:pt x="234" y="741"/>
                    </a:cubicBezTo>
                    <a:cubicBezTo>
                      <a:pt x="308" y="806"/>
                      <a:pt x="395" y="834"/>
                      <a:pt x="481" y="834"/>
                    </a:cubicBezTo>
                    <a:cubicBezTo>
                      <a:pt x="705" y="834"/>
                      <a:pt x="925" y="639"/>
                      <a:pt x="901" y="374"/>
                    </a:cubicBezTo>
                    <a:cubicBezTo>
                      <a:pt x="880" y="139"/>
                      <a:pt x="681" y="0"/>
                      <a:pt x="4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26135;p73">
                <a:extLst>
                  <a:ext uri="{FF2B5EF4-FFF2-40B4-BE49-F238E27FC236}">
                    <a16:creationId xmlns:a16="http://schemas.microsoft.com/office/drawing/2014/main" id="{35C4FF1B-7825-72D7-A7E5-3DCB565C616D}"/>
                  </a:ext>
                </a:extLst>
              </p:cNvPr>
              <p:cNvSpPr/>
              <p:nvPr/>
            </p:nvSpPr>
            <p:spPr>
              <a:xfrm>
                <a:off x="7336750" y="4444475"/>
                <a:ext cx="27025" cy="21850"/>
              </a:xfrm>
              <a:custGeom>
                <a:avLst/>
                <a:gdLst/>
                <a:ahLst/>
                <a:cxnLst/>
                <a:rect l="l" t="t" r="r" b="b"/>
                <a:pathLst>
                  <a:path w="1081" h="874" extrusionOk="0">
                    <a:moveTo>
                      <a:pt x="468" y="0"/>
                    </a:moveTo>
                    <a:cubicBezTo>
                      <a:pt x="359" y="0"/>
                      <a:pt x="251" y="42"/>
                      <a:pt x="167" y="125"/>
                    </a:cubicBezTo>
                    <a:cubicBezTo>
                      <a:pt x="1" y="292"/>
                      <a:pt x="1" y="592"/>
                      <a:pt x="201" y="759"/>
                    </a:cubicBezTo>
                    <a:cubicBezTo>
                      <a:pt x="288" y="839"/>
                      <a:pt x="384" y="873"/>
                      <a:pt x="475" y="873"/>
                    </a:cubicBezTo>
                    <a:cubicBezTo>
                      <a:pt x="803" y="873"/>
                      <a:pt x="1081" y="438"/>
                      <a:pt x="768" y="125"/>
                    </a:cubicBezTo>
                    <a:cubicBezTo>
                      <a:pt x="684" y="42"/>
                      <a:pt x="576" y="0"/>
                      <a:pt x="4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26136;p73">
                <a:extLst>
                  <a:ext uri="{FF2B5EF4-FFF2-40B4-BE49-F238E27FC236}">
                    <a16:creationId xmlns:a16="http://schemas.microsoft.com/office/drawing/2014/main" id="{41E3597F-F21A-7887-9495-58E058A63A38}"/>
                  </a:ext>
                </a:extLst>
              </p:cNvPr>
              <p:cNvSpPr/>
              <p:nvPr/>
            </p:nvSpPr>
            <p:spPr>
              <a:xfrm>
                <a:off x="7459600" y="4405325"/>
                <a:ext cx="3130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847" extrusionOk="0">
                    <a:moveTo>
                      <a:pt x="664" y="1"/>
                    </a:moveTo>
                    <a:cubicBezTo>
                      <a:pt x="599" y="1"/>
                      <a:pt x="530" y="18"/>
                      <a:pt x="457" y="57"/>
                    </a:cubicBezTo>
                    <a:cubicBezTo>
                      <a:pt x="1" y="256"/>
                      <a:pt x="227" y="846"/>
                      <a:pt x="615" y="846"/>
                    </a:cubicBezTo>
                    <a:cubicBezTo>
                      <a:pt x="681" y="846"/>
                      <a:pt x="752" y="829"/>
                      <a:pt x="824" y="790"/>
                    </a:cubicBezTo>
                    <a:cubicBezTo>
                      <a:pt x="1252" y="591"/>
                      <a:pt x="1046" y="1"/>
                      <a:pt x="6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26137;p73">
                <a:extLst>
                  <a:ext uri="{FF2B5EF4-FFF2-40B4-BE49-F238E27FC236}">
                    <a16:creationId xmlns:a16="http://schemas.microsoft.com/office/drawing/2014/main" id="{016962DB-3596-9B08-2DF1-650966AD948C}"/>
                  </a:ext>
                </a:extLst>
              </p:cNvPr>
              <p:cNvSpPr/>
              <p:nvPr/>
            </p:nvSpPr>
            <p:spPr>
              <a:xfrm>
                <a:off x="7586975" y="4286625"/>
                <a:ext cx="3037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859" extrusionOk="0">
                    <a:moveTo>
                      <a:pt x="628" y="0"/>
                    </a:moveTo>
                    <a:cubicBezTo>
                      <a:pt x="541" y="0"/>
                      <a:pt x="451" y="31"/>
                      <a:pt x="366" y="101"/>
                    </a:cubicBezTo>
                    <a:cubicBezTo>
                      <a:pt x="1" y="388"/>
                      <a:pt x="288" y="859"/>
                      <a:pt x="622" y="859"/>
                    </a:cubicBezTo>
                    <a:cubicBezTo>
                      <a:pt x="715" y="859"/>
                      <a:pt x="812" y="822"/>
                      <a:pt x="899" y="735"/>
                    </a:cubicBezTo>
                    <a:cubicBezTo>
                      <a:pt x="1215" y="420"/>
                      <a:pt x="950" y="0"/>
                      <a:pt x="6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26138;p73">
                <a:extLst>
                  <a:ext uri="{FF2B5EF4-FFF2-40B4-BE49-F238E27FC236}">
                    <a16:creationId xmlns:a16="http://schemas.microsoft.com/office/drawing/2014/main" id="{F3F1D79B-1577-3EBD-009E-044FC8AF30EA}"/>
                  </a:ext>
                </a:extLst>
              </p:cNvPr>
              <p:cNvSpPr/>
              <p:nvPr/>
            </p:nvSpPr>
            <p:spPr>
              <a:xfrm>
                <a:off x="7443500" y="4345500"/>
                <a:ext cx="23725" cy="204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6" extrusionOk="0">
                    <a:moveTo>
                      <a:pt x="462" y="1"/>
                    </a:moveTo>
                    <a:cubicBezTo>
                      <a:pt x="399" y="1"/>
                      <a:pt x="332" y="15"/>
                      <a:pt x="267" y="48"/>
                    </a:cubicBezTo>
                    <a:cubicBezTo>
                      <a:pt x="67" y="148"/>
                      <a:pt x="0" y="381"/>
                      <a:pt x="100" y="582"/>
                    </a:cubicBezTo>
                    <a:cubicBezTo>
                      <a:pt x="180" y="740"/>
                      <a:pt x="327" y="816"/>
                      <a:pt x="473" y="816"/>
                    </a:cubicBezTo>
                    <a:cubicBezTo>
                      <a:pt x="636" y="816"/>
                      <a:pt x="798" y="723"/>
                      <a:pt x="868" y="548"/>
                    </a:cubicBezTo>
                    <a:cubicBezTo>
                      <a:pt x="948" y="253"/>
                      <a:pt x="726" y="1"/>
                      <a:pt x="4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26139;p73">
                <a:extLst>
                  <a:ext uri="{FF2B5EF4-FFF2-40B4-BE49-F238E27FC236}">
                    <a16:creationId xmlns:a16="http://schemas.microsoft.com/office/drawing/2014/main" id="{6C11EA42-85BC-D2A7-9242-6F4F8B79ECAA}"/>
                  </a:ext>
                </a:extLst>
              </p:cNvPr>
              <p:cNvSpPr/>
              <p:nvPr/>
            </p:nvSpPr>
            <p:spPr>
              <a:xfrm>
                <a:off x="7420150" y="4407150"/>
                <a:ext cx="245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846" extrusionOk="0">
                    <a:moveTo>
                      <a:pt x="484" y="0"/>
                    </a:moveTo>
                    <a:cubicBezTo>
                      <a:pt x="326" y="0"/>
                      <a:pt x="167" y="84"/>
                      <a:pt x="100" y="250"/>
                    </a:cubicBezTo>
                    <a:cubicBezTo>
                      <a:pt x="0" y="484"/>
                      <a:pt x="100" y="717"/>
                      <a:pt x="334" y="818"/>
                    </a:cubicBezTo>
                    <a:cubicBezTo>
                      <a:pt x="382" y="837"/>
                      <a:pt x="430" y="846"/>
                      <a:pt x="477" y="846"/>
                    </a:cubicBezTo>
                    <a:cubicBezTo>
                      <a:pt x="754" y="846"/>
                      <a:pt x="982" y="536"/>
                      <a:pt x="868" y="250"/>
                    </a:cubicBezTo>
                    <a:cubicBezTo>
                      <a:pt x="801" y="84"/>
                      <a:pt x="643" y="0"/>
                      <a:pt x="4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26140;p73">
                <a:extLst>
                  <a:ext uri="{FF2B5EF4-FFF2-40B4-BE49-F238E27FC236}">
                    <a16:creationId xmlns:a16="http://schemas.microsoft.com/office/drawing/2014/main" id="{28B41CCC-E97A-5793-E147-C7257B0415C7}"/>
                  </a:ext>
                </a:extLst>
              </p:cNvPr>
              <p:cNvSpPr/>
              <p:nvPr/>
            </p:nvSpPr>
            <p:spPr>
              <a:xfrm>
                <a:off x="7611375" y="4247750"/>
                <a:ext cx="2312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38" extrusionOk="0">
                    <a:moveTo>
                      <a:pt x="447" y="0"/>
                    </a:moveTo>
                    <a:cubicBezTo>
                      <a:pt x="245" y="0"/>
                      <a:pt x="45" y="153"/>
                      <a:pt x="24" y="389"/>
                    </a:cubicBezTo>
                    <a:cubicBezTo>
                      <a:pt x="0" y="646"/>
                      <a:pt x="222" y="837"/>
                      <a:pt x="449" y="837"/>
                    </a:cubicBezTo>
                    <a:cubicBezTo>
                      <a:pt x="546" y="837"/>
                      <a:pt x="644" y="802"/>
                      <a:pt x="724" y="722"/>
                    </a:cubicBezTo>
                    <a:cubicBezTo>
                      <a:pt x="891" y="589"/>
                      <a:pt x="924" y="322"/>
                      <a:pt x="757" y="155"/>
                    </a:cubicBezTo>
                    <a:cubicBezTo>
                      <a:pt x="674" y="48"/>
                      <a:pt x="560" y="0"/>
                      <a:pt x="4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26141;p73">
                <a:extLst>
                  <a:ext uri="{FF2B5EF4-FFF2-40B4-BE49-F238E27FC236}">
                    <a16:creationId xmlns:a16="http://schemas.microsoft.com/office/drawing/2014/main" id="{8309B379-85FB-249F-9AF2-4E3FBE715703}"/>
                  </a:ext>
                </a:extLst>
              </p:cNvPr>
              <p:cNvSpPr/>
              <p:nvPr/>
            </p:nvSpPr>
            <p:spPr>
              <a:xfrm>
                <a:off x="7616325" y="4118975"/>
                <a:ext cx="248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835" extrusionOk="0">
                    <a:moveTo>
                      <a:pt x="550" y="0"/>
                    </a:moveTo>
                    <a:cubicBezTo>
                      <a:pt x="208" y="0"/>
                      <a:pt x="0" y="381"/>
                      <a:pt x="192" y="670"/>
                    </a:cubicBezTo>
                    <a:cubicBezTo>
                      <a:pt x="281" y="783"/>
                      <a:pt x="403" y="835"/>
                      <a:pt x="524" y="835"/>
                    </a:cubicBezTo>
                    <a:cubicBezTo>
                      <a:pt x="723" y="835"/>
                      <a:pt x="918" y="697"/>
                      <a:pt x="960" y="469"/>
                    </a:cubicBezTo>
                    <a:cubicBezTo>
                      <a:pt x="993" y="236"/>
                      <a:pt x="826" y="36"/>
                      <a:pt x="593" y="2"/>
                    </a:cubicBezTo>
                    <a:cubicBezTo>
                      <a:pt x="578" y="1"/>
                      <a:pt x="564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26142;p73">
                <a:extLst>
                  <a:ext uri="{FF2B5EF4-FFF2-40B4-BE49-F238E27FC236}">
                    <a16:creationId xmlns:a16="http://schemas.microsoft.com/office/drawing/2014/main" id="{6652BEA9-1DA7-146C-1799-20F0840612DB}"/>
                  </a:ext>
                </a:extLst>
              </p:cNvPr>
              <p:cNvSpPr/>
              <p:nvPr/>
            </p:nvSpPr>
            <p:spPr>
              <a:xfrm>
                <a:off x="7553750" y="4179575"/>
                <a:ext cx="27375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850" extrusionOk="0">
                    <a:moveTo>
                      <a:pt x="559" y="0"/>
                    </a:moveTo>
                    <a:cubicBezTo>
                      <a:pt x="430" y="0"/>
                      <a:pt x="294" y="60"/>
                      <a:pt x="194" y="180"/>
                    </a:cubicBezTo>
                    <a:cubicBezTo>
                      <a:pt x="1" y="437"/>
                      <a:pt x="211" y="849"/>
                      <a:pt x="554" y="849"/>
                    </a:cubicBezTo>
                    <a:cubicBezTo>
                      <a:pt x="567" y="849"/>
                      <a:pt x="581" y="849"/>
                      <a:pt x="594" y="847"/>
                    </a:cubicBezTo>
                    <a:cubicBezTo>
                      <a:pt x="961" y="781"/>
                      <a:pt x="1094" y="314"/>
                      <a:pt x="794" y="80"/>
                    </a:cubicBezTo>
                    <a:cubicBezTo>
                      <a:pt x="727" y="27"/>
                      <a:pt x="645" y="0"/>
                      <a:pt x="5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26143;p73">
                <a:extLst>
                  <a:ext uri="{FF2B5EF4-FFF2-40B4-BE49-F238E27FC236}">
                    <a16:creationId xmlns:a16="http://schemas.microsoft.com/office/drawing/2014/main" id="{101F66E6-7CAE-4E29-62ED-9921FDCE6AEC}"/>
                  </a:ext>
                </a:extLst>
              </p:cNvPr>
              <p:cNvSpPr/>
              <p:nvPr/>
            </p:nvSpPr>
            <p:spPr>
              <a:xfrm>
                <a:off x="7591925" y="4184900"/>
                <a:ext cx="2087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835" extrusionOk="0">
                    <a:moveTo>
                      <a:pt x="435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5" y="835"/>
                    </a:cubicBezTo>
                    <a:cubicBezTo>
                      <a:pt x="668" y="835"/>
                      <a:pt x="835" y="634"/>
                      <a:pt x="835" y="401"/>
                    </a:cubicBezTo>
                    <a:cubicBezTo>
                      <a:pt x="835" y="167"/>
                      <a:pt x="668" y="1"/>
                      <a:pt x="4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1" name="Google Shape;26144;p73">
                <a:extLst>
                  <a:ext uri="{FF2B5EF4-FFF2-40B4-BE49-F238E27FC236}">
                    <a16:creationId xmlns:a16="http://schemas.microsoft.com/office/drawing/2014/main" id="{D4D2E339-5D95-4B55-EDBA-E740723EA56C}"/>
                  </a:ext>
                </a:extLst>
              </p:cNvPr>
              <p:cNvSpPr/>
              <p:nvPr/>
            </p:nvSpPr>
            <p:spPr>
              <a:xfrm>
                <a:off x="7725675" y="3915875"/>
                <a:ext cx="28900" cy="2152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861" extrusionOk="0">
                    <a:moveTo>
                      <a:pt x="641" y="0"/>
                    </a:moveTo>
                    <a:cubicBezTo>
                      <a:pt x="229" y="0"/>
                      <a:pt x="1" y="620"/>
                      <a:pt x="488" y="821"/>
                    </a:cubicBezTo>
                    <a:cubicBezTo>
                      <a:pt x="542" y="848"/>
                      <a:pt x="601" y="860"/>
                      <a:pt x="659" y="860"/>
                    </a:cubicBezTo>
                    <a:cubicBezTo>
                      <a:pt x="820" y="860"/>
                      <a:pt x="982" y="768"/>
                      <a:pt x="1056" y="621"/>
                    </a:cubicBezTo>
                    <a:cubicBezTo>
                      <a:pt x="1156" y="421"/>
                      <a:pt x="1056" y="154"/>
                      <a:pt x="855" y="54"/>
                    </a:cubicBezTo>
                    <a:cubicBezTo>
                      <a:pt x="781" y="17"/>
                      <a:pt x="709" y="0"/>
                      <a:pt x="6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2" name="Google Shape;26145;p73">
                <a:extLst>
                  <a:ext uri="{FF2B5EF4-FFF2-40B4-BE49-F238E27FC236}">
                    <a16:creationId xmlns:a16="http://schemas.microsoft.com/office/drawing/2014/main" id="{57036947-4A48-261B-246F-52E1F3484CC6}"/>
                  </a:ext>
                </a:extLst>
              </p:cNvPr>
              <p:cNvSpPr/>
              <p:nvPr/>
            </p:nvSpPr>
            <p:spPr>
              <a:xfrm>
                <a:off x="7794325" y="3680800"/>
                <a:ext cx="25300" cy="2120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848" extrusionOk="0">
                    <a:moveTo>
                      <a:pt x="531" y="0"/>
                    </a:moveTo>
                    <a:cubicBezTo>
                      <a:pt x="242" y="0"/>
                      <a:pt x="0" y="322"/>
                      <a:pt x="178" y="617"/>
                    </a:cubicBezTo>
                    <a:cubicBezTo>
                      <a:pt x="255" y="772"/>
                      <a:pt x="397" y="848"/>
                      <a:pt x="541" y="848"/>
                    </a:cubicBezTo>
                    <a:cubicBezTo>
                      <a:pt x="706" y="848"/>
                      <a:pt x="873" y="747"/>
                      <a:pt x="945" y="551"/>
                    </a:cubicBezTo>
                    <a:cubicBezTo>
                      <a:pt x="1011" y="317"/>
                      <a:pt x="878" y="84"/>
                      <a:pt x="645" y="17"/>
                    </a:cubicBezTo>
                    <a:cubicBezTo>
                      <a:pt x="606" y="5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3" name="Google Shape;26146;p73">
                <a:extLst>
                  <a:ext uri="{FF2B5EF4-FFF2-40B4-BE49-F238E27FC236}">
                    <a16:creationId xmlns:a16="http://schemas.microsoft.com/office/drawing/2014/main" id="{6E0B9815-8137-36EC-54AA-A6FA9C019284}"/>
                  </a:ext>
                </a:extLst>
              </p:cNvPr>
              <p:cNvSpPr/>
              <p:nvPr/>
            </p:nvSpPr>
            <p:spPr>
              <a:xfrm>
                <a:off x="7782900" y="3759175"/>
                <a:ext cx="2635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840" extrusionOk="0">
                    <a:moveTo>
                      <a:pt x="461" y="0"/>
                    </a:moveTo>
                    <a:cubicBezTo>
                      <a:pt x="291" y="0"/>
                      <a:pt x="123" y="125"/>
                      <a:pt x="67" y="318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16" y="833"/>
                      <a:pt x="461" y="840"/>
                      <a:pt x="504" y="840"/>
                    </a:cubicBezTo>
                    <a:cubicBezTo>
                      <a:pt x="932" y="840"/>
                      <a:pt x="1053" y="139"/>
                      <a:pt x="568" y="17"/>
                    </a:cubicBezTo>
                    <a:cubicBezTo>
                      <a:pt x="533" y="6"/>
                      <a:pt x="497" y="0"/>
                      <a:pt x="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4" name="Google Shape;26147;p73">
                <a:extLst>
                  <a:ext uri="{FF2B5EF4-FFF2-40B4-BE49-F238E27FC236}">
                    <a16:creationId xmlns:a16="http://schemas.microsoft.com/office/drawing/2014/main" id="{97DC48EB-6C67-04B2-695D-F71B2771F2BB}"/>
                  </a:ext>
                </a:extLst>
              </p:cNvPr>
              <p:cNvSpPr/>
              <p:nvPr/>
            </p:nvSpPr>
            <p:spPr>
              <a:xfrm>
                <a:off x="7782075" y="3907875"/>
                <a:ext cx="248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843" extrusionOk="0">
                    <a:moveTo>
                      <a:pt x="455" y="0"/>
                    </a:moveTo>
                    <a:cubicBezTo>
                      <a:pt x="254" y="0"/>
                      <a:pt x="55" y="139"/>
                      <a:pt x="34" y="374"/>
                    </a:cubicBezTo>
                    <a:cubicBezTo>
                      <a:pt x="0" y="607"/>
                      <a:pt x="167" y="808"/>
                      <a:pt x="401" y="841"/>
                    </a:cubicBezTo>
                    <a:cubicBezTo>
                      <a:pt x="414" y="842"/>
                      <a:pt x="427" y="843"/>
                      <a:pt x="440" y="843"/>
                    </a:cubicBezTo>
                    <a:cubicBezTo>
                      <a:pt x="784" y="843"/>
                      <a:pt x="993" y="430"/>
                      <a:pt x="768" y="140"/>
                    </a:cubicBezTo>
                    <a:cubicBezTo>
                      <a:pt x="683" y="44"/>
                      <a:pt x="569" y="0"/>
                      <a:pt x="4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5" name="Google Shape;26148;p73">
                <a:extLst>
                  <a:ext uri="{FF2B5EF4-FFF2-40B4-BE49-F238E27FC236}">
                    <a16:creationId xmlns:a16="http://schemas.microsoft.com/office/drawing/2014/main" id="{371023F1-8844-1058-1288-4D9739F75A9B}"/>
                  </a:ext>
                </a:extLst>
              </p:cNvPr>
              <p:cNvSpPr/>
              <p:nvPr/>
            </p:nvSpPr>
            <p:spPr>
              <a:xfrm>
                <a:off x="7859825" y="3647250"/>
                <a:ext cx="254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826" extrusionOk="0">
                    <a:moveTo>
                      <a:pt x="503" y="1"/>
                    </a:moveTo>
                    <a:cubicBezTo>
                      <a:pt x="346" y="1"/>
                      <a:pt x="190" y="88"/>
                      <a:pt x="126" y="291"/>
                    </a:cubicBezTo>
                    <a:cubicBezTo>
                      <a:pt x="1" y="604"/>
                      <a:pt x="267" y="826"/>
                      <a:pt x="524" y="826"/>
                    </a:cubicBezTo>
                    <a:cubicBezTo>
                      <a:pt x="679" y="826"/>
                      <a:pt x="831" y="746"/>
                      <a:pt x="893" y="558"/>
                    </a:cubicBezTo>
                    <a:cubicBezTo>
                      <a:pt x="1017" y="228"/>
                      <a:pt x="758" y="1"/>
                      <a:pt x="5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6" name="Google Shape;26149;p73">
                <a:extLst>
                  <a:ext uri="{FF2B5EF4-FFF2-40B4-BE49-F238E27FC236}">
                    <a16:creationId xmlns:a16="http://schemas.microsoft.com/office/drawing/2014/main" id="{FA4B93D3-5F1A-42A0-D295-45EC00CFAADE}"/>
                  </a:ext>
                </a:extLst>
              </p:cNvPr>
              <p:cNvSpPr/>
              <p:nvPr/>
            </p:nvSpPr>
            <p:spPr>
              <a:xfrm>
                <a:off x="7862125" y="3576050"/>
                <a:ext cx="23125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43" extrusionOk="0">
                    <a:moveTo>
                      <a:pt x="441" y="0"/>
                    </a:moveTo>
                    <a:cubicBezTo>
                      <a:pt x="258" y="0"/>
                      <a:pt x="77" y="106"/>
                      <a:pt x="34" y="337"/>
                    </a:cubicBezTo>
                    <a:cubicBezTo>
                      <a:pt x="1" y="571"/>
                      <a:pt x="134" y="804"/>
                      <a:pt x="368" y="838"/>
                    </a:cubicBezTo>
                    <a:cubicBezTo>
                      <a:pt x="388" y="841"/>
                      <a:pt x="408" y="842"/>
                      <a:pt x="427" y="842"/>
                    </a:cubicBezTo>
                    <a:cubicBezTo>
                      <a:pt x="635" y="842"/>
                      <a:pt x="807" y="687"/>
                      <a:pt x="868" y="504"/>
                    </a:cubicBezTo>
                    <a:cubicBezTo>
                      <a:pt x="925" y="183"/>
                      <a:pt x="68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7" name="Google Shape;26150;p73">
                <a:extLst>
                  <a:ext uri="{FF2B5EF4-FFF2-40B4-BE49-F238E27FC236}">
                    <a16:creationId xmlns:a16="http://schemas.microsoft.com/office/drawing/2014/main" id="{CFDAF8A6-45AF-C44E-E31E-FCDA44E35D35}"/>
                  </a:ext>
                </a:extLst>
              </p:cNvPr>
              <p:cNvSpPr/>
              <p:nvPr/>
            </p:nvSpPr>
            <p:spPr>
              <a:xfrm>
                <a:off x="7960525" y="3726925"/>
                <a:ext cx="2475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990" h="846" extrusionOk="0">
                    <a:moveTo>
                      <a:pt x="466" y="1"/>
                    </a:moveTo>
                    <a:cubicBezTo>
                      <a:pt x="411" y="1"/>
                      <a:pt x="355" y="13"/>
                      <a:pt x="301" y="40"/>
                    </a:cubicBezTo>
                    <a:cubicBezTo>
                      <a:pt x="68" y="140"/>
                      <a:pt x="1" y="373"/>
                      <a:pt x="101" y="607"/>
                    </a:cubicBezTo>
                    <a:cubicBezTo>
                      <a:pt x="179" y="775"/>
                      <a:pt x="315" y="845"/>
                      <a:pt x="450" y="845"/>
                    </a:cubicBezTo>
                    <a:cubicBezTo>
                      <a:pt x="719" y="845"/>
                      <a:pt x="990" y="572"/>
                      <a:pt x="835" y="240"/>
                    </a:cubicBezTo>
                    <a:cubicBezTo>
                      <a:pt x="762" y="93"/>
                      <a:pt x="617" y="1"/>
                      <a:pt x="4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8" name="Google Shape;26151;p73">
                <a:extLst>
                  <a:ext uri="{FF2B5EF4-FFF2-40B4-BE49-F238E27FC236}">
                    <a16:creationId xmlns:a16="http://schemas.microsoft.com/office/drawing/2014/main" id="{1A0FC307-77E8-2652-9B43-D1A7E7959F41}"/>
                  </a:ext>
                </a:extLst>
              </p:cNvPr>
              <p:cNvSpPr/>
              <p:nvPr/>
            </p:nvSpPr>
            <p:spPr>
              <a:xfrm>
                <a:off x="8013075" y="3656150"/>
                <a:ext cx="2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850" extrusionOk="0">
                    <a:moveTo>
                      <a:pt x="510" y="0"/>
                    </a:moveTo>
                    <a:cubicBezTo>
                      <a:pt x="496" y="0"/>
                      <a:pt x="482" y="1"/>
                      <a:pt x="467" y="2"/>
                    </a:cubicBezTo>
                    <a:cubicBezTo>
                      <a:pt x="100" y="69"/>
                      <a:pt x="0" y="536"/>
                      <a:pt x="301" y="769"/>
                    </a:cubicBezTo>
                    <a:cubicBezTo>
                      <a:pt x="367" y="823"/>
                      <a:pt x="450" y="849"/>
                      <a:pt x="534" y="849"/>
                    </a:cubicBezTo>
                    <a:cubicBezTo>
                      <a:pt x="659" y="849"/>
                      <a:pt x="788" y="789"/>
                      <a:pt x="868" y="669"/>
                    </a:cubicBezTo>
                    <a:cubicBezTo>
                      <a:pt x="1092" y="381"/>
                      <a:pt x="855" y="0"/>
                      <a:pt x="5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9" name="Google Shape;26152;p73">
                <a:extLst>
                  <a:ext uri="{FF2B5EF4-FFF2-40B4-BE49-F238E27FC236}">
                    <a16:creationId xmlns:a16="http://schemas.microsoft.com/office/drawing/2014/main" id="{D87DA61D-F7ED-E223-9400-285E0B3A7759}"/>
                  </a:ext>
                </a:extLst>
              </p:cNvPr>
              <p:cNvSpPr/>
              <p:nvPr/>
            </p:nvSpPr>
            <p:spPr>
              <a:xfrm>
                <a:off x="7976375" y="3477350"/>
                <a:ext cx="24650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819" extrusionOk="0">
                    <a:moveTo>
                      <a:pt x="561" y="1"/>
                    </a:moveTo>
                    <a:cubicBezTo>
                      <a:pt x="530" y="1"/>
                      <a:pt x="498" y="5"/>
                      <a:pt x="468" y="16"/>
                    </a:cubicBezTo>
                    <a:cubicBezTo>
                      <a:pt x="101" y="82"/>
                      <a:pt x="1" y="549"/>
                      <a:pt x="301" y="750"/>
                    </a:cubicBezTo>
                    <a:cubicBezTo>
                      <a:pt x="372" y="797"/>
                      <a:pt x="448" y="818"/>
                      <a:pt x="523" y="818"/>
                    </a:cubicBezTo>
                    <a:cubicBezTo>
                      <a:pt x="764" y="818"/>
                      <a:pt x="986" y="596"/>
                      <a:pt x="935" y="316"/>
                    </a:cubicBezTo>
                    <a:cubicBezTo>
                      <a:pt x="906" y="146"/>
                      <a:pt x="734" y="1"/>
                      <a:pt x="5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0" name="Google Shape;26153;p73">
                <a:extLst>
                  <a:ext uri="{FF2B5EF4-FFF2-40B4-BE49-F238E27FC236}">
                    <a16:creationId xmlns:a16="http://schemas.microsoft.com/office/drawing/2014/main" id="{8B17B93D-4A24-9119-8594-A5A50A37B50C}"/>
                  </a:ext>
                </a:extLst>
              </p:cNvPr>
              <p:cNvSpPr/>
              <p:nvPr/>
            </p:nvSpPr>
            <p:spPr>
              <a:xfrm>
                <a:off x="7923850" y="3478700"/>
                <a:ext cx="24425" cy="2067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827" extrusionOk="0">
                    <a:moveTo>
                      <a:pt x="487" y="0"/>
                    </a:moveTo>
                    <a:cubicBezTo>
                      <a:pt x="438" y="0"/>
                      <a:pt x="387" y="9"/>
                      <a:pt x="334" y="28"/>
                    </a:cubicBezTo>
                    <a:cubicBezTo>
                      <a:pt x="134" y="95"/>
                      <a:pt x="0" y="329"/>
                      <a:pt x="67" y="529"/>
                    </a:cubicBezTo>
                    <a:cubicBezTo>
                      <a:pt x="138" y="725"/>
                      <a:pt x="305" y="826"/>
                      <a:pt x="471" y="826"/>
                    </a:cubicBezTo>
                    <a:cubicBezTo>
                      <a:pt x="614" y="826"/>
                      <a:pt x="757" y="750"/>
                      <a:pt x="834" y="595"/>
                    </a:cubicBezTo>
                    <a:cubicBezTo>
                      <a:pt x="977" y="310"/>
                      <a:pt x="778" y="0"/>
                      <a:pt x="4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1" name="Google Shape;26154;p73">
                <a:extLst>
                  <a:ext uri="{FF2B5EF4-FFF2-40B4-BE49-F238E27FC236}">
                    <a16:creationId xmlns:a16="http://schemas.microsoft.com/office/drawing/2014/main" id="{8FAF5A9F-D817-24AC-7D21-BF7A6B2B01A9}"/>
                  </a:ext>
                </a:extLst>
              </p:cNvPr>
              <p:cNvSpPr/>
              <p:nvPr/>
            </p:nvSpPr>
            <p:spPr>
              <a:xfrm>
                <a:off x="7945525" y="3521550"/>
                <a:ext cx="23150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843" extrusionOk="0">
                    <a:moveTo>
                      <a:pt x="472" y="1"/>
                    </a:moveTo>
                    <a:cubicBezTo>
                      <a:pt x="438" y="1"/>
                      <a:pt x="403" y="6"/>
                      <a:pt x="367" y="16"/>
                    </a:cubicBezTo>
                    <a:cubicBezTo>
                      <a:pt x="167" y="49"/>
                      <a:pt x="0" y="282"/>
                      <a:pt x="67" y="516"/>
                    </a:cubicBezTo>
                    <a:lnTo>
                      <a:pt x="34" y="516"/>
                    </a:lnTo>
                    <a:cubicBezTo>
                      <a:pt x="76" y="742"/>
                      <a:pt x="250" y="842"/>
                      <a:pt x="429" y="842"/>
                    </a:cubicBezTo>
                    <a:cubicBezTo>
                      <a:pt x="673" y="842"/>
                      <a:pt x="925" y="657"/>
                      <a:pt x="868" y="349"/>
                    </a:cubicBezTo>
                    <a:cubicBezTo>
                      <a:pt x="839" y="151"/>
                      <a:pt x="667" y="1"/>
                      <a:pt x="4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2" name="Google Shape;26155;p73">
                <a:extLst>
                  <a:ext uri="{FF2B5EF4-FFF2-40B4-BE49-F238E27FC236}">
                    <a16:creationId xmlns:a16="http://schemas.microsoft.com/office/drawing/2014/main" id="{C0B93599-42C2-2169-4182-96D24AD983C8}"/>
                  </a:ext>
                </a:extLst>
              </p:cNvPr>
              <p:cNvSpPr/>
              <p:nvPr/>
            </p:nvSpPr>
            <p:spPr>
              <a:xfrm>
                <a:off x="8040125" y="3046400"/>
                <a:ext cx="2550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1020" h="845" extrusionOk="0">
                    <a:moveTo>
                      <a:pt x="572" y="1"/>
                    </a:moveTo>
                    <a:cubicBezTo>
                      <a:pt x="244" y="1"/>
                      <a:pt x="1" y="364"/>
                      <a:pt x="186" y="642"/>
                    </a:cubicBezTo>
                    <a:cubicBezTo>
                      <a:pt x="284" y="781"/>
                      <a:pt x="422" y="845"/>
                      <a:pt x="555" y="845"/>
                    </a:cubicBezTo>
                    <a:cubicBezTo>
                      <a:pt x="740" y="845"/>
                      <a:pt x="914" y="722"/>
                      <a:pt x="953" y="508"/>
                    </a:cubicBezTo>
                    <a:cubicBezTo>
                      <a:pt x="1020" y="275"/>
                      <a:pt x="853" y="75"/>
                      <a:pt x="653" y="8"/>
                    </a:cubicBezTo>
                    <a:cubicBezTo>
                      <a:pt x="625" y="3"/>
                      <a:pt x="598" y="1"/>
                      <a:pt x="5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3" name="Google Shape;26156;p73">
                <a:extLst>
                  <a:ext uri="{FF2B5EF4-FFF2-40B4-BE49-F238E27FC236}">
                    <a16:creationId xmlns:a16="http://schemas.microsoft.com/office/drawing/2014/main" id="{CBEF7108-706F-B4BC-5B64-A71A707D3593}"/>
                  </a:ext>
                </a:extLst>
              </p:cNvPr>
              <p:cNvSpPr/>
              <p:nvPr/>
            </p:nvSpPr>
            <p:spPr>
              <a:xfrm>
                <a:off x="7946000" y="2756325"/>
                <a:ext cx="24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983" h="839" extrusionOk="0">
                    <a:moveTo>
                      <a:pt x="510" y="1"/>
                    </a:moveTo>
                    <a:cubicBezTo>
                      <a:pt x="262" y="1"/>
                      <a:pt x="1" y="214"/>
                      <a:pt x="81" y="536"/>
                    </a:cubicBezTo>
                    <a:cubicBezTo>
                      <a:pt x="147" y="747"/>
                      <a:pt x="312" y="839"/>
                      <a:pt x="478" y="839"/>
                    </a:cubicBezTo>
                    <a:cubicBezTo>
                      <a:pt x="730" y="839"/>
                      <a:pt x="983" y="626"/>
                      <a:pt x="882" y="303"/>
                    </a:cubicBezTo>
                    <a:cubicBezTo>
                      <a:pt x="829" y="92"/>
                      <a:pt x="672" y="1"/>
                      <a:pt x="5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4" name="Google Shape;26157;p73">
                <a:extLst>
                  <a:ext uri="{FF2B5EF4-FFF2-40B4-BE49-F238E27FC236}">
                    <a16:creationId xmlns:a16="http://schemas.microsoft.com/office/drawing/2014/main" id="{FD034146-2E7F-1CB8-509B-5E7042CB4486}"/>
                  </a:ext>
                </a:extLst>
              </p:cNvPr>
              <p:cNvSpPr/>
              <p:nvPr/>
            </p:nvSpPr>
            <p:spPr>
              <a:xfrm>
                <a:off x="7908825" y="2882050"/>
                <a:ext cx="24675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19" extrusionOk="0">
                    <a:moveTo>
                      <a:pt x="448" y="1"/>
                    </a:moveTo>
                    <a:cubicBezTo>
                      <a:pt x="257" y="1"/>
                      <a:pt x="74" y="125"/>
                      <a:pt x="34" y="344"/>
                    </a:cubicBezTo>
                    <a:cubicBezTo>
                      <a:pt x="1" y="578"/>
                      <a:pt x="134" y="778"/>
                      <a:pt x="368" y="811"/>
                    </a:cubicBezTo>
                    <a:cubicBezTo>
                      <a:pt x="395" y="816"/>
                      <a:pt x="422" y="819"/>
                      <a:pt x="448" y="819"/>
                    </a:cubicBezTo>
                    <a:cubicBezTo>
                      <a:pt x="772" y="819"/>
                      <a:pt x="986" y="455"/>
                      <a:pt x="801" y="177"/>
                    </a:cubicBezTo>
                    <a:cubicBezTo>
                      <a:pt x="707" y="57"/>
                      <a:pt x="576" y="1"/>
                      <a:pt x="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5" name="Google Shape;26158;p73">
                <a:extLst>
                  <a:ext uri="{FF2B5EF4-FFF2-40B4-BE49-F238E27FC236}">
                    <a16:creationId xmlns:a16="http://schemas.microsoft.com/office/drawing/2014/main" id="{E866476B-5DEF-C5F2-0116-FC7469BCB1F2}"/>
                  </a:ext>
                </a:extLst>
              </p:cNvPr>
              <p:cNvSpPr/>
              <p:nvPr/>
            </p:nvSpPr>
            <p:spPr>
              <a:xfrm>
                <a:off x="7983050" y="3078550"/>
                <a:ext cx="2630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841" extrusionOk="0">
                    <a:moveTo>
                      <a:pt x="475" y="0"/>
                    </a:moveTo>
                    <a:cubicBezTo>
                      <a:pt x="431" y="0"/>
                      <a:pt x="384" y="7"/>
                      <a:pt x="334" y="23"/>
                    </a:cubicBezTo>
                    <a:cubicBezTo>
                      <a:pt x="134" y="56"/>
                      <a:pt x="0" y="290"/>
                      <a:pt x="67" y="523"/>
                    </a:cubicBezTo>
                    <a:cubicBezTo>
                      <a:pt x="122" y="716"/>
                      <a:pt x="268" y="841"/>
                      <a:pt x="449" y="841"/>
                    </a:cubicBezTo>
                    <a:cubicBezTo>
                      <a:pt x="487" y="841"/>
                      <a:pt x="527" y="835"/>
                      <a:pt x="568" y="824"/>
                    </a:cubicBezTo>
                    <a:cubicBezTo>
                      <a:pt x="1051" y="672"/>
                      <a:pt x="905" y="0"/>
                      <a:pt x="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6" name="Google Shape;26159;p73">
                <a:extLst>
                  <a:ext uri="{FF2B5EF4-FFF2-40B4-BE49-F238E27FC236}">
                    <a16:creationId xmlns:a16="http://schemas.microsoft.com/office/drawing/2014/main" id="{474D33B3-BD66-C484-C98B-35E3D4D82FF5}"/>
                  </a:ext>
                </a:extLst>
              </p:cNvPr>
              <p:cNvSpPr/>
              <p:nvPr/>
            </p:nvSpPr>
            <p:spPr>
              <a:xfrm>
                <a:off x="8048525" y="3011875"/>
                <a:ext cx="22950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918" h="840" extrusionOk="0">
                    <a:moveTo>
                      <a:pt x="467" y="0"/>
                    </a:moveTo>
                    <a:cubicBezTo>
                      <a:pt x="225" y="0"/>
                      <a:pt x="1" y="217"/>
                      <a:pt x="50" y="488"/>
                    </a:cubicBezTo>
                    <a:cubicBezTo>
                      <a:pt x="71" y="715"/>
                      <a:pt x="256" y="839"/>
                      <a:pt x="450" y="839"/>
                    </a:cubicBezTo>
                    <a:cubicBezTo>
                      <a:pt x="570" y="839"/>
                      <a:pt x="694" y="791"/>
                      <a:pt x="784" y="689"/>
                    </a:cubicBezTo>
                    <a:cubicBezTo>
                      <a:pt x="917" y="488"/>
                      <a:pt x="884" y="222"/>
                      <a:pt x="717" y="88"/>
                    </a:cubicBezTo>
                    <a:cubicBezTo>
                      <a:pt x="639" y="27"/>
                      <a:pt x="552" y="0"/>
                      <a:pt x="4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7" name="Google Shape;26160;p73">
                <a:extLst>
                  <a:ext uri="{FF2B5EF4-FFF2-40B4-BE49-F238E27FC236}">
                    <a16:creationId xmlns:a16="http://schemas.microsoft.com/office/drawing/2014/main" id="{419C8322-C59A-64F8-2A4A-2094AE2848D1}"/>
                  </a:ext>
                </a:extLst>
              </p:cNvPr>
              <p:cNvSpPr/>
              <p:nvPr/>
            </p:nvSpPr>
            <p:spPr>
              <a:xfrm>
                <a:off x="8018900" y="2836075"/>
                <a:ext cx="23125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36" extrusionOk="0">
                    <a:moveTo>
                      <a:pt x="473" y="0"/>
                    </a:moveTo>
                    <a:cubicBezTo>
                      <a:pt x="438" y="0"/>
                      <a:pt x="403" y="5"/>
                      <a:pt x="368" y="15"/>
                    </a:cubicBezTo>
                    <a:cubicBezTo>
                      <a:pt x="168" y="48"/>
                      <a:pt x="1" y="248"/>
                      <a:pt x="34" y="482"/>
                    </a:cubicBezTo>
                    <a:cubicBezTo>
                      <a:pt x="78" y="728"/>
                      <a:pt x="259" y="836"/>
                      <a:pt x="442" y="836"/>
                    </a:cubicBezTo>
                    <a:cubicBezTo>
                      <a:pt x="682" y="836"/>
                      <a:pt x="925" y="651"/>
                      <a:pt x="868" y="349"/>
                    </a:cubicBezTo>
                    <a:cubicBezTo>
                      <a:pt x="840" y="150"/>
                      <a:pt x="667" y="0"/>
                      <a:pt x="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8" name="Google Shape;26161;p73">
                <a:extLst>
                  <a:ext uri="{FF2B5EF4-FFF2-40B4-BE49-F238E27FC236}">
                    <a16:creationId xmlns:a16="http://schemas.microsoft.com/office/drawing/2014/main" id="{0C625453-5808-A878-D101-FA710105C49C}"/>
                  </a:ext>
                </a:extLst>
              </p:cNvPr>
              <p:cNvSpPr/>
              <p:nvPr/>
            </p:nvSpPr>
            <p:spPr>
              <a:xfrm>
                <a:off x="7977200" y="2796575"/>
                <a:ext cx="27325" cy="2075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830" extrusionOk="0">
                    <a:moveTo>
                      <a:pt x="566" y="1"/>
                    </a:moveTo>
                    <a:cubicBezTo>
                      <a:pt x="471" y="1"/>
                      <a:pt x="376" y="34"/>
                      <a:pt x="301" y="94"/>
                    </a:cubicBezTo>
                    <a:cubicBezTo>
                      <a:pt x="1" y="327"/>
                      <a:pt x="134" y="794"/>
                      <a:pt x="501" y="828"/>
                    </a:cubicBezTo>
                    <a:cubicBezTo>
                      <a:pt x="516" y="829"/>
                      <a:pt x="530" y="830"/>
                      <a:pt x="544" y="830"/>
                    </a:cubicBezTo>
                    <a:cubicBezTo>
                      <a:pt x="886" y="830"/>
                      <a:pt x="1093" y="449"/>
                      <a:pt x="868" y="161"/>
                    </a:cubicBezTo>
                    <a:cubicBezTo>
                      <a:pt x="795" y="50"/>
                      <a:pt x="681" y="1"/>
                      <a:pt x="5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9" name="Google Shape;26162;p73">
                <a:extLst>
                  <a:ext uri="{FF2B5EF4-FFF2-40B4-BE49-F238E27FC236}">
                    <a16:creationId xmlns:a16="http://schemas.microsoft.com/office/drawing/2014/main" id="{DAB32469-C441-BB46-3585-F5FCFE0118AB}"/>
                  </a:ext>
                </a:extLst>
              </p:cNvPr>
              <p:cNvSpPr/>
              <p:nvPr/>
            </p:nvSpPr>
            <p:spPr>
              <a:xfrm>
                <a:off x="7962200" y="3157775"/>
                <a:ext cx="24200" cy="21425"/>
              </a:xfrm>
              <a:custGeom>
                <a:avLst/>
                <a:gdLst/>
                <a:ahLst/>
                <a:cxnLst/>
                <a:rect l="l" t="t" r="r" b="b"/>
                <a:pathLst>
                  <a:path w="968" h="857" extrusionOk="0">
                    <a:moveTo>
                      <a:pt x="415" y="0"/>
                    </a:moveTo>
                    <a:cubicBezTo>
                      <a:pt x="202" y="0"/>
                      <a:pt x="1" y="173"/>
                      <a:pt x="1" y="423"/>
                    </a:cubicBezTo>
                    <a:cubicBezTo>
                      <a:pt x="1" y="657"/>
                      <a:pt x="167" y="857"/>
                      <a:pt x="401" y="857"/>
                    </a:cubicBezTo>
                    <a:cubicBezTo>
                      <a:pt x="768" y="857"/>
                      <a:pt x="968" y="390"/>
                      <a:pt x="701" y="123"/>
                    </a:cubicBezTo>
                    <a:cubicBezTo>
                      <a:pt x="616" y="38"/>
                      <a:pt x="514" y="0"/>
                      <a:pt x="4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0" name="Google Shape;26163;p73">
                <a:extLst>
                  <a:ext uri="{FF2B5EF4-FFF2-40B4-BE49-F238E27FC236}">
                    <a16:creationId xmlns:a16="http://schemas.microsoft.com/office/drawing/2014/main" id="{9029365A-F7AE-379C-8562-F4F0C4CF59F0}"/>
                  </a:ext>
                </a:extLst>
              </p:cNvPr>
              <p:cNvSpPr/>
              <p:nvPr/>
            </p:nvSpPr>
            <p:spPr>
              <a:xfrm>
                <a:off x="7995125" y="3261700"/>
                <a:ext cx="24650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842" extrusionOk="0">
                    <a:moveTo>
                      <a:pt x="463" y="0"/>
                    </a:moveTo>
                    <a:cubicBezTo>
                      <a:pt x="222" y="0"/>
                      <a:pt x="0" y="222"/>
                      <a:pt x="51" y="503"/>
                    </a:cubicBezTo>
                    <a:cubicBezTo>
                      <a:pt x="81" y="712"/>
                      <a:pt x="272" y="841"/>
                      <a:pt x="480" y="841"/>
                    </a:cubicBezTo>
                    <a:cubicBezTo>
                      <a:pt x="504" y="841"/>
                      <a:pt x="528" y="840"/>
                      <a:pt x="552" y="836"/>
                    </a:cubicBezTo>
                    <a:cubicBezTo>
                      <a:pt x="918" y="769"/>
                      <a:pt x="985" y="269"/>
                      <a:pt x="685" y="69"/>
                    </a:cubicBezTo>
                    <a:cubicBezTo>
                      <a:pt x="614" y="22"/>
                      <a:pt x="538" y="0"/>
                      <a:pt x="4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1" name="Google Shape;26164;p73">
                <a:extLst>
                  <a:ext uri="{FF2B5EF4-FFF2-40B4-BE49-F238E27FC236}">
                    <a16:creationId xmlns:a16="http://schemas.microsoft.com/office/drawing/2014/main" id="{F76B8FBE-070D-EE4C-EF29-A8EEDC876301}"/>
                  </a:ext>
                </a:extLst>
              </p:cNvPr>
              <p:cNvSpPr/>
              <p:nvPr/>
            </p:nvSpPr>
            <p:spPr>
              <a:xfrm>
                <a:off x="8036800" y="3136475"/>
                <a:ext cx="24675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987" h="819" extrusionOk="0">
                    <a:moveTo>
                      <a:pt x="539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66" y="762"/>
                      <a:pt x="395" y="818"/>
                      <a:pt x="525" y="818"/>
                    </a:cubicBezTo>
                    <a:cubicBezTo>
                      <a:pt x="718" y="818"/>
                      <a:pt x="913" y="694"/>
                      <a:pt x="953" y="475"/>
                    </a:cubicBezTo>
                    <a:cubicBezTo>
                      <a:pt x="986" y="274"/>
                      <a:pt x="853" y="41"/>
                      <a:pt x="619" y="8"/>
                    </a:cubicBezTo>
                    <a:cubicBezTo>
                      <a:pt x="592" y="3"/>
                      <a:pt x="565" y="0"/>
                      <a:pt x="5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2" name="Google Shape;26165;p73">
                <a:extLst>
                  <a:ext uri="{FF2B5EF4-FFF2-40B4-BE49-F238E27FC236}">
                    <a16:creationId xmlns:a16="http://schemas.microsoft.com/office/drawing/2014/main" id="{43A7AE80-C71F-DC78-F481-1466C6C990E5}"/>
                  </a:ext>
                </a:extLst>
              </p:cNvPr>
              <p:cNvSpPr/>
              <p:nvPr/>
            </p:nvSpPr>
            <p:spPr>
              <a:xfrm>
                <a:off x="7959125" y="2708900"/>
                <a:ext cx="23200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64" extrusionOk="0">
                    <a:moveTo>
                      <a:pt x="472" y="1"/>
                    </a:moveTo>
                    <a:cubicBezTo>
                      <a:pt x="236" y="1"/>
                      <a:pt x="1" y="182"/>
                      <a:pt x="57" y="499"/>
                    </a:cubicBezTo>
                    <a:cubicBezTo>
                      <a:pt x="86" y="749"/>
                      <a:pt x="266" y="863"/>
                      <a:pt x="451" y="863"/>
                    </a:cubicBezTo>
                    <a:cubicBezTo>
                      <a:pt x="685" y="863"/>
                      <a:pt x="928" y="682"/>
                      <a:pt x="891" y="365"/>
                    </a:cubicBezTo>
                    <a:cubicBezTo>
                      <a:pt x="847" y="115"/>
                      <a:pt x="659" y="1"/>
                      <a:pt x="4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3" name="Google Shape;26166;p73">
                <a:extLst>
                  <a:ext uri="{FF2B5EF4-FFF2-40B4-BE49-F238E27FC236}">
                    <a16:creationId xmlns:a16="http://schemas.microsoft.com/office/drawing/2014/main" id="{CB3CE5E9-D035-4014-5FD5-3CC816C6D882}"/>
                  </a:ext>
                </a:extLst>
              </p:cNvPr>
              <p:cNvSpPr/>
              <p:nvPr/>
            </p:nvSpPr>
            <p:spPr>
              <a:xfrm>
                <a:off x="7905950" y="2511250"/>
                <a:ext cx="2390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35" extrusionOk="0">
                    <a:moveTo>
                      <a:pt x="503" y="1"/>
                    </a:moveTo>
                    <a:cubicBezTo>
                      <a:pt x="251" y="1"/>
                      <a:pt x="0" y="206"/>
                      <a:pt x="116" y="532"/>
                    </a:cubicBezTo>
                    <a:cubicBezTo>
                      <a:pt x="172" y="742"/>
                      <a:pt x="333" y="835"/>
                      <a:pt x="496" y="835"/>
                    </a:cubicBezTo>
                    <a:cubicBezTo>
                      <a:pt x="723" y="835"/>
                      <a:pt x="955" y="656"/>
                      <a:pt x="916" y="366"/>
                    </a:cubicBezTo>
                    <a:cubicBezTo>
                      <a:pt x="874" y="111"/>
                      <a:pt x="688" y="1"/>
                      <a:pt x="5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4" name="Google Shape;26167;p73">
                <a:extLst>
                  <a:ext uri="{FF2B5EF4-FFF2-40B4-BE49-F238E27FC236}">
                    <a16:creationId xmlns:a16="http://schemas.microsoft.com/office/drawing/2014/main" id="{5CCF44C7-7F5C-6913-CF69-C013FE8A2C35}"/>
                  </a:ext>
                </a:extLst>
              </p:cNvPr>
              <p:cNvSpPr/>
              <p:nvPr/>
            </p:nvSpPr>
            <p:spPr>
              <a:xfrm>
                <a:off x="7862125" y="2612525"/>
                <a:ext cx="265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833" extrusionOk="0">
                    <a:moveTo>
                      <a:pt x="447" y="0"/>
                    </a:moveTo>
                    <a:cubicBezTo>
                      <a:pt x="259" y="0"/>
                      <a:pt x="95" y="125"/>
                      <a:pt x="67" y="317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08" y="828"/>
                      <a:pt x="447" y="833"/>
                      <a:pt x="484" y="833"/>
                    </a:cubicBezTo>
                    <a:cubicBezTo>
                      <a:pt x="928" y="833"/>
                      <a:pt x="1061" y="140"/>
                      <a:pt x="568" y="17"/>
                    </a:cubicBezTo>
                    <a:cubicBezTo>
                      <a:pt x="527" y="6"/>
                      <a:pt x="486" y="0"/>
                      <a:pt x="4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5" name="Google Shape;26168;p73">
                <a:extLst>
                  <a:ext uri="{FF2B5EF4-FFF2-40B4-BE49-F238E27FC236}">
                    <a16:creationId xmlns:a16="http://schemas.microsoft.com/office/drawing/2014/main" id="{66DA430E-2110-F079-ECB0-3F6E0B5460D4}"/>
                  </a:ext>
                </a:extLst>
              </p:cNvPr>
              <p:cNvSpPr/>
              <p:nvPr/>
            </p:nvSpPr>
            <p:spPr>
              <a:xfrm>
                <a:off x="7892375" y="2637925"/>
                <a:ext cx="27325" cy="2130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852" extrusionOk="0">
                    <a:moveTo>
                      <a:pt x="552" y="0"/>
                    </a:moveTo>
                    <a:cubicBezTo>
                      <a:pt x="209" y="0"/>
                      <a:pt x="0" y="413"/>
                      <a:pt x="225" y="702"/>
                    </a:cubicBezTo>
                    <a:cubicBezTo>
                      <a:pt x="303" y="800"/>
                      <a:pt x="426" y="852"/>
                      <a:pt x="555" y="852"/>
                    </a:cubicBezTo>
                    <a:cubicBezTo>
                      <a:pt x="647" y="852"/>
                      <a:pt x="742" y="825"/>
                      <a:pt x="825" y="769"/>
                    </a:cubicBezTo>
                    <a:cubicBezTo>
                      <a:pt x="1092" y="536"/>
                      <a:pt x="959" y="69"/>
                      <a:pt x="592" y="2"/>
                    </a:cubicBezTo>
                    <a:cubicBezTo>
                      <a:pt x="579" y="1"/>
                      <a:pt x="565" y="0"/>
                      <a:pt x="5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26169;p73">
                <a:extLst>
                  <a:ext uri="{FF2B5EF4-FFF2-40B4-BE49-F238E27FC236}">
                    <a16:creationId xmlns:a16="http://schemas.microsoft.com/office/drawing/2014/main" id="{AAF3026D-4A05-EB00-C742-B368D8357F78}"/>
                  </a:ext>
                </a:extLst>
              </p:cNvPr>
              <p:cNvSpPr/>
              <p:nvPr/>
            </p:nvSpPr>
            <p:spPr>
              <a:xfrm>
                <a:off x="7762050" y="2215025"/>
                <a:ext cx="24925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997" h="845" extrusionOk="0">
                    <a:moveTo>
                      <a:pt x="482" y="1"/>
                    </a:moveTo>
                    <a:cubicBezTo>
                      <a:pt x="423" y="1"/>
                      <a:pt x="362" y="13"/>
                      <a:pt x="301" y="39"/>
                    </a:cubicBezTo>
                    <a:cubicBezTo>
                      <a:pt x="101" y="139"/>
                      <a:pt x="1" y="373"/>
                      <a:pt x="101" y="573"/>
                    </a:cubicBezTo>
                    <a:cubicBezTo>
                      <a:pt x="173" y="765"/>
                      <a:pt x="319" y="845"/>
                      <a:pt x="466" y="845"/>
                    </a:cubicBezTo>
                    <a:cubicBezTo>
                      <a:pt x="728" y="845"/>
                      <a:pt x="996" y="593"/>
                      <a:pt x="868" y="273"/>
                    </a:cubicBezTo>
                    <a:cubicBezTo>
                      <a:pt x="794" y="100"/>
                      <a:pt x="647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26170;p73">
                <a:extLst>
                  <a:ext uri="{FF2B5EF4-FFF2-40B4-BE49-F238E27FC236}">
                    <a16:creationId xmlns:a16="http://schemas.microsoft.com/office/drawing/2014/main" id="{7F14C11D-0DA1-6523-E254-5460887E542A}"/>
                  </a:ext>
                </a:extLst>
              </p:cNvPr>
              <p:cNvSpPr/>
              <p:nvPr/>
            </p:nvSpPr>
            <p:spPr>
              <a:xfrm>
                <a:off x="7603275" y="2067500"/>
                <a:ext cx="24575" cy="20975"/>
              </a:xfrm>
              <a:custGeom>
                <a:avLst/>
                <a:gdLst/>
                <a:ahLst/>
                <a:cxnLst/>
                <a:rect l="l" t="t" r="r" b="b"/>
                <a:pathLst>
                  <a:path w="983" h="839" extrusionOk="0">
                    <a:moveTo>
                      <a:pt x="509" y="1"/>
                    </a:moveTo>
                    <a:cubicBezTo>
                      <a:pt x="261" y="1"/>
                      <a:pt x="0" y="214"/>
                      <a:pt x="81" y="536"/>
                    </a:cubicBezTo>
                    <a:cubicBezTo>
                      <a:pt x="147" y="747"/>
                      <a:pt x="312" y="838"/>
                      <a:pt x="477" y="838"/>
                    </a:cubicBezTo>
                    <a:cubicBezTo>
                      <a:pt x="729" y="838"/>
                      <a:pt x="982" y="626"/>
                      <a:pt x="881" y="303"/>
                    </a:cubicBezTo>
                    <a:cubicBezTo>
                      <a:pt x="828" y="92"/>
                      <a:pt x="671" y="1"/>
                      <a:pt x="5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26171;p73">
                <a:extLst>
                  <a:ext uri="{FF2B5EF4-FFF2-40B4-BE49-F238E27FC236}">
                    <a16:creationId xmlns:a16="http://schemas.microsoft.com/office/drawing/2014/main" id="{23BD52CB-726A-2DA4-5DEB-538B159916FB}"/>
                  </a:ext>
                </a:extLst>
              </p:cNvPr>
              <p:cNvSpPr/>
              <p:nvPr/>
            </p:nvSpPr>
            <p:spPr>
              <a:xfrm>
                <a:off x="7650300" y="2134025"/>
                <a:ext cx="23375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935" h="838" extrusionOk="0">
                    <a:moveTo>
                      <a:pt x="483" y="1"/>
                    </a:moveTo>
                    <a:cubicBezTo>
                      <a:pt x="388" y="1"/>
                      <a:pt x="291" y="35"/>
                      <a:pt x="201" y="110"/>
                    </a:cubicBezTo>
                    <a:cubicBezTo>
                      <a:pt x="34" y="244"/>
                      <a:pt x="1" y="511"/>
                      <a:pt x="168" y="677"/>
                    </a:cubicBezTo>
                    <a:cubicBezTo>
                      <a:pt x="241" y="788"/>
                      <a:pt x="355" y="837"/>
                      <a:pt x="470" y="837"/>
                    </a:cubicBezTo>
                    <a:cubicBezTo>
                      <a:pt x="565" y="837"/>
                      <a:pt x="660" y="804"/>
                      <a:pt x="735" y="744"/>
                    </a:cubicBezTo>
                    <a:cubicBezTo>
                      <a:pt x="902" y="611"/>
                      <a:pt x="935" y="344"/>
                      <a:pt x="802" y="144"/>
                    </a:cubicBezTo>
                    <a:cubicBezTo>
                      <a:pt x="710" y="52"/>
                      <a:pt x="598" y="1"/>
                      <a:pt x="4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26172;p73">
                <a:extLst>
                  <a:ext uri="{FF2B5EF4-FFF2-40B4-BE49-F238E27FC236}">
                    <a16:creationId xmlns:a16="http://schemas.microsoft.com/office/drawing/2014/main" id="{0C58E059-8D9B-5AB2-1779-94CA0A000151}"/>
                  </a:ext>
                </a:extLst>
              </p:cNvPr>
              <p:cNvSpPr/>
              <p:nvPr/>
            </p:nvSpPr>
            <p:spPr>
              <a:xfrm>
                <a:off x="7659475" y="2079025"/>
                <a:ext cx="42575" cy="37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518" extrusionOk="0">
                    <a:moveTo>
                      <a:pt x="886" y="1"/>
                    </a:moveTo>
                    <a:cubicBezTo>
                      <a:pt x="803" y="1"/>
                      <a:pt x="718" y="14"/>
                      <a:pt x="635" y="42"/>
                    </a:cubicBezTo>
                    <a:cubicBezTo>
                      <a:pt x="234" y="175"/>
                      <a:pt x="1" y="609"/>
                      <a:pt x="134" y="1009"/>
                    </a:cubicBezTo>
                    <a:cubicBezTo>
                      <a:pt x="240" y="1326"/>
                      <a:pt x="533" y="1518"/>
                      <a:pt x="850" y="1518"/>
                    </a:cubicBezTo>
                    <a:cubicBezTo>
                      <a:pt x="933" y="1518"/>
                      <a:pt x="1018" y="1504"/>
                      <a:pt x="1102" y="1476"/>
                    </a:cubicBezTo>
                    <a:cubicBezTo>
                      <a:pt x="1502" y="1343"/>
                      <a:pt x="1702" y="909"/>
                      <a:pt x="1569" y="509"/>
                    </a:cubicBezTo>
                    <a:cubicBezTo>
                      <a:pt x="1489" y="192"/>
                      <a:pt x="1201" y="1"/>
                      <a:pt x="8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0" name="Google Shape;26173;p73">
                <a:extLst>
                  <a:ext uri="{FF2B5EF4-FFF2-40B4-BE49-F238E27FC236}">
                    <a16:creationId xmlns:a16="http://schemas.microsoft.com/office/drawing/2014/main" id="{8EFD9E9D-FB36-CA62-0E3D-0FD5346110E4}"/>
                  </a:ext>
                </a:extLst>
              </p:cNvPr>
              <p:cNvSpPr/>
              <p:nvPr/>
            </p:nvSpPr>
            <p:spPr>
              <a:xfrm>
                <a:off x="7933875" y="2836900"/>
                <a:ext cx="45875" cy="38175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527" extrusionOk="0">
                    <a:moveTo>
                      <a:pt x="844" y="1"/>
                    </a:moveTo>
                    <a:cubicBezTo>
                      <a:pt x="400" y="1"/>
                      <a:pt x="0" y="386"/>
                      <a:pt x="99" y="883"/>
                    </a:cubicBezTo>
                    <a:cubicBezTo>
                      <a:pt x="159" y="1272"/>
                      <a:pt x="461" y="1527"/>
                      <a:pt x="836" y="1527"/>
                    </a:cubicBezTo>
                    <a:cubicBezTo>
                      <a:pt x="878" y="1527"/>
                      <a:pt x="922" y="1523"/>
                      <a:pt x="967" y="1516"/>
                    </a:cubicBezTo>
                    <a:cubicBezTo>
                      <a:pt x="1634" y="1416"/>
                      <a:pt x="1834" y="549"/>
                      <a:pt x="1300" y="149"/>
                    </a:cubicBezTo>
                    <a:cubicBezTo>
                      <a:pt x="1155" y="46"/>
                      <a:pt x="997" y="1"/>
                      <a:pt x="8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1" name="Google Shape;26174;p73">
                <a:extLst>
                  <a:ext uri="{FF2B5EF4-FFF2-40B4-BE49-F238E27FC236}">
                    <a16:creationId xmlns:a16="http://schemas.microsoft.com/office/drawing/2014/main" id="{D18691A5-89C3-E5BB-BD43-E0DB8DFB4E47}"/>
                  </a:ext>
                </a:extLst>
              </p:cNvPr>
              <p:cNvSpPr/>
              <p:nvPr/>
            </p:nvSpPr>
            <p:spPr>
              <a:xfrm>
                <a:off x="7873800" y="3533600"/>
                <a:ext cx="45725" cy="38425"/>
              </a:xfrm>
              <a:custGeom>
                <a:avLst/>
                <a:gdLst/>
                <a:ahLst/>
                <a:cxnLst/>
                <a:rect l="l" t="t" r="r" b="b"/>
                <a:pathLst>
                  <a:path w="1829" h="1537" extrusionOk="0">
                    <a:moveTo>
                      <a:pt x="878" y="1"/>
                    </a:moveTo>
                    <a:cubicBezTo>
                      <a:pt x="563" y="1"/>
                      <a:pt x="244" y="188"/>
                      <a:pt x="134" y="534"/>
                    </a:cubicBezTo>
                    <a:cubicBezTo>
                      <a:pt x="1" y="935"/>
                      <a:pt x="234" y="1368"/>
                      <a:pt x="634" y="1502"/>
                    </a:cubicBezTo>
                    <a:cubicBezTo>
                      <a:pt x="710" y="1526"/>
                      <a:pt x="785" y="1537"/>
                      <a:pt x="858" y="1537"/>
                    </a:cubicBezTo>
                    <a:cubicBezTo>
                      <a:pt x="1398" y="1537"/>
                      <a:pt x="1829" y="930"/>
                      <a:pt x="1535" y="401"/>
                    </a:cubicBezTo>
                    <a:cubicBezTo>
                      <a:pt x="1399" y="129"/>
                      <a:pt x="1140" y="1"/>
                      <a:pt x="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2" name="Google Shape;26175;p73">
                <a:extLst>
                  <a:ext uri="{FF2B5EF4-FFF2-40B4-BE49-F238E27FC236}">
                    <a16:creationId xmlns:a16="http://schemas.microsoft.com/office/drawing/2014/main" id="{2C3BF747-21D4-EB69-3421-EDF192AEB575}"/>
                  </a:ext>
                </a:extLst>
              </p:cNvPr>
              <p:cNvSpPr/>
              <p:nvPr/>
            </p:nvSpPr>
            <p:spPr>
              <a:xfrm>
                <a:off x="7368450" y="4279875"/>
                <a:ext cx="4732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520" extrusionOk="0">
                    <a:moveTo>
                      <a:pt x="942" y="1"/>
                    </a:moveTo>
                    <a:cubicBezTo>
                      <a:pt x="829" y="1"/>
                      <a:pt x="714" y="24"/>
                      <a:pt x="601" y="71"/>
                    </a:cubicBezTo>
                    <a:cubicBezTo>
                      <a:pt x="0" y="371"/>
                      <a:pt x="34" y="1239"/>
                      <a:pt x="667" y="1472"/>
                    </a:cubicBezTo>
                    <a:cubicBezTo>
                      <a:pt x="761" y="1505"/>
                      <a:pt x="853" y="1520"/>
                      <a:pt x="942" y="1520"/>
                    </a:cubicBezTo>
                    <a:cubicBezTo>
                      <a:pt x="1485" y="1520"/>
                      <a:pt x="1893" y="954"/>
                      <a:pt x="1635" y="438"/>
                    </a:cubicBezTo>
                    <a:cubicBezTo>
                      <a:pt x="1491" y="151"/>
                      <a:pt x="1227" y="1"/>
                      <a:pt x="9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3" name="Google Shape;26176;p73">
                <a:extLst>
                  <a:ext uri="{FF2B5EF4-FFF2-40B4-BE49-F238E27FC236}">
                    <a16:creationId xmlns:a16="http://schemas.microsoft.com/office/drawing/2014/main" id="{0B09E240-6386-4343-FF58-A8DE70128E5A}"/>
                  </a:ext>
                </a:extLst>
              </p:cNvPr>
              <p:cNvSpPr/>
              <p:nvPr/>
            </p:nvSpPr>
            <p:spPr>
              <a:xfrm>
                <a:off x="7210000" y="4382775"/>
                <a:ext cx="4325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516" extrusionOk="0">
                    <a:moveTo>
                      <a:pt x="878" y="1"/>
                    </a:moveTo>
                    <a:cubicBezTo>
                      <a:pt x="741" y="1"/>
                      <a:pt x="600" y="39"/>
                      <a:pt x="467" y="125"/>
                    </a:cubicBezTo>
                    <a:cubicBezTo>
                      <a:pt x="100" y="325"/>
                      <a:pt x="0" y="825"/>
                      <a:pt x="234" y="1159"/>
                    </a:cubicBezTo>
                    <a:cubicBezTo>
                      <a:pt x="390" y="1401"/>
                      <a:pt x="638" y="1515"/>
                      <a:pt x="881" y="1515"/>
                    </a:cubicBezTo>
                    <a:cubicBezTo>
                      <a:pt x="1207" y="1515"/>
                      <a:pt x="1525" y="1308"/>
                      <a:pt x="1602" y="925"/>
                    </a:cubicBezTo>
                    <a:cubicBezTo>
                      <a:pt x="1729" y="414"/>
                      <a:pt x="1328" y="1"/>
                      <a:pt x="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4" name="Google Shape;26177;p73">
                <a:extLst>
                  <a:ext uri="{FF2B5EF4-FFF2-40B4-BE49-F238E27FC236}">
                    <a16:creationId xmlns:a16="http://schemas.microsoft.com/office/drawing/2014/main" id="{B1281655-063F-204C-32DA-5580E7869520}"/>
                  </a:ext>
                </a:extLst>
              </p:cNvPr>
              <p:cNvSpPr/>
              <p:nvPr/>
            </p:nvSpPr>
            <p:spPr>
              <a:xfrm>
                <a:off x="6837225" y="4632325"/>
                <a:ext cx="45150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1806" h="1528" extrusionOk="0">
                    <a:moveTo>
                      <a:pt x="826" y="1"/>
                    </a:moveTo>
                    <a:cubicBezTo>
                      <a:pt x="775" y="1"/>
                      <a:pt x="722" y="6"/>
                      <a:pt x="668" y="16"/>
                    </a:cubicBezTo>
                    <a:cubicBezTo>
                      <a:pt x="268" y="117"/>
                      <a:pt x="1" y="517"/>
                      <a:pt x="67" y="917"/>
                    </a:cubicBezTo>
                    <a:cubicBezTo>
                      <a:pt x="165" y="1308"/>
                      <a:pt x="504" y="1527"/>
                      <a:pt x="841" y="1527"/>
                    </a:cubicBezTo>
                    <a:cubicBezTo>
                      <a:pt x="1079" y="1527"/>
                      <a:pt x="1317" y="1418"/>
                      <a:pt x="1468" y="1184"/>
                    </a:cubicBezTo>
                    <a:cubicBezTo>
                      <a:pt x="1806" y="663"/>
                      <a:pt x="1410" y="1"/>
                      <a:pt x="8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26178;p73">
                <a:extLst>
                  <a:ext uri="{FF2B5EF4-FFF2-40B4-BE49-F238E27FC236}">
                    <a16:creationId xmlns:a16="http://schemas.microsoft.com/office/drawing/2014/main" id="{780C9E09-1E5F-DF5F-8BC6-4987135DCE28}"/>
                  </a:ext>
                </a:extLst>
              </p:cNvPr>
              <p:cNvSpPr/>
              <p:nvPr/>
            </p:nvSpPr>
            <p:spPr>
              <a:xfrm>
                <a:off x="6416925" y="4679325"/>
                <a:ext cx="45450" cy="38075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1523" extrusionOk="0">
                    <a:moveTo>
                      <a:pt x="816" y="0"/>
                    </a:moveTo>
                    <a:cubicBezTo>
                      <a:pt x="789" y="0"/>
                      <a:pt x="762" y="2"/>
                      <a:pt x="735" y="4"/>
                    </a:cubicBezTo>
                    <a:cubicBezTo>
                      <a:pt x="334" y="38"/>
                      <a:pt x="1" y="405"/>
                      <a:pt x="67" y="838"/>
                    </a:cubicBezTo>
                    <a:cubicBezTo>
                      <a:pt x="110" y="1261"/>
                      <a:pt x="459" y="1523"/>
                      <a:pt x="820" y="1523"/>
                    </a:cubicBezTo>
                    <a:cubicBezTo>
                      <a:pt x="1030" y="1523"/>
                      <a:pt x="1243" y="1435"/>
                      <a:pt x="1402" y="1239"/>
                    </a:cubicBezTo>
                    <a:cubicBezTo>
                      <a:pt x="1818" y="727"/>
                      <a:pt x="1436" y="0"/>
                      <a:pt x="8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6" name="Google Shape;26179;p73">
                <a:extLst>
                  <a:ext uri="{FF2B5EF4-FFF2-40B4-BE49-F238E27FC236}">
                    <a16:creationId xmlns:a16="http://schemas.microsoft.com/office/drawing/2014/main" id="{420A21B7-B4EE-6916-0A8E-CC96A5672115}"/>
                  </a:ext>
                </a:extLst>
              </p:cNvPr>
              <p:cNvSpPr/>
              <p:nvPr/>
            </p:nvSpPr>
            <p:spPr>
              <a:xfrm>
                <a:off x="5985500" y="4634325"/>
                <a:ext cx="52325" cy="3850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1540" extrusionOk="0">
                    <a:moveTo>
                      <a:pt x="1047" y="1"/>
                    </a:moveTo>
                    <a:cubicBezTo>
                      <a:pt x="75" y="1"/>
                      <a:pt x="0" y="1440"/>
                      <a:pt x="979" y="1538"/>
                    </a:cubicBezTo>
                    <a:cubicBezTo>
                      <a:pt x="1001" y="1539"/>
                      <a:pt x="1022" y="1540"/>
                      <a:pt x="1042" y="1540"/>
                    </a:cubicBezTo>
                    <a:cubicBezTo>
                      <a:pt x="1985" y="1540"/>
                      <a:pt x="2092" y="68"/>
                      <a:pt x="1113" y="3"/>
                    </a:cubicBezTo>
                    <a:cubicBezTo>
                      <a:pt x="1090" y="2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7" name="Google Shape;26180;p73">
                <a:extLst>
                  <a:ext uri="{FF2B5EF4-FFF2-40B4-BE49-F238E27FC236}">
                    <a16:creationId xmlns:a16="http://schemas.microsoft.com/office/drawing/2014/main" id="{B0569E01-F9A1-F175-5DBE-C33BFAB58500}"/>
                  </a:ext>
                </a:extLst>
              </p:cNvPr>
              <p:cNvSpPr/>
              <p:nvPr/>
            </p:nvSpPr>
            <p:spPr>
              <a:xfrm>
                <a:off x="5839125" y="4603000"/>
                <a:ext cx="45775" cy="38575"/>
              </a:xfrm>
              <a:custGeom>
                <a:avLst/>
                <a:gdLst/>
                <a:ahLst/>
                <a:cxnLst/>
                <a:rect l="l" t="t" r="r" b="b"/>
                <a:pathLst>
                  <a:path w="1831" h="1543" extrusionOk="0">
                    <a:moveTo>
                      <a:pt x="858" y="1"/>
                    </a:moveTo>
                    <a:cubicBezTo>
                      <a:pt x="514" y="1"/>
                      <a:pt x="187" y="246"/>
                      <a:pt x="130" y="589"/>
                    </a:cubicBezTo>
                    <a:cubicBezTo>
                      <a:pt x="0" y="1106"/>
                      <a:pt x="412" y="1543"/>
                      <a:pt x="867" y="1543"/>
                    </a:cubicBezTo>
                    <a:cubicBezTo>
                      <a:pt x="1000" y="1543"/>
                      <a:pt x="1136" y="1506"/>
                      <a:pt x="1264" y="1423"/>
                    </a:cubicBezTo>
                    <a:cubicBezTo>
                      <a:pt x="1831" y="1056"/>
                      <a:pt x="1697" y="155"/>
                      <a:pt x="1030" y="22"/>
                    </a:cubicBezTo>
                    <a:cubicBezTo>
                      <a:pt x="973" y="8"/>
                      <a:pt x="915" y="1"/>
                      <a:pt x="8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8" name="Google Shape;26181;p73">
                <a:extLst>
                  <a:ext uri="{FF2B5EF4-FFF2-40B4-BE49-F238E27FC236}">
                    <a16:creationId xmlns:a16="http://schemas.microsoft.com/office/drawing/2014/main" id="{617171A9-560E-89C8-3A49-345653D2598F}"/>
                  </a:ext>
                </a:extLst>
              </p:cNvPr>
              <p:cNvSpPr/>
              <p:nvPr/>
            </p:nvSpPr>
            <p:spPr>
              <a:xfrm>
                <a:off x="5672700" y="4521425"/>
                <a:ext cx="55850" cy="38925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1557" extrusionOk="0">
                    <a:moveTo>
                      <a:pt x="1068" y="0"/>
                    </a:moveTo>
                    <a:cubicBezTo>
                      <a:pt x="350" y="0"/>
                      <a:pt x="0" y="1107"/>
                      <a:pt x="782" y="1484"/>
                    </a:cubicBezTo>
                    <a:cubicBezTo>
                      <a:pt x="899" y="1534"/>
                      <a:pt x="1012" y="1556"/>
                      <a:pt x="1117" y="1556"/>
                    </a:cubicBezTo>
                    <a:cubicBezTo>
                      <a:pt x="1850" y="1556"/>
                      <a:pt x="2233" y="462"/>
                      <a:pt x="1416" y="83"/>
                    </a:cubicBezTo>
                    <a:cubicBezTo>
                      <a:pt x="1293" y="26"/>
                      <a:pt x="1177" y="0"/>
                      <a:pt x="10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9" name="Google Shape;26182;p73">
                <a:extLst>
                  <a:ext uri="{FF2B5EF4-FFF2-40B4-BE49-F238E27FC236}">
                    <a16:creationId xmlns:a16="http://schemas.microsoft.com/office/drawing/2014/main" id="{7F8A9972-4325-676E-4AE7-469E9A975D25}"/>
                  </a:ext>
                </a:extLst>
              </p:cNvPr>
              <p:cNvSpPr/>
              <p:nvPr/>
            </p:nvSpPr>
            <p:spPr>
              <a:xfrm>
                <a:off x="5498350" y="4439075"/>
                <a:ext cx="56850" cy="39275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571" extrusionOk="0">
                    <a:moveTo>
                      <a:pt x="1115" y="1"/>
                    </a:moveTo>
                    <a:cubicBezTo>
                      <a:pt x="448" y="1"/>
                      <a:pt x="0" y="973"/>
                      <a:pt x="718" y="1442"/>
                    </a:cubicBezTo>
                    <a:cubicBezTo>
                      <a:pt x="863" y="1531"/>
                      <a:pt x="1008" y="1570"/>
                      <a:pt x="1144" y="1570"/>
                    </a:cubicBezTo>
                    <a:cubicBezTo>
                      <a:pt x="1817" y="1570"/>
                      <a:pt x="2274" y="613"/>
                      <a:pt x="1552" y="141"/>
                    </a:cubicBezTo>
                    <a:cubicBezTo>
                      <a:pt x="1402" y="43"/>
                      <a:pt x="1254" y="1"/>
                      <a:pt x="111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98" name="Google Shape;26183;p73">
              <a:extLst>
                <a:ext uri="{FF2B5EF4-FFF2-40B4-BE49-F238E27FC236}">
                  <a16:creationId xmlns:a16="http://schemas.microsoft.com/office/drawing/2014/main" id="{83EF23D1-4089-C46A-76B9-9DC2661145DC}"/>
                </a:ext>
              </a:extLst>
            </p:cNvPr>
            <p:cNvGrpSpPr/>
            <p:nvPr/>
          </p:nvGrpSpPr>
          <p:grpSpPr>
            <a:xfrm rot="3609977">
              <a:off x="4784200" y="1228648"/>
              <a:ext cx="5097129" cy="5097163"/>
              <a:chOff x="4830430" y="1141527"/>
              <a:chExt cx="5096970" cy="5097004"/>
            </a:xfrm>
          </p:grpSpPr>
          <p:sp>
            <p:nvSpPr>
              <p:cNvPr id="6499" name="Google Shape;26184;p73">
                <a:extLst>
                  <a:ext uri="{FF2B5EF4-FFF2-40B4-BE49-F238E27FC236}">
                    <a16:creationId xmlns:a16="http://schemas.microsoft.com/office/drawing/2014/main" id="{F9D078C3-4B3B-B53E-1EA0-C0C5AAADB384}"/>
                  </a:ext>
                </a:extLst>
              </p:cNvPr>
              <p:cNvSpPr/>
              <p:nvPr/>
            </p:nvSpPr>
            <p:spPr>
              <a:xfrm rot="6671875">
                <a:off x="4830413" y="1141544"/>
                <a:ext cx="5097004" cy="5096970"/>
              </a:xfrm>
              <a:custGeom>
                <a:avLst/>
                <a:gdLst/>
                <a:ahLst/>
                <a:cxnLst/>
                <a:rect l="l" t="t" r="r" b="b"/>
                <a:pathLst>
                  <a:path w="153778" h="153777" fill="none" extrusionOk="0">
                    <a:moveTo>
                      <a:pt x="126424" y="27353"/>
                    </a:moveTo>
                    <a:cubicBezTo>
                      <a:pt x="153777" y="54706"/>
                      <a:pt x="153777" y="99038"/>
                      <a:pt x="126424" y="126424"/>
                    </a:cubicBezTo>
                    <a:cubicBezTo>
                      <a:pt x="99071" y="153777"/>
                      <a:pt x="54706" y="153777"/>
                      <a:pt x="27353" y="126424"/>
                    </a:cubicBezTo>
                    <a:cubicBezTo>
                      <a:pt x="1" y="99038"/>
                      <a:pt x="1" y="54706"/>
                      <a:pt x="27353" y="27353"/>
                    </a:cubicBezTo>
                    <a:cubicBezTo>
                      <a:pt x="54706" y="0"/>
                      <a:pt x="99071" y="0"/>
                      <a:pt x="126424" y="27353"/>
                    </a:cubicBezTo>
                    <a:close/>
                  </a:path>
                </a:pathLst>
              </a:custGeom>
              <a:noFill/>
              <a:ln w="1000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26185;p73">
                <a:extLst>
                  <a:ext uri="{FF2B5EF4-FFF2-40B4-BE49-F238E27FC236}">
                    <a16:creationId xmlns:a16="http://schemas.microsoft.com/office/drawing/2014/main" id="{F242B884-ED71-BDC7-75CF-FB1095D050C8}"/>
                  </a:ext>
                </a:extLst>
              </p:cNvPr>
              <p:cNvSpPr/>
              <p:nvPr/>
            </p:nvSpPr>
            <p:spPr>
              <a:xfrm rot="6671875">
                <a:off x="5652057" y="1652314"/>
                <a:ext cx="3886309" cy="3886342"/>
              </a:xfrm>
              <a:custGeom>
                <a:avLst/>
                <a:gdLst/>
                <a:ahLst/>
                <a:cxnLst/>
                <a:rect l="l" t="t" r="r" b="b"/>
                <a:pathLst>
                  <a:path w="117251" h="117252" fill="none" extrusionOk="0">
                    <a:moveTo>
                      <a:pt x="117251" y="58643"/>
                    </a:moveTo>
                    <a:cubicBezTo>
                      <a:pt x="117251" y="91033"/>
                      <a:pt x="90999" y="117251"/>
                      <a:pt x="58609" y="117251"/>
                    </a:cubicBezTo>
                    <a:cubicBezTo>
                      <a:pt x="26252" y="117251"/>
                      <a:pt x="0" y="91033"/>
                      <a:pt x="0" y="58643"/>
                    </a:cubicBezTo>
                    <a:cubicBezTo>
                      <a:pt x="0" y="26253"/>
                      <a:pt x="26252" y="1"/>
                      <a:pt x="58609" y="1"/>
                    </a:cubicBezTo>
                    <a:cubicBezTo>
                      <a:pt x="90999" y="1"/>
                      <a:pt x="117251" y="26253"/>
                      <a:pt x="117251" y="58643"/>
                    </a:cubicBezTo>
                    <a:close/>
                  </a:path>
                </a:pathLst>
              </a:custGeom>
              <a:noFill/>
              <a:ln w="1085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501" name="Google Shape;26186;p73">
                <a:extLst>
                  <a:ext uri="{FF2B5EF4-FFF2-40B4-BE49-F238E27FC236}">
                    <a16:creationId xmlns:a16="http://schemas.microsoft.com/office/drawing/2014/main" id="{DF27A07E-ECD7-248E-21AC-2198045BBB02}"/>
                  </a:ext>
                </a:extLst>
              </p:cNvPr>
              <p:cNvSpPr/>
              <p:nvPr/>
            </p:nvSpPr>
            <p:spPr>
              <a:xfrm rot="6671875">
                <a:off x="5957854" y="1796091"/>
                <a:ext cx="3498278" cy="3499338"/>
              </a:xfrm>
              <a:custGeom>
                <a:avLst/>
                <a:gdLst/>
                <a:ahLst/>
                <a:cxnLst/>
                <a:rect l="l" t="t" r="r" b="b"/>
                <a:pathLst>
                  <a:path w="105544" h="105576" fill="none" extrusionOk="0">
                    <a:moveTo>
                      <a:pt x="105543" y="52805"/>
                    </a:moveTo>
                    <a:cubicBezTo>
                      <a:pt x="105543" y="81926"/>
                      <a:pt x="81926" y="105576"/>
                      <a:pt x="52772" y="105576"/>
                    </a:cubicBezTo>
                    <a:cubicBezTo>
                      <a:pt x="23618" y="105576"/>
                      <a:pt x="1" y="81926"/>
                      <a:pt x="1" y="52805"/>
                    </a:cubicBezTo>
                    <a:cubicBezTo>
                      <a:pt x="1" y="23651"/>
                      <a:pt x="23618" y="0"/>
                      <a:pt x="52772" y="0"/>
                    </a:cubicBezTo>
                    <a:cubicBezTo>
                      <a:pt x="81926" y="0"/>
                      <a:pt x="105543" y="23651"/>
                      <a:pt x="105543" y="52805"/>
                    </a:cubicBezTo>
                    <a:close/>
                  </a:path>
                </a:pathLst>
              </a:custGeom>
              <a:noFill/>
              <a:ln w="1085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26187;p73">
                <a:extLst>
                  <a:ext uri="{FF2B5EF4-FFF2-40B4-BE49-F238E27FC236}">
                    <a16:creationId xmlns:a16="http://schemas.microsoft.com/office/drawing/2014/main" id="{725DB5D6-1586-332A-4308-1674BFD22F63}"/>
                  </a:ext>
                </a:extLst>
              </p:cNvPr>
              <p:cNvSpPr/>
              <p:nvPr/>
            </p:nvSpPr>
            <p:spPr>
              <a:xfrm rot="6671875">
                <a:off x="6262150" y="1963128"/>
                <a:ext cx="3080317" cy="3080317"/>
              </a:xfrm>
              <a:custGeom>
                <a:avLst/>
                <a:gdLst/>
                <a:ahLst/>
                <a:cxnLst/>
                <a:rect l="l" t="t" r="r" b="b"/>
                <a:pathLst>
                  <a:path w="92934" h="92934" fill="none" extrusionOk="0">
                    <a:moveTo>
                      <a:pt x="92934" y="46467"/>
                    </a:moveTo>
                    <a:cubicBezTo>
                      <a:pt x="92934" y="72119"/>
                      <a:pt x="72152" y="92933"/>
                      <a:pt x="46467" y="92933"/>
                    </a:cubicBezTo>
                    <a:cubicBezTo>
                      <a:pt x="20815" y="92933"/>
                      <a:pt x="1" y="72119"/>
                      <a:pt x="1" y="46467"/>
                    </a:cubicBezTo>
                    <a:cubicBezTo>
                      <a:pt x="1" y="20815"/>
                      <a:pt x="20815" y="0"/>
                      <a:pt x="46467" y="0"/>
                    </a:cubicBezTo>
                    <a:cubicBezTo>
                      <a:pt x="72152" y="0"/>
                      <a:pt x="92934" y="20815"/>
                      <a:pt x="92934" y="46467"/>
                    </a:cubicBezTo>
                    <a:close/>
                  </a:path>
                </a:pathLst>
              </a:custGeom>
              <a:noFill/>
              <a:ln w="1085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26188;p73">
                <a:extLst>
                  <a:ext uri="{FF2B5EF4-FFF2-40B4-BE49-F238E27FC236}">
                    <a16:creationId xmlns:a16="http://schemas.microsoft.com/office/drawing/2014/main" id="{4D18CE75-598B-5BDD-8D92-8BF6ABE88542}"/>
                  </a:ext>
                </a:extLst>
              </p:cNvPr>
              <p:cNvSpPr/>
              <p:nvPr/>
            </p:nvSpPr>
            <p:spPr>
              <a:xfrm rot="6671875">
                <a:off x="6354288" y="1968675"/>
                <a:ext cx="3016214" cy="3016214"/>
              </a:xfrm>
              <a:custGeom>
                <a:avLst/>
                <a:gdLst/>
                <a:ahLst/>
                <a:cxnLst/>
                <a:rect l="l" t="t" r="r" b="b"/>
                <a:pathLst>
                  <a:path w="91000" h="91000" fill="none" extrusionOk="0">
                    <a:moveTo>
                      <a:pt x="74821" y="16179"/>
                    </a:moveTo>
                    <a:cubicBezTo>
                      <a:pt x="90999" y="32390"/>
                      <a:pt x="90999" y="58609"/>
                      <a:pt x="74821" y="74821"/>
                    </a:cubicBezTo>
                    <a:cubicBezTo>
                      <a:pt x="58643" y="90999"/>
                      <a:pt x="32391" y="90999"/>
                      <a:pt x="16213" y="74821"/>
                    </a:cubicBezTo>
                    <a:cubicBezTo>
                      <a:pt x="1" y="58609"/>
                      <a:pt x="1" y="32390"/>
                      <a:pt x="16213" y="16179"/>
                    </a:cubicBezTo>
                    <a:cubicBezTo>
                      <a:pt x="32391" y="1"/>
                      <a:pt x="58643" y="1"/>
                      <a:pt x="74821" y="16179"/>
                    </a:cubicBezTo>
                    <a:close/>
                  </a:path>
                </a:pathLst>
              </a:custGeom>
              <a:noFill/>
              <a:ln w="10000" cap="flat" cmpd="sng">
                <a:solidFill>
                  <a:schemeClr val="accent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26190;p73">
                <a:extLst>
                  <a:ext uri="{FF2B5EF4-FFF2-40B4-BE49-F238E27FC236}">
                    <a16:creationId xmlns:a16="http://schemas.microsoft.com/office/drawing/2014/main" id="{55068C59-52E2-F8CD-1E30-5737959651B3}"/>
                  </a:ext>
                </a:extLst>
              </p:cNvPr>
              <p:cNvSpPr/>
              <p:nvPr/>
            </p:nvSpPr>
            <p:spPr>
              <a:xfrm rot="6671875">
                <a:off x="6768102" y="2485539"/>
                <a:ext cx="2189175" cy="1982813"/>
              </a:xfrm>
              <a:custGeom>
                <a:avLst/>
                <a:gdLst/>
                <a:ahLst/>
                <a:cxnLst/>
                <a:rect l="l" t="t" r="r" b="b"/>
                <a:pathLst>
                  <a:path w="66048" h="59822" extrusionOk="0">
                    <a:moveTo>
                      <a:pt x="33036" y="0"/>
                    </a:moveTo>
                    <a:cubicBezTo>
                      <a:pt x="30632" y="0"/>
                      <a:pt x="28189" y="292"/>
                      <a:pt x="25752" y="901"/>
                    </a:cubicBezTo>
                    <a:cubicBezTo>
                      <a:pt x="9741" y="4937"/>
                      <a:pt x="1" y="21182"/>
                      <a:pt x="4037" y="37194"/>
                    </a:cubicBezTo>
                    <a:cubicBezTo>
                      <a:pt x="7428" y="50758"/>
                      <a:pt x="19604" y="59821"/>
                      <a:pt x="33002" y="59821"/>
                    </a:cubicBezTo>
                    <a:cubicBezTo>
                      <a:pt x="35420" y="59821"/>
                      <a:pt x="37877" y="59526"/>
                      <a:pt x="40329" y="58909"/>
                    </a:cubicBezTo>
                    <a:cubicBezTo>
                      <a:pt x="56341" y="54906"/>
                      <a:pt x="66048" y="38661"/>
                      <a:pt x="62045" y="22650"/>
                    </a:cubicBezTo>
                    <a:cubicBezTo>
                      <a:pt x="58623" y="9047"/>
                      <a:pt x="46426" y="0"/>
                      <a:pt x="33036" y="0"/>
                    </a:cubicBezTo>
                    <a:close/>
                  </a:path>
                </a:pathLst>
              </a:custGeom>
              <a:solidFill>
                <a:schemeClr val="accent5">
                  <a:alpha val="308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216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60171-DACA-37C8-E7DE-79899ADB4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S" sz="3600" dirty="0"/>
              <a:t>Habitability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24A5B4-8A4F-A978-8D4B-1D3F09EBEFF5}"/>
              </a:ext>
            </a:extLst>
          </p:cNvPr>
          <p:cNvSpPr txBox="1"/>
          <p:nvPr/>
        </p:nvSpPr>
        <p:spPr>
          <a:xfrm>
            <a:off x="2355680" y="1459613"/>
            <a:ext cx="4906954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r>
              <a:rPr lang="en-GB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When searching for possibly habitable exoplanets, it helps to start with worlds similar to our own. </a:t>
            </a:r>
            <a:endParaRPr lang="en-AS" dirty="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endParaRPr lang="en-AS" dirty="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endParaRPr lang="en-AS" sz="1800" kern="100" dirty="0">
              <a:solidFill>
                <a:srgbClr val="1B1B1B"/>
              </a:solidFill>
              <a:highlight>
                <a:srgbClr val="FFFFFF"/>
              </a:highlight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endParaRPr lang="en-GB" dirty="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27161;p86">
            <a:extLst>
              <a:ext uri="{FF2B5EF4-FFF2-40B4-BE49-F238E27FC236}">
                <a16:creationId xmlns:a16="http://schemas.microsoft.com/office/drawing/2014/main" id="{6B70FB0C-6C68-98E5-3857-C082E5731BC7}"/>
              </a:ext>
            </a:extLst>
          </p:cNvPr>
          <p:cNvSpPr txBox="1"/>
          <p:nvPr/>
        </p:nvSpPr>
        <p:spPr>
          <a:xfrm>
            <a:off x="2741525" y="2322781"/>
            <a:ext cx="3972225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But what does “similar” mean?</a:t>
            </a:r>
          </a:p>
        </p:txBody>
      </p:sp>
      <p:cxnSp>
        <p:nvCxnSpPr>
          <p:cNvPr id="7" name="Google Shape;27169;p86">
            <a:extLst>
              <a:ext uri="{FF2B5EF4-FFF2-40B4-BE49-F238E27FC236}">
                <a16:creationId xmlns:a16="http://schemas.microsoft.com/office/drawing/2014/main" id="{324DD2AC-91DE-1A73-F0F7-D289A974A8E3}"/>
              </a:ext>
            </a:extLst>
          </p:cNvPr>
          <p:cNvCxnSpPr>
            <a:cxnSpLocks/>
          </p:cNvCxnSpPr>
          <p:nvPr/>
        </p:nvCxnSpPr>
        <p:spPr>
          <a:xfrm>
            <a:off x="2839921" y="2710790"/>
            <a:ext cx="3624447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27575;p93">
            <a:extLst>
              <a:ext uri="{FF2B5EF4-FFF2-40B4-BE49-F238E27FC236}">
                <a16:creationId xmlns:a16="http://schemas.microsoft.com/office/drawing/2014/main" id="{31651E93-B18E-AFFA-2E1A-FD21EA64BBBE}"/>
              </a:ext>
            </a:extLst>
          </p:cNvPr>
          <p:cNvSpPr txBox="1">
            <a:spLocks/>
          </p:cNvSpPr>
          <p:nvPr/>
        </p:nvSpPr>
        <p:spPr>
          <a:xfrm>
            <a:off x="866100" y="3355018"/>
            <a:ext cx="17493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spcAft>
                <a:spcPts val="1600"/>
              </a:spcAft>
              <a:buFont typeface="Roboto"/>
              <a:buNone/>
            </a:pPr>
            <a:r>
              <a:rPr lang="en-GB" dirty="0"/>
              <a:t>Habitable Zone</a:t>
            </a:r>
          </a:p>
        </p:txBody>
      </p:sp>
      <p:sp>
        <p:nvSpPr>
          <p:cNvPr id="12" name="Google Shape;27577;p93">
            <a:extLst>
              <a:ext uri="{FF2B5EF4-FFF2-40B4-BE49-F238E27FC236}">
                <a16:creationId xmlns:a16="http://schemas.microsoft.com/office/drawing/2014/main" id="{843F21DA-F67A-DEA8-B43D-F9BA2A7C9F99}"/>
              </a:ext>
            </a:extLst>
          </p:cNvPr>
          <p:cNvSpPr txBox="1">
            <a:spLocks/>
          </p:cNvSpPr>
          <p:nvPr/>
        </p:nvSpPr>
        <p:spPr>
          <a:xfrm>
            <a:off x="769454" y="4044613"/>
            <a:ext cx="2209759" cy="308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  <a:buClr>
                <a:schemeClr val="accent3"/>
              </a:buClr>
              <a:buSzPts val="1400"/>
            </a:pPr>
            <a:r>
              <a:rPr lang="en-GB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Equilibrium Temperature</a:t>
            </a:r>
          </a:p>
        </p:txBody>
      </p:sp>
      <p:sp>
        <p:nvSpPr>
          <p:cNvPr id="14" name="Google Shape;27579;p93">
            <a:extLst>
              <a:ext uri="{FF2B5EF4-FFF2-40B4-BE49-F238E27FC236}">
                <a16:creationId xmlns:a16="http://schemas.microsoft.com/office/drawing/2014/main" id="{7C151C06-A76B-DC96-C86B-0D484BD679FC}"/>
              </a:ext>
            </a:extLst>
          </p:cNvPr>
          <p:cNvSpPr txBox="1">
            <a:spLocks/>
          </p:cNvSpPr>
          <p:nvPr/>
        </p:nvSpPr>
        <p:spPr>
          <a:xfrm>
            <a:off x="3696253" y="3355027"/>
            <a:ext cx="1749300" cy="312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GB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Eccentric</a:t>
            </a:r>
            <a:r>
              <a:rPr lang="en-AS" dirty="0" err="1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-GB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ty</a:t>
            </a:r>
          </a:p>
        </p:txBody>
      </p:sp>
      <p:sp>
        <p:nvSpPr>
          <p:cNvPr id="16" name="Google Shape;27581;p93">
            <a:extLst>
              <a:ext uri="{FF2B5EF4-FFF2-40B4-BE49-F238E27FC236}">
                <a16:creationId xmlns:a16="http://schemas.microsoft.com/office/drawing/2014/main" id="{7F644D95-C448-D676-13CC-C9CBCFB0E4B4}"/>
              </a:ext>
            </a:extLst>
          </p:cNvPr>
          <p:cNvSpPr txBox="1">
            <a:spLocks/>
          </p:cNvSpPr>
          <p:nvPr/>
        </p:nvSpPr>
        <p:spPr>
          <a:xfrm>
            <a:off x="3697815" y="4000153"/>
            <a:ext cx="1746000" cy="308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  <a:buClr>
                <a:schemeClr val="accent3"/>
              </a:buClr>
              <a:buSzPts val="1400"/>
            </a:pPr>
            <a:r>
              <a:rPr lang="en-GB" dirty="0">
                <a:solidFill>
                  <a:schemeClr val="accent3"/>
                </a:solidFill>
                <a:latin typeface="Roboto"/>
                <a:ea typeface="Roboto"/>
                <a:cs typeface="Roboto"/>
              </a:rPr>
              <a:t>Planet Gravity</a:t>
            </a:r>
          </a:p>
        </p:txBody>
      </p:sp>
      <p:sp>
        <p:nvSpPr>
          <p:cNvPr id="18" name="Google Shape;27583;p93">
            <a:extLst>
              <a:ext uri="{FF2B5EF4-FFF2-40B4-BE49-F238E27FC236}">
                <a16:creationId xmlns:a16="http://schemas.microsoft.com/office/drawing/2014/main" id="{97ABFA77-41A6-27C1-C2C5-750C6A9C4A19}"/>
              </a:ext>
            </a:extLst>
          </p:cNvPr>
          <p:cNvSpPr txBox="1">
            <a:spLocks/>
          </p:cNvSpPr>
          <p:nvPr/>
        </p:nvSpPr>
        <p:spPr>
          <a:xfrm>
            <a:off x="6356218" y="3379358"/>
            <a:ext cx="2074507" cy="312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  <a:buClr>
                <a:schemeClr val="accent3"/>
              </a:buClr>
              <a:buSzPts val="1400"/>
            </a:pPr>
            <a:r>
              <a:rPr lang="en-GB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Orbit Semi-Major Axis</a:t>
            </a:r>
          </a:p>
        </p:txBody>
      </p:sp>
      <p:sp>
        <p:nvSpPr>
          <p:cNvPr id="20" name="Google Shape;27585;p93">
            <a:extLst>
              <a:ext uri="{FF2B5EF4-FFF2-40B4-BE49-F238E27FC236}">
                <a16:creationId xmlns:a16="http://schemas.microsoft.com/office/drawing/2014/main" id="{9FCE098D-2099-7A2D-2172-5A284CB327F3}"/>
              </a:ext>
            </a:extLst>
          </p:cNvPr>
          <p:cNvSpPr txBox="1">
            <a:spLocks/>
          </p:cNvSpPr>
          <p:nvPr/>
        </p:nvSpPr>
        <p:spPr>
          <a:xfrm>
            <a:off x="6296501" y="4028554"/>
            <a:ext cx="2303762" cy="308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  <a:buClr>
                <a:schemeClr val="accent3"/>
              </a:buClr>
              <a:buSzPts val="1400"/>
            </a:pPr>
            <a:r>
              <a:rPr lang="en-AS" dirty="0">
                <a:solidFill>
                  <a:schemeClr val="accent3"/>
                </a:solidFill>
                <a:latin typeface="Roboto"/>
                <a:ea typeface="Roboto"/>
                <a:cs typeface="Roboto"/>
              </a:rPr>
              <a:t>Atmospheric Composition</a:t>
            </a:r>
            <a:endParaRPr lang="en-GB" dirty="0">
              <a:solidFill>
                <a:schemeClr val="accent3"/>
              </a:solidFill>
              <a:latin typeface="Roboto"/>
              <a:ea typeface="Roboto"/>
              <a:cs typeface="Roboto"/>
            </a:endParaRPr>
          </a:p>
        </p:txBody>
      </p:sp>
      <p:cxnSp>
        <p:nvCxnSpPr>
          <p:cNvPr id="22" name="Google Shape;27587;p93">
            <a:extLst>
              <a:ext uri="{FF2B5EF4-FFF2-40B4-BE49-F238E27FC236}">
                <a16:creationId xmlns:a16="http://schemas.microsoft.com/office/drawing/2014/main" id="{51B385A6-88C4-333B-0D8E-D1593490F668}"/>
              </a:ext>
            </a:extLst>
          </p:cNvPr>
          <p:cNvCxnSpPr/>
          <p:nvPr/>
        </p:nvCxnSpPr>
        <p:spPr>
          <a:xfrm>
            <a:off x="867250" y="3749872"/>
            <a:ext cx="1746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7588;p93">
            <a:extLst>
              <a:ext uri="{FF2B5EF4-FFF2-40B4-BE49-F238E27FC236}">
                <a16:creationId xmlns:a16="http://schemas.microsoft.com/office/drawing/2014/main" id="{10ADA8B8-D0D8-02CB-8679-2F457EC3BAB0}"/>
              </a:ext>
            </a:extLst>
          </p:cNvPr>
          <p:cNvCxnSpPr/>
          <p:nvPr/>
        </p:nvCxnSpPr>
        <p:spPr>
          <a:xfrm>
            <a:off x="867250" y="4394869"/>
            <a:ext cx="1746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27589;p93">
            <a:extLst>
              <a:ext uri="{FF2B5EF4-FFF2-40B4-BE49-F238E27FC236}">
                <a16:creationId xmlns:a16="http://schemas.microsoft.com/office/drawing/2014/main" id="{EAD87A51-AE73-7DDE-159B-9EB921DAB83F}"/>
              </a:ext>
            </a:extLst>
          </p:cNvPr>
          <p:cNvCxnSpPr/>
          <p:nvPr/>
        </p:nvCxnSpPr>
        <p:spPr>
          <a:xfrm>
            <a:off x="3697081" y="3749872"/>
            <a:ext cx="1746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27590;p93">
            <a:extLst>
              <a:ext uri="{FF2B5EF4-FFF2-40B4-BE49-F238E27FC236}">
                <a16:creationId xmlns:a16="http://schemas.microsoft.com/office/drawing/2014/main" id="{2DD6C906-ACEC-60AA-FD22-48D57E246E8E}"/>
              </a:ext>
            </a:extLst>
          </p:cNvPr>
          <p:cNvCxnSpPr/>
          <p:nvPr/>
        </p:nvCxnSpPr>
        <p:spPr>
          <a:xfrm>
            <a:off x="3697081" y="4394869"/>
            <a:ext cx="1746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27591;p93">
            <a:extLst>
              <a:ext uri="{FF2B5EF4-FFF2-40B4-BE49-F238E27FC236}">
                <a16:creationId xmlns:a16="http://schemas.microsoft.com/office/drawing/2014/main" id="{6ABC2EAD-31B1-0DB1-CDFB-4B8D8A206C92}"/>
              </a:ext>
            </a:extLst>
          </p:cNvPr>
          <p:cNvCxnSpPr/>
          <p:nvPr/>
        </p:nvCxnSpPr>
        <p:spPr>
          <a:xfrm>
            <a:off x="6530432" y="3749872"/>
            <a:ext cx="1746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592;p93">
            <a:extLst>
              <a:ext uri="{FF2B5EF4-FFF2-40B4-BE49-F238E27FC236}">
                <a16:creationId xmlns:a16="http://schemas.microsoft.com/office/drawing/2014/main" id="{6B0782FF-F5B5-0AF2-7038-C45D4E88D7C6}"/>
              </a:ext>
            </a:extLst>
          </p:cNvPr>
          <p:cNvCxnSpPr/>
          <p:nvPr/>
        </p:nvCxnSpPr>
        <p:spPr>
          <a:xfrm>
            <a:off x="6530432" y="4394869"/>
            <a:ext cx="1746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Google Shape;26327;p75">
            <a:extLst>
              <a:ext uri="{FF2B5EF4-FFF2-40B4-BE49-F238E27FC236}">
                <a16:creationId xmlns:a16="http://schemas.microsoft.com/office/drawing/2014/main" id="{0CAC010F-6C8B-B45A-FDFB-9CDE1AC18320}"/>
              </a:ext>
            </a:extLst>
          </p:cNvPr>
          <p:cNvSpPr txBox="1">
            <a:spLocks/>
          </p:cNvSpPr>
          <p:nvPr/>
        </p:nvSpPr>
        <p:spPr>
          <a:xfrm>
            <a:off x="3344184" y="2691021"/>
            <a:ext cx="2543182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1100"/>
            </a:pPr>
            <a:r>
              <a:rPr lang="en-AS" sz="1200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Calculating the habitability index</a:t>
            </a:r>
            <a:endParaRPr lang="en-GB" sz="1200" dirty="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01" name="Google Shape;33447;p124">
            <a:extLst>
              <a:ext uri="{FF2B5EF4-FFF2-40B4-BE49-F238E27FC236}">
                <a16:creationId xmlns:a16="http://schemas.microsoft.com/office/drawing/2014/main" id="{86CDA1EB-6034-3583-9D8E-540A9770B478}"/>
              </a:ext>
            </a:extLst>
          </p:cNvPr>
          <p:cNvGrpSpPr/>
          <p:nvPr/>
        </p:nvGrpSpPr>
        <p:grpSpPr>
          <a:xfrm>
            <a:off x="5936947" y="3981748"/>
            <a:ext cx="419271" cy="402311"/>
            <a:chOff x="231608" y="289444"/>
            <a:chExt cx="694272" cy="666187"/>
          </a:xfrm>
        </p:grpSpPr>
        <p:sp>
          <p:nvSpPr>
            <p:cNvPr id="202" name="Google Shape;33448;p124">
              <a:extLst>
                <a:ext uri="{FF2B5EF4-FFF2-40B4-BE49-F238E27FC236}">
                  <a16:creationId xmlns:a16="http://schemas.microsoft.com/office/drawing/2014/main" id="{043F24B5-B7BE-243C-C225-812ED2883844}"/>
                </a:ext>
              </a:extLst>
            </p:cNvPr>
            <p:cNvSpPr/>
            <p:nvPr/>
          </p:nvSpPr>
          <p:spPr>
            <a:xfrm>
              <a:off x="242315" y="428298"/>
              <a:ext cx="647520" cy="391842"/>
            </a:xfrm>
            <a:custGeom>
              <a:avLst/>
              <a:gdLst/>
              <a:ahLst/>
              <a:cxnLst/>
              <a:rect l="l" t="t" r="r" b="b"/>
              <a:pathLst>
                <a:path w="11551" h="6990" extrusionOk="0">
                  <a:moveTo>
                    <a:pt x="10074" y="0"/>
                  </a:moveTo>
                  <a:cubicBezTo>
                    <a:pt x="10002" y="0"/>
                    <a:pt x="9931" y="95"/>
                    <a:pt x="9931" y="167"/>
                  </a:cubicBezTo>
                  <a:cubicBezTo>
                    <a:pt x="9931" y="262"/>
                    <a:pt x="10026" y="333"/>
                    <a:pt x="10121" y="333"/>
                  </a:cubicBezTo>
                  <a:lnTo>
                    <a:pt x="10240" y="333"/>
                  </a:lnTo>
                  <a:cubicBezTo>
                    <a:pt x="10598" y="381"/>
                    <a:pt x="10788" y="500"/>
                    <a:pt x="10907" y="691"/>
                  </a:cubicBezTo>
                  <a:cubicBezTo>
                    <a:pt x="11145" y="1072"/>
                    <a:pt x="10860" y="1715"/>
                    <a:pt x="10169" y="2524"/>
                  </a:cubicBezTo>
                  <a:cubicBezTo>
                    <a:pt x="8621" y="4287"/>
                    <a:pt x="5501" y="6096"/>
                    <a:pt x="3215" y="6549"/>
                  </a:cubicBezTo>
                  <a:cubicBezTo>
                    <a:pt x="2847" y="6624"/>
                    <a:pt x="2521" y="6661"/>
                    <a:pt x="2242" y="6661"/>
                  </a:cubicBezTo>
                  <a:cubicBezTo>
                    <a:pt x="1728" y="6661"/>
                    <a:pt x="1378" y="6534"/>
                    <a:pt x="1239" y="6287"/>
                  </a:cubicBezTo>
                  <a:cubicBezTo>
                    <a:pt x="1000" y="5882"/>
                    <a:pt x="1310" y="5239"/>
                    <a:pt x="1977" y="4429"/>
                  </a:cubicBezTo>
                  <a:cubicBezTo>
                    <a:pt x="3501" y="2739"/>
                    <a:pt x="6454" y="1000"/>
                    <a:pt x="8692" y="476"/>
                  </a:cubicBezTo>
                  <a:lnTo>
                    <a:pt x="8859" y="452"/>
                  </a:lnTo>
                  <a:cubicBezTo>
                    <a:pt x="8954" y="452"/>
                    <a:pt x="9002" y="357"/>
                    <a:pt x="9002" y="262"/>
                  </a:cubicBezTo>
                  <a:cubicBezTo>
                    <a:pt x="9002" y="167"/>
                    <a:pt x="8931" y="119"/>
                    <a:pt x="8835" y="119"/>
                  </a:cubicBezTo>
                  <a:lnTo>
                    <a:pt x="8669" y="143"/>
                  </a:lnTo>
                  <a:lnTo>
                    <a:pt x="8621" y="143"/>
                  </a:lnTo>
                  <a:cubicBezTo>
                    <a:pt x="4858" y="1048"/>
                    <a:pt x="0" y="4811"/>
                    <a:pt x="953" y="6454"/>
                  </a:cubicBezTo>
                  <a:cubicBezTo>
                    <a:pt x="1170" y="6825"/>
                    <a:pt x="1634" y="6989"/>
                    <a:pt x="2253" y="6989"/>
                  </a:cubicBezTo>
                  <a:cubicBezTo>
                    <a:pt x="4412" y="6989"/>
                    <a:pt x="8450" y="4984"/>
                    <a:pt x="10431" y="2762"/>
                  </a:cubicBezTo>
                  <a:cubicBezTo>
                    <a:pt x="11264" y="1834"/>
                    <a:pt x="11550" y="1048"/>
                    <a:pt x="11241" y="524"/>
                  </a:cubicBezTo>
                  <a:cubicBezTo>
                    <a:pt x="11074" y="238"/>
                    <a:pt x="10741" y="48"/>
                    <a:pt x="10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3449;p124">
              <a:extLst>
                <a:ext uri="{FF2B5EF4-FFF2-40B4-BE49-F238E27FC236}">
                  <a16:creationId xmlns:a16="http://schemas.microsoft.com/office/drawing/2014/main" id="{C2EBB878-754B-5A53-7473-6C3A944865C8}"/>
                </a:ext>
              </a:extLst>
            </p:cNvPr>
            <p:cNvSpPr/>
            <p:nvPr/>
          </p:nvSpPr>
          <p:spPr>
            <a:xfrm>
              <a:off x="430557" y="289444"/>
              <a:ext cx="308428" cy="666187"/>
            </a:xfrm>
            <a:custGeom>
              <a:avLst/>
              <a:gdLst/>
              <a:ahLst/>
              <a:cxnLst/>
              <a:rect l="l" t="t" r="r" b="b"/>
              <a:pathLst>
                <a:path w="5502" h="11884" extrusionOk="0">
                  <a:moveTo>
                    <a:pt x="2739" y="0"/>
                  </a:moveTo>
                  <a:cubicBezTo>
                    <a:pt x="834" y="0"/>
                    <a:pt x="0" y="6097"/>
                    <a:pt x="1096" y="9788"/>
                  </a:cubicBezTo>
                  <a:lnTo>
                    <a:pt x="1096" y="9836"/>
                  </a:lnTo>
                  <a:lnTo>
                    <a:pt x="1191" y="10026"/>
                  </a:lnTo>
                  <a:cubicBezTo>
                    <a:pt x="1245" y="10099"/>
                    <a:pt x="1300" y="10130"/>
                    <a:pt x="1365" y="10130"/>
                  </a:cubicBezTo>
                  <a:cubicBezTo>
                    <a:pt x="1385" y="10130"/>
                    <a:pt x="1406" y="10127"/>
                    <a:pt x="1429" y="10121"/>
                  </a:cubicBezTo>
                  <a:cubicBezTo>
                    <a:pt x="1524" y="10074"/>
                    <a:pt x="1548" y="9979"/>
                    <a:pt x="1524" y="9883"/>
                  </a:cubicBezTo>
                  <a:lnTo>
                    <a:pt x="1429" y="9717"/>
                  </a:lnTo>
                  <a:cubicBezTo>
                    <a:pt x="1143" y="8669"/>
                    <a:pt x="953" y="7335"/>
                    <a:pt x="953" y="5954"/>
                  </a:cubicBezTo>
                  <a:cubicBezTo>
                    <a:pt x="953" y="2715"/>
                    <a:pt x="1858" y="358"/>
                    <a:pt x="2739" y="358"/>
                  </a:cubicBezTo>
                  <a:cubicBezTo>
                    <a:pt x="3644" y="358"/>
                    <a:pt x="4525" y="2739"/>
                    <a:pt x="4525" y="5954"/>
                  </a:cubicBezTo>
                  <a:cubicBezTo>
                    <a:pt x="4525" y="9193"/>
                    <a:pt x="3644" y="11550"/>
                    <a:pt x="2739" y="11550"/>
                  </a:cubicBezTo>
                  <a:cubicBezTo>
                    <a:pt x="2524" y="11550"/>
                    <a:pt x="2286" y="11407"/>
                    <a:pt x="2096" y="11145"/>
                  </a:cubicBezTo>
                  <a:lnTo>
                    <a:pt x="2000" y="10955"/>
                  </a:lnTo>
                  <a:cubicBezTo>
                    <a:pt x="1946" y="10882"/>
                    <a:pt x="1891" y="10851"/>
                    <a:pt x="1826" y="10851"/>
                  </a:cubicBezTo>
                  <a:cubicBezTo>
                    <a:pt x="1806" y="10851"/>
                    <a:pt x="1785" y="10854"/>
                    <a:pt x="1762" y="10860"/>
                  </a:cubicBezTo>
                  <a:cubicBezTo>
                    <a:pt x="1667" y="10931"/>
                    <a:pt x="1643" y="11026"/>
                    <a:pt x="1667" y="11098"/>
                  </a:cubicBezTo>
                  <a:lnTo>
                    <a:pt x="1762" y="11288"/>
                  </a:lnTo>
                  <a:cubicBezTo>
                    <a:pt x="1786" y="11288"/>
                    <a:pt x="1786" y="11312"/>
                    <a:pt x="1786" y="11312"/>
                  </a:cubicBezTo>
                  <a:cubicBezTo>
                    <a:pt x="2096" y="11669"/>
                    <a:pt x="2405" y="11884"/>
                    <a:pt x="2739" y="11884"/>
                  </a:cubicBezTo>
                  <a:cubicBezTo>
                    <a:pt x="4668" y="11884"/>
                    <a:pt x="5501" y="5478"/>
                    <a:pt x="4287" y="1810"/>
                  </a:cubicBezTo>
                  <a:cubicBezTo>
                    <a:pt x="3906" y="667"/>
                    <a:pt x="3334" y="0"/>
                    <a:pt x="27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3450;p124">
              <a:extLst>
                <a:ext uri="{FF2B5EF4-FFF2-40B4-BE49-F238E27FC236}">
                  <a16:creationId xmlns:a16="http://schemas.microsoft.com/office/drawing/2014/main" id="{CEF143F1-2A5E-E788-5D7B-4214EEC1CA2E}"/>
                </a:ext>
              </a:extLst>
            </p:cNvPr>
            <p:cNvSpPr/>
            <p:nvPr/>
          </p:nvSpPr>
          <p:spPr>
            <a:xfrm>
              <a:off x="231608" y="426953"/>
              <a:ext cx="694272" cy="393860"/>
            </a:xfrm>
            <a:custGeom>
              <a:avLst/>
              <a:gdLst/>
              <a:ahLst/>
              <a:cxnLst/>
              <a:rect l="l" t="t" r="r" b="b"/>
              <a:pathLst>
                <a:path w="12385" h="7026" extrusionOk="0">
                  <a:moveTo>
                    <a:pt x="2096" y="0"/>
                  </a:moveTo>
                  <a:cubicBezTo>
                    <a:pt x="1620" y="48"/>
                    <a:pt x="1287" y="238"/>
                    <a:pt x="1120" y="524"/>
                  </a:cubicBezTo>
                  <a:cubicBezTo>
                    <a:pt x="1" y="2429"/>
                    <a:pt x="6621" y="7025"/>
                    <a:pt x="10074" y="7025"/>
                  </a:cubicBezTo>
                  <a:cubicBezTo>
                    <a:pt x="10765" y="7025"/>
                    <a:pt x="11193" y="6835"/>
                    <a:pt x="11432" y="6454"/>
                  </a:cubicBezTo>
                  <a:cubicBezTo>
                    <a:pt x="12384" y="4811"/>
                    <a:pt x="7526" y="1024"/>
                    <a:pt x="3763" y="143"/>
                  </a:cubicBezTo>
                  <a:lnTo>
                    <a:pt x="3716" y="143"/>
                  </a:lnTo>
                  <a:lnTo>
                    <a:pt x="3549" y="95"/>
                  </a:lnTo>
                  <a:cubicBezTo>
                    <a:pt x="3539" y="93"/>
                    <a:pt x="3529" y="92"/>
                    <a:pt x="3520" y="92"/>
                  </a:cubicBezTo>
                  <a:cubicBezTo>
                    <a:pt x="3439" y="92"/>
                    <a:pt x="3382" y="177"/>
                    <a:pt x="3382" y="262"/>
                  </a:cubicBezTo>
                  <a:cubicBezTo>
                    <a:pt x="3335" y="334"/>
                    <a:pt x="3430" y="429"/>
                    <a:pt x="3525" y="429"/>
                  </a:cubicBezTo>
                  <a:lnTo>
                    <a:pt x="3668" y="453"/>
                  </a:lnTo>
                  <a:cubicBezTo>
                    <a:pt x="5907" y="1000"/>
                    <a:pt x="8860" y="2691"/>
                    <a:pt x="10360" y="4430"/>
                  </a:cubicBezTo>
                  <a:cubicBezTo>
                    <a:pt x="11051" y="5216"/>
                    <a:pt x="11313" y="5882"/>
                    <a:pt x="11122" y="6263"/>
                  </a:cubicBezTo>
                  <a:cubicBezTo>
                    <a:pt x="10982" y="6519"/>
                    <a:pt x="10623" y="6646"/>
                    <a:pt x="10106" y="6646"/>
                  </a:cubicBezTo>
                  <a:cubicBezTo>
                    <a:pt x="9035" y="6646"/>
                    <a:pt x="7286" y="6101"/>
                    <a:pt x="5407" y="5025"/>
                  </a:cubicBezTo>
                  <a:cubicBezTo>
                    <a:pt x="2596" y="3382"/>
                    <a:pt x="1001" y="1453"/>
                    <a:pt x="1430" y="667"/>
                  </a:cubicBezTo>
                  <a:cubicBezTo>
                    <a:pt x="1525" y="476"/>
                    <a:pt x="1763" y="381"/>
                    <a:pt x="2120" y="310"/>
                  </a:cubicBezTo>
                  <a:lnTo>
                    <a:pt x="2239" y="310"/>
                  </a:lnTo>
                  <a:cubicBezTo>
                    <a:pt x="2252" y="313"/>
                    <a:pt x="2264" y="314"/>
                    <a:pt x="2277" y="314"/>
                  </a:cubicBezTo>
                  <a:cubicBezTo>
                    <a:pt x="2358" y="314"/>
                    <a:pt x="2430" y="250"/>
                    <a:pt x="2430" y="167"/>
                  </a:cubicBezTo>
                  <a:cubicBezTo>
                    <a:pt x="2454" y="72"/>
                    <a:pt x="2358" y="0"/>
                    <a:pt x="2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3451;p124">
              <a:extLst>
                <a:ext uri="{FF2B5EF4-FFF2-40B4-BE49-F238E27FC236}">
                  <a16:creationId xmlns:a16="http://schemas.microsoft.com/office/drawing/2014/main" id="{863D719B-C421-0603-62DD-75E99AFCCF88}"/>
                </a:ext>
              </a:extLst>
            </p:cNvPr>
            <p:cNvSpPr/>
            <p:nvPr/>
          </p:nvSpPr>
          <p:spPr>
            <a:xfrm>
              <a:off x="521314" y="560257"/>
              <a:ext cx="126858" cy="127026"/>
            </a:xfrm>
            <a:custGeom>
              <a:avLst/>
              <a:gdLst/>
              <a:ahLst/>
              <a:cxnLst/>
              <a:rect l="l" t="t" r="r" b="b"/>
              <a:pathLst>
                <a:path w="2263" h="2266" extrusionOk="0">
                  <a:moveTo>
                    <a:pt x="1195" y="1"/>
                  </a:moveTo>
                  <a:cubicBezTo>
                    <a:pt x="1170" y="1"/>
                    <a:pt x="1145" y="2"/>
                    <a:pt x="1120" y="4"/>
                  </a:cubicBezTo>
                  <a:cubicBezTo>
                    <a:pt x="501" y="4"/>
                    <a:pt x="0" y="504"/>
                    <a:pt x="0" y="1123"/>
                  </a:cubicBezTo>
                  <a:cubicBezTo>
                    <a:pt x="0" y="1742"/>
                    <a:pt x="501" y="2266"/>
                    <a:pt x="1120" y="2266"/>
                  </a:cubicBezTo>
                  <a:cubicBezTo>
                    <a:pt x="1739" y="2266"/>
                    <a:pt x="2263" y="1742"/>
                    <a:pt x="2263" y="1123"/>
                  </a:cubicBezTo>
                  <a:cubicBezTo>
                    <a:pt x="2263" y="529"/>
                    <a:pt x="1781" y="1"/>
                    <a:pt x="11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3452;p124">
              <a:extLst>
                <a:ext uri="{FF2B5EF4-FFF2-40B4-BE49-F238E27FC236}">
                  <a16:creationId xmlns:a16="http://schemas.microsoft.com/office/drawing/2014/main" id="{75E619F9-68FA-F82F-AAAE-E999ABA53EA0}"/>
                </a:ext>
              </a:extLst>
            </p:cNvPr>
            <p:cNvSpPr/>
            <p:nvPr/>
          </p:nvSpPr>
          <p:spPr>
            <a:xfrm>
              <a:off x="521314" y="557735"/>
              <a:ext cx="86833" cy="126914"/>
            </a:xfrm>
            <a:custGeom>
              <a:avLst/>
              <a:gdLst/>
              <a:ahLst/>
              <a:cxnLst/>
              <a:rect l="l" t="t" r="r" b="b"/>
              <a:pathLst>
                <a:path w="1549" h="2264" extrusionOk="0">
                  <a:moveTo>
                    <a:pt x="1120" y="1"/>
                  </a:moveTo>
                  <a:cubicBezTo>
                    <a:pt x="501" y="1"/>
                    <a:pt x="0" y="525"/>
                    <a:pt x="0" y="1144"/>
                  </a:cubicBezTo>
                  <a:cubicBezTo>
                    <a:pt x="0" y="1763"/>
                    <a:pt x="501" y="2263"/>
                    <a:pt x="1120" y="2263"/>
                  </a:cubicBezTo>
                  <a:cubicBezTo>
                    <a:pt x="1263" y="2263"/>
                    <a:pt x="1429" y="2240"/>
                    <a:pt x="1548" y="2192"/>
                  </a:cubicBezTo>
                  <a:cubicBezTo>
                    <a:pt x="1120" y="2073"/>
                    <a:pt x="834" y="1644"/>
                    <a:pt x="834" y="1168"/>
                  </a:cubicBezTo>
                  <a:cubicBezTo>
                    <a:pt x="834" y="692"/>
                    <a:pt x="1120" y="287"/>
                    <a:pt x="1548" y="96"/>
                  </a:cubicBezTo>
                  <a:cubicBezTo>
                    <a:pt x="1429" y="49"/>
                    <a:pt x="1263" y="1"/>
                    <a:pt x="11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3453;p124">
              <a:extLst>
                <a:ext uri="{FF2B5EF4-FFF2-40B4-BE49-F238E27FC236}">
                  <a16:creationId xmlns:a16="http://schemas.microsoft.com/office/drawing/2014/main" id="{1D931F55-45DA-1AF6-4251-005ABA825262}"/>
                </a:ext>
              </a:extLst>
            </p:cNvPr>
            <p:cNvSpPr/>
            <p:nvPr/>
          </p:nvSpPr>
          <p:spPr>
            <a:xfrm>
              <a:off x="394512" y="400213"/>
              <a:ext cx="46752" cy="73491"/>
            </a:xfrm>
            <a:custGeom>
              <a:avLst/>
              <a:gdLst/>
              <a:ahLst/>
              <a:cxnLst/>
              <a:rect l="l" t="t" r="r" b="b"/>
              <a:pathLst>
                <a:path w="834" h="1311" extrusionOk="0">
                  <a:moveTo>
                    <a:pt x="310" y="1"/>
                  </a:moveTo>
                  <a:lnTo>
                    <a:pt x="0" y="477"/>
                  </a:lnTo>
                  <a:lnTo>
                    <a:pt x="0" y="1073"/>
                  </a:lnTo>
                  <a:lnTo>
                    <a:pt x="262" y="1311"/>
                  </a:lnTo>
                  <a:lnTo>
                    <a:pt x="476" y="1311"/>
                  </a:lnTo>
                  <a:cubicBezTo>
                    <a:pt x="667" y="1144"/>
                    <a:pt x="834" y="906"/>
                    <a:pt x="834" y="620"/>
                  </a:cubicBezTo>
                  <a:cubicBezTo>
                    <a:pt x="834" y="310"/>
                    <a:pt x="667" y="144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3454;p124">
              <a:extLst>
                <a:ext uri="{FF2B5EF4-FFF2-40B4-BE49-F238E27FC236}">
                  <a16:creationId xmlns:a16="http://schemas.microsoft.com/office/drawing/2014/main" id="{CD2F6D16-643B-B0F5-FC6E-FD10C32F889F}"/>
                </a:ext>
              </a:extLst>
            </p:cNvPr>
            <p:cNvSpPr/>
            <p:nvPr/>
          </p:nvSpPr>
          <p:spPr>
            <a:xfrm>
              <a:off x="350450" y="393542"/>
              <a:ext cx="68110" cy="89524"/>
            </a:xfrm>
            <a:custGeom>
              <a:avLst/>
              <a:gdLst/>
              <a:ahLst/>
              <a:cxnLst/>
              <a:rect l="l" t="t" r="r" b="b"/>
              <a:pathLst>
                <a:path w="1215" h="1597" extrusionOk="0">
                  <a:moveTo>
                    <a:pt x="810" y="1"/>
                  </a:moveTo>
                  <a:cubicBezTo>
                    <a:pt x="357" y="1"/>
                    <a:pt x="0" y="334"/>
                    <a:pt x="0" y="787"/>
                  </a:cubicBezTo>
                  <a:cubicBezTo>
                    <a:pt x="0" y="1239"/>
                    <a:pt x="357" y="1596"/>
                    <a:pt x="810" y="1596"/>
                  </a:cubicBezTo>
                  <a:cubicBezTo>
                    <a:pt x="953" y="1596"/>
                    <a:pt x="1096" y="1525"/>
                    <a:pt x="1215" y="1477"/>
                  </a:cubicBezTo>
                  <a:cubicBezTo>
                    <a:pt x="1024" y="1334"/>
                    <a:pt x="857" y="1072"/>
                    <a:pt x="857" y="787"/>
                  </a:cubicBezTo>
                  <a:cubicBezTo>
                    <a:pt x="857" y="501"/>
                    <a:pt x="1024" y="263"/>
                    <a:pt x="1215" y="120"/>
                  </a:cubicBezTo>
                  <a:cubicBezTo>
                    <a:pt x="1096" y="25"/>
                    <a:pt x="953" y="1"/>
                    <a:pt x="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3455;p124">
              <a:extLst>
                <a:ext uri="{FF2B5EF4-FFF2-40B4-BE49-F238E27FC236}">
                  <a16:creationId xmlns:a16="http://schemas.microsoft.com/office/drawing/2014/main" id="{18E56E0B-FB99-8F5B-E156-E59A0EEDE391}"/>
                </a:ext>
              </a:extLst>
            </p:cNvPr>
            <p:cNvSpPr/>
            <p:nvPr/>
          </p:nvSpPr>
          <p:spPr>
            <a:xfrm>
              <a:off x="772283" y="400213"/>
              <a:ext cx="44117" cy="76182"/>
            </a:xfrm>
            <a:custGeom>
              <a:avLst/>
              <a:gdLst/>
              <a:ahLst/>
              <a:cxnLst/>
              <a:rect l="l" t="t" r="r" b="b"/>
              <a:pathLst>
                <a:path w="787" h="1359" extrusionOk="0">
                  <a:moveTo>
                    <a:pt x="334" y="1"/>
                  </a:moveTo>
                  <a:lnTo>
                    <a:pt x="1" y="287"/>
                  </a:lnTo>
                  <a:lnTo>
                    <a:pt x="1" y="977"/>
                  </a:lnTo>
                  <a:lnTo>
                    <a:pt x="191" y="1311"/>
                  </a:lnTo>
                  <a:lnTo>
                    <a:pt x="429" y="1358"/>
                  </a:lnTo>
                  <a:cubicBezTo>
                    <a:pt x="644" y="1215"/>
                    <a:pt x="786" y="977"/>
                    <a:pt x="786" y="668"/>
                  </a:cubicBezTo>
                  <a:cubicBezTo>
                    <a:pt x="786" y="382"/>
                    <a:pt x="644" y="144"/>
                    <a:pt x="4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3456;p124">
              <a:extLst>
                <a:ext uri="{FF2B5EF4-FFF2-40B4-BE49-F238E27FC236}">
                  <a16:creationId xmlns:a16="http://schemas.microsoft.com/office/drawing/2014/main" id="{F24D97C1-9EB7-7A87-BACC-60C372443CA7}"/>
                </a:ext>
              </a:extLst>
            </p:cNvPr>
            <p:cNvSpPr/>
            <p:nvPr/>
          </p:nvSpPr>
          <p:spPr>
            <a:xfrm>
              <a:off x="725587" y="393542"/>
              <a:ext cx="69455" cy="89524"/>
            </a:xfrm>
            <a:custGeom>
              <a:avLst/>
              <a:gdLst/>
              <a:ahLst/>
              <a:cxnLst/>
              <a:rect l="l" t="t" r="r" b="b"/>
              <a:pathLst>
                <a:path w="1239" h="1597" extrusionOk="0">
                  <a:moveTo>
                    <a:pt x="810" y="1"/>
                  </a:moveTo>
                  <a:cubicBezTo>
                    <a:pt x="357" y="1"/>
                    <a:pt x="0" y="334"/>
                    <a:pt x="0" y="787"/>
                  </a:cubicBezTo>
                  <a:cubicBezTo>
                    <a:pt x="0" y="1239"/>
                    <a:pt x="357" y="1596"/>
                    <a:pt x="810" y="1596"/>
                  </a:cubicBezTo>
                  <a:cubicBezTo>
                    <a:pt x="953" y="1596"/>
                    <a:pt x="1119" y="1525"/>
                    <a:pt x="1238" y="1477"/>
                  </a:cubicBezTo>
                  <a:cubicBezTo>
                    <a:pt x="1024" y="1334"/>
                    <a:pt x="881" y="1072"/>
                    <a:pt x="881" y="787"/>
                  </a:cubicBezTo>
                  <a:cubicBezTo>
                    <a:pt x="881" y="501"/>
                    <a:pt x="1024" y="263"/>
                    <a:pt x="1238" y="120"/>
                  </a:cubicBezTo>
                  <a:cubicBezTo>
                    <a:pt x="1119" y="25"/>
                    <a:pt x="953" y="1"/>
                    <a:pt x="8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3457;p124">
              <a:extLst>
                <a:ext uri="{FF2B5EF4-FFF2-40B4-BE49-F238E27FC236}">
                  <a16:creationId xmlns:a16="http://schemas.microsoft.com/office/drawing/2014/main" id="{3F35E32F-4BB4-5264-5923-B9B2CADCA5FD}"/>
                </a:ext>
              </a:extLst>
            </p:cNvPr>
            <p:cNvSpPr/>
            <p:nvPr/>
          </p:nvSpPr>
          <p:spPr>
            <a:xfrm>
              <a:off x="515988" y="842114"/>
              <a:ext cx="52077" cy="76126"/>
            </a:xfrm>
            <a:custGeom>
              <a:avLst/>
              <a:gdLst/>
              <a:ahLst/>
              <a:cxnLst/>
              <a:rect l="l" t="t" r="r" b="b"/>
              <a:pathLst>
                <a:path w="929" h="1358" extrusionOk="0">
                  <a:moveTo>
                    <a:pt x="238" y="0"/>
                  </a:moveTo>
                  <a:lnTo>
                    <a:pt x="0" y="405"/>
                  </a:lnTo>
                  <a:lnTo>
                    <a:pt x="0" y="1001"/>
                  </a:lnTo>
                  <a:lnTo>
                    <a:pt x="214" y="1310"/>
                  </a:lnTo>
                  <a:lnTo>
                    <a:pt x="405" y="1358"/>
                  </a:lnTo>
                  <a:cubicBezTo>
                    <a:pt x="810" y="1120"/>
                    <a:pt x="929" y="620"/>
                    <a:pt x="715" y="262"/>
                  </a:cubicBezTo>
                  <a:cubicBezTo>
                    <a:pt x="643" y="143"/>
                    <a:pt x="572" y="48"/>
                    <a:pt x="4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3458;p124">
              <a:extLst>
                <a:ext uri="{FF2B5EF4-FFF2-40B4-BE49-F238E27FC236}">
                  <a16:creationId xmlns:a16="http://schemas.microsoft.com/office/drawing/2014/main" id="{E3E75A02-0453-8B6C-F644-C418D2B62847}"/>
                </a:ext>
              </a:extLst>
            </p:cNvPr>
            <p:cNvSpPr/>
            <p:nvPr/>
          </p:nvSpPr>
          <p:spPr>
            <a:xfrm>
              <a:off x="465256" y="832865"/>
              <a:ext cx="76126" cy="89972"/>
            </a:xfrm>
            <a:custGeom>
              <a:avLst/>
              <a:gdLst/>
              <a:ahLst/>
              <a:cxnLst/>
              <a:rect l="l" t="t" r="r" b="b"/>
              <a:pathLst>
                <a:path w="1358" h="1605" extrusionOk="0">
                  <a:moveTo>
                    <a:pt x="899" y="0"/>
                  </a:moveTo>
                  <a:cubicBezTo>
                    <a:pt x="770" y="0"/>
                    <a:pt x="640" y="31"/>
                    <a:pt x="524" y="94"/>
                  </a:cubicBezTo>
                  <a:cubicBezTo>
                    <a:pt x="119" y="308"/>
                    <a:pt x="0" y="808"/>
                    <a:pt x="215" y="1213"/>
                  </a:cubicBezTo>
                  <a:cubicBezTo>
                    <a:pt x="357" y="1467"/>
                    <a:pt x="627" y="1605"/>
                    <a:pt x="904" y="1605"/>
                  </a:cubicBezTo>
                  <a:cubicBezTo>
                    <a:pt x="1043" y="1605"/>
                    <a:pt x="1183" y="1571"/>
                    <a:pt x="1310" y="1499"/>
                  </a:cubicBezTo>
                  <a:cubicBezTo>
                    <a:pt x="1310" y="1499"/>
                    <a:pt x="1358" y="1499"/>
                    <a:pt x="1358" y="1475"/>
                  </a:cubicBezTo>
                  <a:cubicBezTo>
                    <a:pt x="1239" y="1404"/>
                    <a:pt x="1143" y="1332"/>
                    <a:pt x="1072" y="1213"/>
                  </a:cubicBezTo>
                  <a:cubicBezTo>
                    <a:pt x="881" y="856"/>
                    <a:pt x="1000" y="380"/>
                    <a:pt x="1358" y="142"/>
                  </a:cubicBezTo>
                  <a:cubicBezTo>
                    <a:pt x="1225" y="49"/>
                    <a:pt x="1063" y="0"/>
                    <a:pt x="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34285;p124">
            <a:extLst>
              <a:ext uri="{FF2B5EF4-FFF2-40B4-BE49-F238E27FC236}">
                <a16:creationId xmlns:a16="http://schemas.microsoft.com/office/drawing/2014/main" id="{11CE8DAE-709C-C0B7-4AED-8B231A9ED1C1}"/>
              </a:ext>
            </a:extLst>
          </p:cNvPr>
          <p:cNvGrpSpPr/>
          <p:nvPr/>
        </p:nvGrpSpPr>
        <p:grpSpPr>
          <a:xfrm>
            <a:off x="3283750" y="3276308"/>
            <a:ext cx="402311" cy="401498"/>
            <a:chOff x="1385048" y="290789"/>
            <a:chExt cx="666187" cy="664842"/>
          </a:xfrm>
        </p:grpSpPr>
        <p:sp>
          <p:nvSpPr>
            <p:cNvPr id="214" name="Google Shape;34286;p124">
              <a:extLst>
                <a:ext uri="{FF2B5EF4-FFF2-40B4-BE49-F238E27FC236}">
                  <a16:creationId xmlns:a16="http://schemas.microsoft.com/office/drawing/2014/main" id="{97384AE4-9D4A-FF6D-31D1-FA389099B7ED}"/>
                </a:ext>
              </a:extLst>
            </p:cNvPr>
            <p:cNvSpPr/>
            <p:nvPr/>
          </p:nvSpPr>
          <p:spPr>
            <a:xfrm>
              <a:off x="1626655" y="778041"/>
              <a:ext cx="56170" cy="77471"/>
            </a:xfrm>
            <a:custGeom>
              <a:avLst/>
              <a:gdLst/>
              <a:ahLst/>
              <a:cxnLst/>
              <a:rect l="l" t="t" r="r" b="b"/>
              <a:pathLst>
                <a:path w="1002" h="1382" extrusionOk="0">
                  <a:moveTo>
                    <a:pt x="358" y="0"/>
                  </a:moveTo>
                  <a:lnTo>
                    <a:pt x="1" y="453"/>
                  </a:lnTo>
                  <a:lnTo>
                    <a:pt x="1" y="1001"/>
                  </a:lnTo>
                  <a:lnTo>
                    <a:pt x="310" y="1263"/>
                  </a:lnTo>
                  <a:lnTo>
                    <a:pt x="572" y="1382"/>
                  </a:lnTo>
                  <a:cubicBezTo>
                    <a:pt x="811" y="1263"/>
                    <a:pt x="1001" y="1001"/>
                    <a:pt x="1001" y="691"/>
                  </a:cubicBezTo>
                  <a:cubicBezTo>
                    <a:pt x="953" y="405"/>
                    <a:pt x="787" y="119"/>
                    <a:pt x="5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4287;p124">
              <a:extLst>
                <a:ext uri="{FF2B5EF4-FFF2-40B4-BE49-F238E27FC236}">
                  <a16:creationId xmlns:a16="http://schemas.microsoft.com/office/drawing/2014/main" id="{BD783303-DF6C-536A-51EF-2480B3372034}"/>
                </a:ext>
              </a:extLst>
            </p:cNvPr>
            <p:cNvSpPr/>
            <p:nvPr/>
          </p:nvSpPr>
          <p:spPr>
            <a:xfrm>
              <a:off x="1917706" y="340176"/>
              <a:ext cx="54768" cy="76126"/>
            </a:xfrm>
            <a:custGeom>
              <a:avLst/>
              <a:gdLst/>
              <a:ahLst/>
              <a:cxnLst/>
              <a:rect l="l" t="t" r="r" b="b"/>
              <a:pathLst>
                <a:path w="977" h="1358" extrusionOk="0">
                  <a:moveTo>
                    <a:pt x="262" y="0"/>
                  </a:moveTo>
                  <a:lnTo>
                    <a:pt x="0" y="477"/>
                  </a:lnTo>
                  <a:lnTo>
                    <a:pt x="0" y="1024"/>
                  </a:lnTo>
                  <a:lnTo>
                    <a:pt x="286" y="1310"/>
                  </a:lnTo>
                  <a:lnTo>
                    <a:pt x="572" y="1358"/>
                  </a:lnTo>
                  <a:cubicBezTo>
                    <a:pt x="810" y="1239"/>
                    <a:pt x="977" y="977"/>
                    <a:pt x="977" y="667"/>
                  </a:cubicBezTo>
                  <a:cubicBezTo>
                    <a:pt x="977" y="381"/>
                    <a:pt x="762" y="119"/>
                    <a:pt x="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4288;p124">
              <a:extLst>
                <a:ext uri="{FF2B5EF4-FFF2-40B4-BE49-F238E27FC236}">
                  <a16:creationId xmlns:a16="http://schemas.microsoft.com/office/drawing/2014/main" id="{19883214-315A-02C9-1536-93A7B302E11C}"/>
                </a:ext>
              </a:extLst>
            </p:cNvPr>
            <p:cNvSpPr/>
            <p:nvPr/>
          </p:nvSpPr>
          <p:spPr>
            <a:xfrm>
              <a:off x="1650704" y="555100"/>
              <a:ext cx="136220" cy="136220"/>
            </a:xfrm>
            <a:custGeom>
              <a:avLst/>
              <a:gdLst/>
              <a:ahLst/>
              <a:cxnLst/>
              <a:rect l="l" t="t" r="r" b="b"/>
              <a:pathLst>
                <a:path w="2430" h="2430" extrusionOk="0">
                  <a:moveTo>
                    <a:pt x="1215" y="0"/>
                  </a:moveTo>
                  <a:cubicBezTo>
                    <a:pt x="524" y="0"/>
                    <a:pt x="0" y="524"/>
                    <a:pt x="0" y="1215"/>
                  </a:cubicBezTo>
                  <a:cubicBezTo>
                    <a:pt x="0" y="1906"/>
                    <a:pt x="524" y="2429"/>
                    <a:pt x="1215" y="2429"/>
                  </a:cubicBezTo>
                  <a:cubicBezTo>
                    <a:pt x="1906" y="2429"/>
                    <a:pt x="2430" y="1906"/>
                    <a:pt x="2430" y="1215"/>
                  </a:cubicBezTo>
                  <a:cubicBezTo>
                    <a:pt x="2430" y="524"/>
                    <a:pt x="1906" y="0"/>
                    <a:pt x="1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4289;p124">
              <a:extLst>
                <a:ext uri="{FF2B5EF4-FFF2-40B4-BE49-F238E27FC236}">
                  <a16:creationId xmlns:a16="http://schemas.microsoft.com/office/drawing/2014/main" id="{9427604A-CD97-716B-2C46-CC9EAF895827}"/>
                </a:ext>
              </a:extLst>
            </p:cNvPr>
            <p:cNvSpPr/>
            <p:nvPr/>
          </p:nvSpPr>
          <p:spPr>
            <a:xfrm>
              <a:off x="1706762" y="491026"/>
              <a:ext cx="20069" cy="38736"/>
            </a:xfrm>
            <a:custGeom>
              <a:avLst/>
              <a:gdLst/>
              <a:ahLst/>
              <a:cxnLst/>
              <a:rect l="l" t="t" r="r" b="b"/>
              <a:pathLst>
                <a:path w="358" h="691" extrusionOk="0">
                  <a:moveTo>
                    <a:pt x="191" y="0"/>
                  </a:moveTo>
                  <a:cubicBezTo>
                    <a:pt x="96" y="0"/>
                    <a:pt x="1" y="96"/>
                    <a:pt x="1" y="191"/>
                  </a:cubicBezTo>
                  <a:lnTo>
                    <a:pt x="1" y="524"/>
                  </a:lnTo>
                  <a:cubicBezTo>
                    <a:pt x="1" y="596"/>
                    <a:pt x="96" y="691"/>
                    <a:pt x="191" y="691"/>
                  </a:cubicBezTo>
                  <a:cubicBezTo>
                    <a:pt x="310" y="691"/>
                    <a:pt x="358" y="596"/>
                    <a:pt x="358" y="524"/>
                  </a:cubicBezTo>
                  <a:lnTo>
                    <a:pt x="358" y="191"/>
                  </a:lnTo>
                  <a:cubicBezTo>
                    <a:pt x="358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4290;p124">
              <a:extLst>
                <a:ext uri="{FF2B5EF4-FFF2-40B4-BE49-F238E27FC236}">
                  <a16:creationId xmlns:a16="http://schemas.microsoft.com/office/drawing/2014/main" id="{A2C178F4-44CF-A40F-923A-8C500A58A1FE}"/>
                </a:ext>
              </a:extLst>
            </p:cNvPr>
            <p:cNvSpPr/>
            <p:nvPr/>
          </p:nvSpPr>
          <p:spPr>
            <a:xfrm>
              <a:off x="1706762" y="716602"/>
              <a:ext cx="20069" cy="38792"/>
            </a:xfrm>
            <a:custGeom>
              <a:avLst/>
              <a:gdLst/>
              <a:ahLst/>
              <a:cxnLst/>
              <a:rect l="l" t="t" r="r" b="b"/>
              <a:pathLst>
                <a:path w="358" h="692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501"/>
                  </a:lnTo>
                  <a:cubicBezTo>
                    <a:pt x="1" y="596"/>
                    <a:pt x="96" y="692"/>
                    <a:pt x="191" y="692"/>
                  </a:cubicBezTo>
                  <a:cubicBezTo>
                    <a:pt x="310" y="692"/>
                    <a:pt x="358" y="596"/>
                    <a:pt x="358" y="501"/>
                  </a:cubicBezTo>
                  <a:lnTo>
                    <a:pt x="358" y="191"/>
                  </a:lnTo>
                  <a:cubicBezTo>
                    <a:pt x="358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4291;p124">
              <a:extLst>
                <a:ext uri="{FF2B5EF4-FFF2-40B4-BE49-F238E27FC236}">
                  <a16:creationId xmlns:a16="http://schemas.microsoft.com/office/drawing/2014/main" id="{957B6A94-C33F-A303-3C0E-3316282814F5}"/>
                </a:ext>
              </a:extLst>
            </p:cNvPr>
            <p:cNvSpPr/>
            <p:nvPr/>
          </p:nvSpPr>
          <p:spPr>
            <a:xfrm>
              <a:off x="1622675" y="527744"/>
              <a:ext cx="33410" cy="32738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0"/>
                  </a:moveTo>
                  <a:cubicBezTo>
                    <a:pt x="119" y="0"/>
                    <a:pt x="72" y="12"/>
                    <a:pt x="48" y="36"/>
                  </a:cubicBezTo>
                  <a:cubicBezTo>
                    <a:pt x="0" y="107"/>
                    <a:pt x="0" y="226"/>
                    <a:pt x="48" y="274"/>
                  </a:cubicBezTo>
                  <a:lnTo>
                    <a:pt x="286" y="512"/>
                  </a:lnTo>
                  <a:cubicBezTo>
                    <a:pt x="310" y="536"/>
                    <a:pt x="381" y="584"/>
                    <a:pt x="405" y="584"/>
                  </a:cubicBezTo>
                  <a:cubicBezTo>
                    <a:pt x="429" y="584"/>
                    <a:pt x="500" y="536"/>
                    <a:pt x="524" y="512"/>
                  </a:cubicBezTo>
                  <a:cubicBezTo>
                    <a:pt x="596" y="465"/>
                    <a:pt x="596" y="322"/>
                    <a:pt x="524" y="274"/>
                  </a:cubicBezTo>
                  <a:lnTo>
                    <a:pt x="286" y="36"/>
                  </a:lnTo>
                  <a:cubicBezTo>
                    <a:pt x="262" y="12"/>
                    <a:pt x="215" y="0"/>
                    <a:pt x="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4292;p124">
              <a:extLst>
                <a:ext uri="{FF2B5EF4-FFF2-40B4-BE49-F238E27FC236}">
                  <a16:creationId xmlns:a16="http://schemas.microsoft.com/office/drawing/2014/main" id="{41F81F76-2A07-BE86-BF59-72D6644B15DF}"/>
                </a:ext>
              </a:extLst>
            </p:cNvPr>
            <p:cNvSpPr/>
            <p:nvPr/>
          </p:nvSpPr>
          <p:spPr>
            <a:xfrm>
              <a:off x="1780197" y="685602"/>
              <a:ext cx="33410" cy="32401"/>
            </a:xfrm>
            <a:custGeom>
              <a:avLst/>
              <a:gdLst/>
              <a:ahLst/>
              <a:cxnLst/>
              <a:rect l="l" t="t" r="r" b="b"/>
              <a:pathLst>
                <a:path w="596" h="578" extrusionOk="0">
                  <a:moveTo>
                    <a:pt x="182" y="0"/>
                  </a:moveTo>
                  <a:cubicBezTo>
                    <a:pt x="137" y="0"/>
                    <a:pt x="96" y="18"/>
                    <a:pt x="72" y="54"/>
                  </a:cubicBezTo>
                  <a:cubicBezTo>
                    <a:pt x="0" y="101"/>
                    <a:pt x="0" y="221"/>
                    <a:pt x="72" y="292"/>
                  </a:cubicBezTo>
                  <a:lnTo>
                    <a:pt x="310" y="530"/>
                  </a:lnTo>
                  <a:cubicBezTo>
                    <a:pt x="334" y="554"/>
                    <a:pt x="405" y="578"/>
                    <a:pt x="429" y="578"/>
                  </a:cubicBezTo>
                  <a:cubicBezTo>
                    <a:pt x="477" y="578"/>
                    <a:pt x="524" y="578"/>
                    <a:pt x="548" y="530"/>
                  </a:cubicBezTo>
                  <a:cubicBezTo>
                    <a:pt x="596" y="459"/>
                    <a:pt x="596" y="340"/>
                    <a:pt x="548" y="292"/>
                  </a:cubicBezTo>
                  <a:lnTo>
                    <a:pt x="310" y="54"/>
                  </a:lnTo>
                  <a:cubicBezTo>
                    <a:pt x="274" y="18"/>
                    <a:pt x="227" y="0"/>
                    <a:pt x="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4293;p124">
              <a:extLst>
                <a:ext uri="{FF2B5EF4-FFF2-40B4-BE49-F238E27FC236}">
                  <a16:creationId xmlns:a16="http://schemas.microsoft.com/office/drawing/2014/main" id="{C1C8938B-D331-9EF8-6E4E-CBA30C3AE7CC}"/>
                </a:ext>
              </a:extLst>
            </p:cNvPr>
            <p:cNvSpPr/>
            <p:nvPr/>
          </p:nvSpPr>
          <p:spPr>
            <a:xfrm>
              <a:off x="1586630" y="613848"/>
              <a:ext cx="38736" cy="20069"/>
            </a:xfrm>
            <a:custGeom>
              <a:avLst/>
              <a:gdLst/>
              <a:ahLst/>
              <a:cxnLst/>
              <a:rect l="l" t="t" r="r" b="b"/>
              <a:pathLst>
                <a:path w="691" h="358" extrusionOk="0">
                  <a:moveTo>
                    <a:pt x="191" y="0"/>
                  </a:moveTo>
                  <a:cubicBezTo>
                    <a:pt x="96" y="0"/>
                    <a:pt x="0" y="72"/>
                    <a:pt x="0" y="167"/>
                  </a:cubicBezTo>
                  <a:cubicBezTo>
                    <a:pt x="0" y="262"/>
                    <a:pt x="96" y="357"/>
                    <a:pt x="191" y="357"/>
                  </a:cubicBezTo>
                  <a:lnTo>
                    <a:pt x="524" y="357"/>
                  </a:lnTo>
                  <a:cubicBezTo>
                    <a:pt x="596" y="357"/>
                    <a:pt x="667" y="262"/>
                    <a:pt x="691" y="167"/>
                  </a:cubicBezTo>
                  <a:cubicBezTo>
                    <a:pt x="691" y="72"/>
                    <a:pt x="596" y="0"/>
                    <a:pt x="5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4294;p124">
              <a:extLst>
                <a:ext uri="{FF2B5EF4-FFF2-40B4-BE49-F238E27FC236}">
                  <a16:creationId xmlns:a16="http://schemas.microsoft.com/office/drawing/2014/main" id="{F814A163-F6B4-AF13-3A05-0BA09A1EC021}"/>
                </a:ext>
              </a:extLst>
            </p:cNvPr>
            <p:cNvSpPr/>
            <p:nvPr/>
          </p:nvSpPr>
          <p:spPr>
            <a:xfrm>
              <a:off x="1812262" y="613848"/>
              <a:ext cx="38736" cy="20069"/>
            </a:xfrm>
            <a:custGeom>
              <a:avLst/>
              <a:gdLst/>
              <a:ahLst/>
              <a:cxnLst/>
              <a:rect l="l" t="t" r="r" b="b"/>
              <a:pathLst>
                <a:path w="691" h="358" extrusionOk="0">
                  <a:moveTo>
                    <a:pt x="191" y="0"/>
                  </a:moveTo>
                  <a:cubicBezTo>
                    <a:pt x="95" y="0"/>
                    <a:pt x="0" y="72"/>
                    <a:pt x="0" y="167"/>
                  </a:cubicBezTo>
                  <a:cubicBezTo>
                    <a:pt x="0" y="262"/>
                    <a:pt x="95" y="357"/>
                    <a:pt x="191" y="357"/>
                  </a:cubicBezTo>
                  <a:lnTo>
                    <a:pt x="500" y="357"/>
                  </a:lnTo>
                  <a:cubicBezTo>
                    <a:pt x="595" y="357"/>
                    <a:pt x="667" y="262"/>
                    <a:pt x="691" y="167"/>
                  </a:cubicBezTo>
                  <a:cubicBezTo>
                    <a:pt x="691" y="72"/>
                    <a:pt x="595" y="0"/>
                    <a:pt x="5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4295;p124">
              <a:extLst>
                <a:ext uri="{FF2B5EF4-FFF2-40B4-BE49-F238E27FC236}">
                  <a16:creationId xmlns:a16="http://schemas.microsoft.com/office/drawing/2014/main" id="{A6384107-A60B-A6A7-2660-C9947913973F}"/>
                </a:ext>
              </a:extLst>
            </p:cNvPr>
            <p:cNvSpPr/>
            <p:nvPr/>
          </p:nvSpPr>
          <p:spPr>
            <a:xfrm>
              <a:off x="1622675" y="685602"/>
              <a:ext cx="33410" cy="32401"/>
            </a:xfrm>
            <a:custGeom>
              <a:avLst/>
              <a:gdLst/>
              <a:ahLst/>
              <a:cxnLst/>
              <a:rect l="l" t="t" r="r" b="b"/>
              <a:pathLst>
                <a:path w="596" h="578" extrusionOk="0">
                  <a:moveTo>
                    <a:pt x="414" y="0"/>
                  </a:moveTo>
                  <a:cubicBezTo>
                    <a:pt x="369" y="0"/>
                    <a:pt x="322" y="18"/>
                    <a:pt x="286" y="54"/>
                  </a:cubicBezTo>
                  <a:lnTo>
                    <a:pt x="48" y="292"/>
                  </a:lnTo>
                  <a:cubicBezTo>
                    <a:pt x="0" y="340"/>
                    <a:pt x="0" y="459"/>
                    <a:pt x="48" y="530"/>
                  </a:cubicBezTo>
                  <a:cubicBezTo>
                    <a:pt x="72" y="554"/>
                    <a:pt x="143" y="578"/>
                    <a:pt x="167" y="578"/>
                  </a:cubicBezTo>
                  <a:cubicBezTo>
                    <a:pt x="191" y="578"/>
                    <a:pt x="262" y="578"/>
                    <a:pt x="286" y="530"/>
                  </a:cubicBezTo>
                  <a:lnTo>
                    <a:pt x="524" y="292"/>
                  </a:lnTo>
                  <a:cubicBezTo>
                    <a:pt x="596" y="221"/>
                    <a:pt x="596" y="101"/>
                    <a:pt x="524" y="54"/>
                  </a:cubicBezTo>
                  <a:cubicBezTo>
                    <a:pt x="500" y="18"/>
                    <a:pt x="459" y="0"/>
                    <a:pt x="4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4296;p124">
              <a:extLst>
                <a:ext uri="{FF2B5EF4-FFF2-40B4-BE49-F238E27FC236}">
                  <a16:creationId xmlns:a16="http://schemas.microsoft.com/office/drawing/2014/main" id="{AC5E82A7-09B8-2E8E-7622-11987DB0AE91}"/>
                </a:ext>
              </a:extLst>
            </p:cNvPr>
            <p:cNvSpPr/>
            <p:nvPr/>
          </p:nvSpPr>
          <p:spPr>
            <a:xfrm>
              <a:off x="1780197" y="527744"/>
              <a:ext cx="33410" cy="32738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420" y="0"/>
                  </a:moveTo>
                  <a:cubicBezTo>
                    <a:pt x="376" y="0"/>
                    <a:pt x="334" y="12"/>
                    <a:pt x="310" y="36"/>
                  </a:cubicBezTo>
                  <a:lnTo>
                    <a:pt x="72" y="274"/>
                  </a:lnTo>
                  <a:cubicBezTo>
                    <a:pt x="0" y="345"/>
                    <a:pt x="0" y="465"/>
                    <a:pt x="72" y="512"/>
                  </a:cubicBezTo>
                  <a:cubicBezTo>
                    <a:pt x="96" y="536"/>
                    <a:pt x="167" y="584"/>
                    <a:pt x="191" y="584"/>
                  </a:cubicBezTo>
                  <a:cubicBezTo>
                    <a:pt x="239" y="584"/>
                    <a:pt x="286" y="536"/>
                    <a:pt x="310" y="512"/>
                  </a:cubicBezTo>
                  <a:lnTo>
                    <a:pt x="548" y="274"/>
                  </a:lnTo>
                  <a:cubicBezTo>
                    <a:pt x="596" y="203"/>
                    <a:pt x="596" y="84"/>
                    <a:pt x="548" y="36"/>
                  </a:cubicBezTo>
                  <a:cubicBezTo>
                    <a:pt x="512" y="12"/>
                    <a:pt x="465" y="0"/>
                    <a:pt x="4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4297;p124">
              <a:extLst>
                <a:ext uri="{FF2B5EF4-FFF2-40B4-BE49-F238E27FC236}">
                  <a16:creationId xmlns:a16="http://schemas.microsoft.com/office/drawing/2014/main" id="{2259EC1C-BA15-BA87-C411-BDFF33F4FB4E}"/>
                </a:ext>
              </a:extLst>
            </p:cNvPr>
            <p:cNvSpPr/>
            <p:nvPr/>
          </p:nvSpPr>
          <p:spPr>
            <a:xfrm>
              <a:off x="1649359" y="555100"/>
              <a:ext cx="90869" cy="136220"/>
            </a:xfrm>
            <a:custGeom>
              <a:avLst/>
              <a:gdLst/>
              <a:ahLst/>
              <a:cxnLst/>
              <a:rect l="l" t="t" r="r" b="b"/>
              <a:pathLst>
                <a:path w="1621" h="2430" extrusionOk="0">
                  <a:moveTo>
                    <a:pt x="1215" y="0"/>
                  </a:moveTo>
                  <a:cubicBezTo>
                    <a:pt x="525" y="0"/>
                    <a:pt x="1" y="524"/>
                    <a:pt x="1" y="1215"/>
                  </a:cubicBezTo>
                  <a:cubicBezTo>
                    <a:pt x="1" y="1906"/>
                    <a:pt x="525" y="2429"/>
                    <a:pt x="1215" y="2429"/>
                  </a:cubicBezTo>
                  <a:cubicBezTo>
                    <a:pt x="1358" y="2429"/>
                    <a:pt x="1501" y="2406"/>
                    <a:pt x="1620" y="2382"/>
                  </a:cubicBezTo>
                  <a:cubicBezTo>
                    <a:pt x="1191" y="2191"/>
                    <a:pt x="834" y="1763"/>
                    <a:pt x="834" y="1215"/>
                  </a:cubicBezTo>
                  <a:cubicBezTo>
                    <a:pt x="834" y="691"/>
                    <a:pt x="1144" y="239"/>
                    <a:pt x="1620" y="48"/>
                  </a:cubicBezTo>
                  <a:cubicBezTo>
                    <a:pt x="1501" y="0"/>
                    <a:pt x="1358" y="0"/>
                    <a:pt x="1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4298;p124">
              <a:extLst>
                <a:ext uri="{FF2B5EF4-FFF2-40B4-BE49-F238E27FC236}">
                  <a16:creationId xmlns:a16="http://schemas.microsoft.com/office/drawing/2014/main" id="{9A61C9F8-B1AD-729B-C7F7-1B9FE130B803}"/>
                </a:ext>
              </a:extLst>
            </p:cNvPr>
            <p:cNvSpPr/>
            <p:nvPr/>
          </p:nvSpPr>
          <p:spPr>
            <a:xfrm>
              <a:off x="1886986" y="334850"/>
              <a:ext cx="60150" cy="82797"/>
            </a:xfrm>
            <a:custGeom>
              <a:avLst/>
              <a:gdLst/>
              <a:ahLst/>
              <a:cxnLst/>
              <a:rect l="l" t="t" r="r" b="b"/>
              <a:pathLst>
                <a:path w="1073" h="1477" extrusionOk="0">
                  <a:moveTo>
                    <a:pt x="763" y="0"/>
                  </a:moveTo>
                  <a:cubicBezTo>
                    <a:pt x="334" y="0"/>
                    <a:pt x="1" y="333"/>
                    <a:pt x="1" y="738"/>
                  </a:cubicBezTo>
                  <a:cubicBezTo>
                    <a:pt x="1" y="1167"/>
                    <a:pt x="334" y="1476"/>
                    <a:pt x="763" y="1476"/>
                  </a:cubicBezTo>
                  <a:cubicBezTo>
                    <a:pt x="882" y="1476"/>
                    <a:pt x="1001" y="1453"/>
                    <a:pt x="1072" y="1381"/>
                  </a:cubicBezTo>
                  <a:cubicBezTo>
                    <a:pt x="810" y="1334"/>
                    <a:pt x="667" y="1072"/>
                    <a:pt x="667" y="762"/>
                  </a:cubicBezTo>
                  <a:cubicBezTo>
                    <a:pt x="667" y="476"/>
                    <a:pt x="834" y="214"/>
                    <a:pt x="1072" y="95"/>
                  </a:cubicBezTo>
                  <a:cubicBezTo>
                    <a:pt x="1001" y="24"/>
                    <a:pt x="882" y="0"/>
                    <a:pt x="7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4299;p124">
              <a:extLst>
                <a:ext uri="{FF2B5EF4-FFF2-40B4-BE49-F238E27FC236}">
                  <a16:creationId xmlns:a16="http://schemas.microsoft.com/office/drawing/2014/main" id="{CD1E6F5D-DFB9-29BC-CEC9-FA81FFAAC639}"/>
                </a:ext>
              </a:extLst>
            </p:cNvPr>
            <p:cNvSpPr/>
            <p:nvPr/>
          </p:nvSpPr>
          <p:spPr>
            <a:xfrm>
              <a:off x="1597281" y="772715"/>
              <a:ext cx="60150" cy="84142"/>
            </a:xfrm>
            <a:custGeom>
              <a:avLst/>
              <a:gdLst/>
              <a:ahLst/>
              <a:cxnLst/>
              <a:rect l="l" t="t" r="r" b="b"/>
              <a:pathLst>
                <a:path w="1073" h="1501" extrusionOk="0">
                  <a:moveTo>
                    <a:pt x="739" y="0"/>
                  </a:moveTo>
                  <a:cubicBezTo>
                    <a:pt x="334" y="0"/>
                    <a:pt x="1" y="334"/>
                    <a:pt x="1" y="762"/>
                  </a:cubicBezTo>
                  <a:cubicBezTo>
                    <a:pt x="1" y="1167"/>
                    <a:pt x="334" y="1500"/>
                    <a:pt x="739" y="1500"/>
                  </a:cubicBezTo>
                  <a:cubicBezTo>
                    <a:pt x="858" y="1500"/>
                    <a:pt x="977" y="1477"/>
                    <a:pt x="1073" y="1405"/>
                  </a:cubicBezTo>
                  <a:cubicBezTo>
                    <a:pt x="834" y="1334"/>
                    <a:pt x="644" y="1096"/>
                    <a:pt x="644" y="786"/>
                  </a:cubicBezTo>
                  <a:cubicBezTo>
                    <a:pt x="644" y="500"/>
                    <a:pt x="834" y="214"/>
                    <a:pt x="1073" y="95"/>
                  </a:cubicBezTo>
                  <a:cubicBezTo>
                    <a:pt x="977" y="48"/>
                    <a:pt x="858" y="0"/>
                    <a:pt x="7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4300;p124">
              <a:extLst>
                <a:ext uri="{FF2B5EF4-FFF2-40B4-BE49-F238E27FC236}">
                  <a16:creationId xmlns:a16="http://schemas.microsoft.com/office/drawing/2014/main" id="{6B3FFAC4-602A-C2F3-704E-CFB8DF273A28}"/>
                </a:ext>
              </a:extLst>
            </p:cNvPr>
            <p:cNvSpPr/>
            <p:nvPr/>
          </p:nvSpPr>
          <p:spPr>
            <a:xfrm>
              <a:off x="1385048" y="290789"/>
              <a:ext cx="666187" cy="664842"/>
            </a:xfrm>
            <a:custGeom>
              <a:avLst/>
              <a:gdLst/>
              <a:ahLst/>
              <a:cxnLst/>
              <a:rect l="l" t="t" r="r" b="b"/>
              <a:pathLst>
                <a:path w="11884" h="11860" extrusionOk="0">
                  <a:moveTo>
                    <a:pt x="5930" y="0"/>
                  </a:moveTo>
                  <a:cubicBezTo>
                    <a:pt x="2644" y="0"/>
                    <a:pt x="0" y="2667"/>
                    <a:pt x="0" y="5930"/>
                  </a:cubicBezTo>
                  <a:cubicBezTo>
                    <a:pt x="0" y="9216"/>
                    <a:pt x="2644" y="11860"/>
                    <a:pt x="5930" y="11860"/>
                  </a:cubicBezTo>
                  <a:cubicBezTo>
                    <a:pt x="9240" y="11860"/>
                    <a:pt x="11884" y="9216"/>
                    <a:pt x="11860" y="5954"/>
                  </a:cubicBezTo>
                  <a:cubicBezTo>
                    <a:pt x="11860" y="4739"/>
                    <a:pt x="11455" y="3572"/>
                    <a:pt x="10788" y="2572"/>
                  </a:cubicBezTo>
                  <a:cubicBezTo>
                    <a:pt x="10747" y="2531"/>
                    <a:pt x="10697" y="2505"/>
                    <a:pt x="10649" y="2505"/>
                  </a:cubicBezTo>
                  <a:cubicBezTo>
                    <a:pt x="10614" y="2505"/>
                    <a:pt x="10580" y="2518"/>
                    <a:pt x="10550" y="2548"/>
                  </a:cubicBezTo>
                  <a:cubicBezTo>
                    <a:pt x="10479" y="2596"/>
                    <a:pt x="10455" y="2691"/>
                    <a:pt x="10503" y="2786"/>
                  </a:cubicBezTo>
                  <a:cubicBezTo>
                    <a:pt x="11169" y="3691"/>
                    <a:pt x="11527" y="4811"/>
                    <a:pt x="11527" y="5954"/>
                  </a:cubicBezTo>
                  <a:cubicBezTo>
                    <a:pt x="11527" y="9050"/>
                    <a:pt x="9026" y="11550"/>
                    <a:pt x="5930" y="11550"/>
                  </a:cubicBezTo>
                  <a:cubicBezTo>
                    <a:pt x="2834" y="11550"/>
                    <a:pt x="334" y="9050"/>
                    <a:pt x="334" y="5954"/>
                  </a:cubicBezTo>
                  <a:cubicBezTo>
                    <a:pt x="334" y="2858"/>
                    <a:pt x="2834" y="357"/>
                    <a:pt x="5930" y="357"/>
                  </a:cubicBezTo>
                  <a:cubicBezTo>
                    <a:pt x="6788" y="357"/>
                    <a:pt x="7621" y="548"/>
                    <a:pt x="8407" y="929"/>
                  </a:cubicBezTo>
                  <a:cubicBezTo>
                    <a:pt x="8424" y="935"/>
                    <a:pt x="8443" y="937"/>
                    <a:pt x="8464" y="937"/>
                  </a:cubicBezTo>
                  <a:cubicBezTo>
                    <a:pt x="8531" y="937"/>
                    <a:pt x="8609" y="906"/>
                    <a:pt x="8645" y="834"/>
                  </a:cubicBezTo>
                  <a:cubicBezTo>
                    <a:pt x="8669" y="762"/>
                    <a:pt x="8645" y="643"/>
                    <a:pt x="8550" y="595"/>
                  </a:cubicBezTo>
                  <a:cubicBezTo>
                    <a:pt x="7716" y="214"/>
                    <a:pt x="6859" y="0"/>
                    <a:pt x="5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4301;p124">
              <a:extLst>
                <a:ext uri="{FF2B5EF4-FFF2-40B4-BE49-F238E27FC236}">
                  <a16:creationId xmlns:a16="http://schemas.microsoft.com/office/drawing/2014/main" id="{2FCD6851-FF36-9367-FD60-651CBAC7A666}"/>
                </a:ext>
              </a:extLst>
            </p:cNvPr>
            <p:cNvSpPr/>
            <p:nvPr/>
          </p:nvSpPr>
          <p:spPr>
            <a:xfrm>
              <a:off x="1499853" y="404249"/>
              <a:ext cx="436576" cy="436576"/>
            </a:xfrm>
            <a:custGeom>
              <a:avLst/>
              <a:gdLst/>
              <a:ahLst/>
              <a:cxnLst/>
              <a:rect l="l" t="t" r="r" b="b"/>
              <a:pathLst>
                <a:path w="7788" h="7788" extrusionOk="0">
                  <a:moveTo>
                    <a:pt x="3882" y="0"/>
                  </a:moveTo>
                  <a:cubicBezTo>
                    <a:pt x="1763" y="0"/>
                    <a:pt x="0" y="1739"/>
                    <a:pt x="0" y="3882"/>
                  </a:cubicBezTo>
                  <a:cubicBezTo>
                    <a:pt x="0" y="4930"/>
                    <a:pt x="405" y="5882"/>
                    <a:pt x="1144" y="6621"/>
                  </a:cubicBezTo>
                  <a:cubicBezTo>
                    <a:pt x="1167" y="6645"/>
                    <a:pt x="1209" y="6656"/>
                    <a:pt x="1254" y="6656"/>
                  </a:cubicBezTo>
                  <a:cubicBezTo>
                    <a:pt x="1298" y="6656"/>
                    <a:pt x="1346" y="6645"/>
                    <a:pt x="1382" y="6621"/>
                  </a:cubicBezTo>
                  <a:cubicBezTo>
                    <a:pt x="1429" y="6549"/>
                    <a:pt x="1429" y="6430"/>
                    <a:pt x="1382" y="6383"/>
                  </a:cubicBezTo>
                  <a:cubicBezTo>
                    <a:pt x="691" y="5716"/>
                    <a:pt x="334" y="4835"/>
                    <a:pt x="334" y="3882"/>
                  </a:cubicBezTo>
                  <a:cubicBezTo>
                    <a:pt x="334" y="1905"/>
                    <a:pt x="1906" y="334"/>
                    <a:pt x="3882" y="334"/>
                  </a:cubicBezTo>
                  <a:cubicBezTo>
                    <a:pt x="5835" y="334"/>
                    <a:pt x="7431" y="1953"/>
                    <a:pt x="7431" y="3882"/>
                  </a:cubicBezTo>
                  <a:cubicBezTo>
                    <a:pt x="7431" y="5835"/>
                    <a:pt x="5835" y="7430"/>
                    <a:pt x="3906" y="7430"/>
                  </a:cubicBezTo>
                  <a:cubicBezTo>
                    <a:pt x="3811" y="7430"/>
                    <a:pt x="3739" y="7502"/>
                    <a:pt x="3739" y="7597"/>
                  </a:cubicBezTo>
                  <a:cubicBezTo>
                    <a:pt x="3739" y="7692"/>
                    <a:pt x="3811" y="7788"/>
                    <a:pt x="3906" y="7788"/>
                  </a:cubicBezTo>
                  <a:cubicBezTo>
                    <a:pt x="6049" y="7788"/>
                    <a:pt x="7788" y="6049"/>
                    <a:pt x="7740" y="3882"/>
                  </a:cubicBezTo>
                  <a:cubicBezTo>
                    <a:pt x="7740" y="1763"/>
                    <a:pt x="6002" y="0"/>
                    <a:pt x="38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34207;p124">
            <a:extLst>
              <a:ext uri="{FF2B5EF4-FFF2-40B4-BE49-F238E27FC236}">
                <a16:creationId xmlns:a16="http://schemas.microsoft.com/office/drawing/2014/main" id="{C23891B8-0B89-D46B-C453-EF92790B70CB}"/>
              </a:ext>
            </a:extLst>
          </p:cNvPr>
          <p:cNvGrpSpPr/>
          <p:nvPr/>
        </p:nvGrpSpPr>
        <p:grpSpPr>
          <a:xfrm>
            <a:off x="3325347" y="3949550"/>
            <a:ext cx="401532" cy="402311"/>
            <a:chOff x="8059926" y="290789"/>
            <a:chExt cx="664898" cy="666187"/>
          </a:xfrm>
        </p:grpSpPr>
        <p:sp>
          <p:nvSpPr>
            <p:cNvPr id="231" name="Google Shape;34208;p124">
              <a:extLst>
                <a:ext uri="{FF2B5EF4-FFF2-40B4-BE49-F238E27FC236}">
                  <a16:creationId xmlns:a16="http://schemas.microsoft.com/office/drawing/2014/main" id="{AE1252B2-6E17-2C38-EEC5-579B22B2A824}"/>
                </a:ext>
              </a:extLst>
            </p:cNvPr>
            <p:cNvSpPr/>
            <p:nvPr/>
          </p:nvSpPr>
          <p:spPr>
            <a:xfrm>
              <a:off x="8208142" y="422916"/>
              <a:ext cx="516682" cy="213691"/>
            </a:xfrm>
            <a:custGeom>
              <a:avLst/>
              <a:gdLst/>
              <a:ahLst/>
              <a:cxnLst/>
              <a:rect l="l" t="t" r="r" b="b"/>
              <a:pathLst>
                <a:path w="9217" h="3812" extrusionOk="0">
                  <a:moveTo>
                    <a:pt x="1143" y="1"/>
                  </a:moveTo>
                  <a:cubicBezTo>
                    <a:pt x="524" y="906"/>
                    <a:pt x="95" y="1977"/>
                    <a:pt x="0" y="3120"/>
                  </a:cubicBezTo>
                  <a:lnTo>
                    <a:pt x="215" y="3097"/>
                  </a:lnTo>
                  <a:lnTo>
                    <a:pt x="2358" y="3097"/>
                  </a:lnTo>
                  <a:lnTo>
                    <a:pt x="5358" y="3811"/>
                  </a:lnTo>
                  <a:lnTo>
                    <a:pt x="8978" y="3120"/>
                  </a:lnTo>
                  <a:lnTo>
                    <a:pt x="9216" y="2978"/>
                  </a:lnTo>
                  <a:cubicBezTo>
                    <a:pt x="9145" y="2263"/>
                    <a:pt x="8931" y="1620"/>
                    <a:pt x="8645" y="977"/>
                  </a:cubicBezTo>
                  <a:lnTo>
                    <a:pt x="8026" y="382"/>
                  </a:lnTo>
                  <a:lnTo>
                    <a:pt x="7954" y="310"/>
                  </a:lnTo>
                  <a:cubicBezTo>
                    <a:pt x="6764" y="668"/>
                    <a:pt x="4906" y="1191"/>
                    <a:pt x="4882" y="1215"/>
                  </a:cubicBezTo>
                  <a:cubicBezTo>
                    <a:pt x="4879" y="1218"/>
                    <a:pt x="4871" y="1219"/>
                    <a:pt x="4860" y="1219"/>
                  </a:cubicBezTo>
                  <a:cubicBezTo>
                    <a:pt x="4655" y="1219"/>
                    <a:pt x="3215" y="810"/>
                    <a:pt x="3215" y="810"/>
                  </a:cubicBezTo>
                  <a:lnTo>
                    <a:pt x="13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4209;p124">
              <a:extLst>
                <a:ext uri="{FF2B5EF4-FFF2-40B4-BE49-F238E27FC236}">
                  <a16:creationId xmlns:a16="http://schemas.microsoft.com/office/drawing/2014/main" id="{E7B28C35-8324-95D4-E398-063E229C5E2F}"/>
                </a:ext>
              </a:extLst>
            </p:cNvPr>
            <p:cNvSpPr/>
            <p:nvPr/>
          </p:nvSpPr>
          <p:spPr>
            <a:xfrm>
              <a:off x="8059926" y="422916"/>
              <a:ext cx="219017" cy="186952"/>
            </a:xfrm>
            <a:custGeom>
              <a:avLst/>
              <a:gdLst/>
              <a:ahLst/>
              <a:cxnLst/>
              <a:rect l="l" t="t" r="r" b="b"/>
              <a:pathLst>
                <a:path w="3907" h="3335" extrusionOk="0">
                  <a:moveTo>
                    <a:pt x="1811" y="1"/>
                  </a:moveTo>
                  <a:lnTo>
                    <a:pt x="787" y="1025"/>
                  </a:lnTo>
                  <a:lnTo>
                    <a:pt x="453" y="1287"/>
                  </a:lnTo>
                  <a:cubicBezTo>
                    <a:pt x="215" y="1858"/>
                    <a:pt x="72" y="2454"/>
                    <a:pt x="1" y="3097"/>
                  </a:cubicBezTo>
                  <a:lnTo>
                    <a:pt x="215" y="3335"/>
                  </a:lnTo>
                  <a:lnTo>
                    <a:pt x="858" y="3335"/>
                  </a:lnTo>
                  <a:lnTo>
                    <a:pt x="2811" y="3120"/>
                  </a:lnTo>
                  <a:cubicBezTo>
                    <a:pt x="2882" y="1977"/>
                    <a:pt x="3263" y="906"/>
                    <a:pt x="39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4210;p124">
              <a:extLst>
                <a:ext uri="{FF2B5EF4-FFF2-40B4-BE49-F238E27FC236}">
                  <a16:creationId xmlns:a16="http://schemas.microsoft.com/office/drawing/2014/main" id="{2DBDB861-C4A2-6DC9-A46E-8EE0C78AE2A4}"/>
                </a:ext>
              </a:extLst>
            </p:cNvPr>
            <p:cNvSpPr/>
            <p:nvPr/>
          </p:nvSpPr>
          <p:spPr>
            <a:xfrm>
              <a:off x="8286903" y="294769"/>
              <a:ext cx="335112" cy="142891"/>
            </a:xfrm>
            <a:custGeom>
              <a:avLst/>
              <a:gdLst/>
              <a:ahLst/>
              <a:cxnLst/>
              <a:rect l="l" t="t" r="r" b="b"/>
              <a:pathLst>
                <a:path w="5978" h="2549" extrusionOk="0">
                  <a:moveTo>
                    <a:pt x="2906" y="1"/>
                  </a:moveTo>
                  <a:cubicBezTo>
                    <a:pt x="1763" y="334"/>
                    <a:pt x="739" y="1001"/>
                    <a:pt x="0" y="1930"/>
                  </a:cubicBezTo>
                  <a:lnTo>
                    <a:pt x="1667" y="2549"/>
                  </a:lnTo>
                  <a:lnTo>
                    <a:pt x="3811" y="2549"/>
                  </a:lnTo>
                  <a:lnTo>
                    <a:pt x="5978" y="1882"/>
                  </a:lnTo>
                  <a:lnTo>
                    <a:pt x="5811" y="1596"/>
                  </a:lnTo>
                  <a:lnTo>
                    <a:pt x="5811" y="1406"/>
                  </a:lnTo>
                  <a:cubicBezTo>
                    <a:pt x="5001" y="691"/>
                    <a:pt x="4025" y="215"/>
                    <a:pt x="29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4211;p124">
              <a:extLst>
                <a:ext uri="{FF2B5EF4-FFF2-40B4-BE49-F238E27FC236}">
                  <a16:creationId xmlns:a16="http://schemas.microsoft.com/office/drawing/2014/main" id="{94339EFD-3595-112E-64D6-033846872BAE}"/>
                </a:ext>
              </a:extLst>
            </p:cNvPr>
            <p:cNvSpPr/>
            <p:nvPr/>
          </p:nvSpPr>
          <p:spPr>
            <a:xfrm>
              <a:off x="8212122" y="290789"/>
              <a:ext cx="241720" cy="113516"/>
            </a:xfrm>
            <a:custGeom>
              <a:avLst/>
              <a:gdLst/>
              <a:ahLst/>
              <a:cxnLst/>
              <a:rect l="l" t="t" r="r" b="b"/>
              <a:pathLst>
                <a:path w="4312" h="2025" extrusionOk="0">
                  <a:moveTo>
                    <a:pt x="3239" y="0"/>
                  </a:moveTo>
                  <a:cubicBezTo>
                    <a:pt x="2073" y="0"/>
                    <a:pt x="1001" y="334"/>
                    <a:pt x="72" y="905"/>
                  </a:cubicBezTo>
                  <a:lnTo>
                    <a:pt x="72" y="1405"/>
                  </a:lnTo>
                  <a:lnTo>
                    <a:pt x="1" y="1500"/>
                  </a:lnTo>
                  <a:lnTo>
                    <a:pt x="1453" y="2024"/>
                  </a:lnTo>
                  <a:cubicBezTo>
                    <a:pt x="2168" y="1143"/>
                    <a:pt x="3144" y="453"/>
                    <a:pt x="4311" y="95"/>
                  </a:cubicBezTo>
                  <a:cubicBezTo>
                    <a:pt x="3954" y="48"/>
                    <a:pt x="3597" y="0"/>
                    <a:pt x="3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4212;p124">
              <a:extLst>
                <a:ext uri="{FF2B5EF4-FFF2-40B4-BE49-F238E27FC236}">
                  <a16:creationId xmlns:a16="http://schemas.microsoft.com/office/drawing/2014/main" id="{50FFACCC-BFD0-6DE5-891B-CC5D23492865}"/>
                </a:ext>
              </a:extLst>
            </p:cNvPr>
            <p:cNvSpPr/>
            <p:nvPr/>
          </p:nvSpPr>
          <p:spPr>
            <a:xfrm>
              <a:off x="8208142" y="620519"/>
              <a:ext cx="516682" cy="200293"/>
            </a:xfrm>
            <a:custGeom>
              <a:avLst/>
              <a:gdLst/>
              <a:ahLst/>
              <a:cxnLst/>
              <a:rect l="l" t="t" r="r" b="b"/>
              <a:pathLst>
                <a:path w="9217" h="3573" extrusionOk="0">
                  <a:moveTo>
                    <a:pt x="1381" y="0"/>
                  </a:moveTo>
                  <a:lnTo>
                    <a:pt x="119" y="238"/>
                  </a:lnTo>
                  <a:lnTo>
                    <a:pt x="0" y="262"/>
                  </a:lnTo>
                  <a:cubicBezTo>
                    <a:pt x="48" y="1334"/>
                    <a:pt x="334" y="2334"/>
                    <a:pt x="881" y="3215"/>
                  </a:cubicBezTo>
                  <a:lnTo>
                    <a:pt x="929" y="3239"/>
                  </a:lnTo>
                  <a:lnTo>
                    <a:pt x="2358" y="3525"/>
                  </a:lnTo>
                  <a:lnTo>
                    <a:pt x="4334" y="3287"/>
                  </a:lnTo>
                  <a:lnTo>
                    <a:pt x="5811" y="2882"/>
                  </a:lnTo>
                  <a:lnTo>
                    <a:pt x="7859" y="3572"/>
                  </a:lnTo>
                  <a:lnTo>
                    <a:pt x="8145" y="3477"/>
                  </a:lnTo>
                  <a:cubicBezTo>
                    <a:pt x="8693" y="2667"/>
                    <a:pt x="9097" y="1691"/>
                    <a:pt x="9216" y="643"/>
                  </a:cubicBezTo>
                  <a:lnTo>
                    <a:pt x="9050" y="477"/>
                  </a:lnTo>
                  <a:lnTo>
                    <a:pt x="7621" y="739"/>
                  </a:lnTo>
                  <a:lnTo>
                    <a:pt x="5763" y="1262"/>
                  </a:lnTo>
                  <a:lnTo>
                    <a:pt x="4882" y="1000"/>
                  </a:lnTo>
                  <a:lnTo>
                    <a:pt x="2691" y="48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4213;p124">
              <a:extLst>
                <a:ext uri="{FF2B5EF4-FFF2-40B4-BE49-F238E27FC236}">
                  <a16:creationId xmlns:a16="http://schemas.microsoft.com/office/drawing/2014/main" id="{026753D9-7592-661B-8AFE-EDC82B1CEB5B}"/>
                </a:ext>
              </a:extLst>
            </p:cNvPr>
            <p:cNvSpPr/>
            <p:nvPr/>
          </p:nvSpPr>
          <p:spPr>
            <a:xfrm>
              <a:off x="8061272" y="631170"/>
              <a:ext cx="206964" cy="173610"/>
            </a:xfrm>
            <a:custGeom>
              <a:avLst/>
              <a:gdLst/>
              <a:ahLst/>
              <a:cxnLst/>
              <a:rect l="l" t="t" r="r" b="b"/>
              <a:pathLst>
                <a:path w="3692" h="3097" extrusionOk="0">
                  <a:moveTo>
                    <a:pt x="2715" y="1"/>
                  </a:moveTo>
                  <a:lnTo>
                    <a:pt x="1120" y="572"/>
                  </a:lnTo>
                  <a:lnTo>
                    <a:pt x="120" y="549"/>
                  </a:lnTo>
                  <a:lnTo>
                    <a:pt x="1" y="715"/>
                  </a:lnTo>
                  <a:cubicBezTo>
                    <a:pt x="72" y="1144"/>
                    <a:pt x="167" y="1525"/>
                    <a:pt x="310" y="1906"/>
                  </a:cubicBezTo>
                  <a:lnTo>
                    <a:pt x="405" y="1977"/>
                  </a:lnTo>
                  <a:lnTo>
                    <a:pt x="596" y="2073"/>
                  </a:lnTo>
                  <a:lnTo>
                    <a:pt x="691" y="2192"/>
                  </a:lnTo>
                  <a:lnTo>
                    <a:pt x="1501" y="2073"/>
                  </a:lnTo>
                  <a:lnTo>
                    <a:pt x="3454" y="3049"/>
                  </a:lnTo>
                  <a:lnTo>
                    <a:pt x="3692" y="3097"/>
                  </a:lnTo>
                  <a:cubicBezTo>
                    <a:pt x="3192" y="2216"/>
                    <a:pt x="2835" y="1144"/>
                    <a:pt x="27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4214;p124">
              <a:extLst>
                <a:ext uri="{FF2B5EF4-FFF2-40B4-BE49-F238E27FC236}">
                  <a16:creationId xmlns:a16="http://schemas.microsoft.com/office/drawing/2014/main" id="{7FF10BF6-3FCE-9009-4151-D4721153EEDA}"/>
                </a:ext>
              </a:extLst>
            </p:cNvPr>
            <p:cNvSpPr/>
            <p:nvPr/>
          </p:nvSpPr>
          <p:spPr>
            <a:xfrm>
              <a:off x="8289538" y="847440"/>
              <a:ext cx="287127" cy="102866"/>
            </a:xfrm>
            <a:custGeom>
              <a:avLst/>
              <a:gdLst/>
              <a:ahLst/>
              <a:cxnLst/>
              <a:rect l="l" t="t" r="r" b="b"/>
              <a:pathLst>
                <a:path w="5122" h="1835" extrusionOk="0">
                  <a:moveTo>
                    <a:pt x="215" y="1"/>
                  </a:moveTo>
                  <a:cubicBezTo>
                    <a:pt x="215" y="1"/>
                    <a:pt x="144" y="25"/>
                    <a:pt x="1" y="25"/>
                  </a:cubicBezTo>
                  <a:cubicBezTo>
                    <a:pt x="763" y="882"/>
                    <a:pt x="1716" y="1501"/>
                    <a:pt x="2811" y="1834"/>
                  </a:cubicBezTo>
                  <a:cubicBezTo>
                    <a:pt x="3645" y="1692"/>
                    <a:pt x="4407" y="1382"/>
                    <a:pt x="5097" y="953"/>
                  </a:cubicBezTo>
                  <a:lnTo>
                    <a:pt x="5121" y="834"/>
                  </a:lnTo>
                  <a:lnTo>
                    <a:pt x="4645" y="501"/>
                  </a:lnTo>
                  <a:lnTo>
                    <a:pt x="1930" y="120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4215;p124">
              <a:extLst>
                <a:ext uri="{FF2B5EF4-FFF2-40B4-BE49-F238E27FC236}">
                  <a16:creationId xmlns:a16="http://schemas.microsoft.com/office/drawing/2014/main" id="{95B0CF00-4082-E7CD-DDC8-D0346259C6B4}"/>
                </a:ext>
              </a:extLst>
            </p:cNvPr>
            <p:cNvSpPr/>
            <p:nvPr/>
          </p:nvSpPr>
          <p:spPr>
            <a:xfrm>
              <a:off x="8181403" y="847440"/>
              <a:ext cx="271094" cy="109536"/>
            </a:xfrm>
            <a:custGeom>
              <a:avLst/>
              <a:gdLst/>
              <a:ahLst/>
              <a:cxnLst/>
              <a:rect l="l" t="t" r="r" b="b"/>
              <a:pathLst>
                <a:path w="4836" h="1954" extrusionOk="0">
                  <a:moveTo>
                    <a:pt x="2144" y="1"/>
                  </a:moveTo>
                  <a:cubicBezTo>
                    <a:pt x="2144" y="1"/>
                    <a:pt x="882" y="263"/>
                    <a:pt x="25" y="429"/>
                  </a:cubicBezTo>
                  <a:lnTo>
                    <a:pt x="1" y="620"/>
                  </a:lnTo>
                  <a:cubicBezTo>
                    <a:pt x="1025" y="1453"/>
                    <a:pt x="2335" y="1953"/>
                    <a:pt x="3764" y="1953"/>
                  </a:cubicBezTo>
                  <a:cubicBezTo>
                    <a:pt x="4121" y="1953"/>
                    <a:pt x="4502" y="1930"/>
                    <a:pt x="4835" y="1858"/>
                  </a:cubicBezTo>
                  <a:cubicBezTo>
                    <a:pt x="3859" y="1430"/>
                    <a:pt x="2954" y="763"/>
                    <a:pt x="22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4216;p124">
              <a:extLst>
                <a:ext uri="{FF2B5EF4-FFF2-40B4-BE49-F238E27FC236}">
                  <a16:creationId xmlns:a16="http://schemas.microsoft.com/office/drawing/2014/main" id="{FA2483ED-2D0D-C7E0-7435-D183DC073DC5}"/>
                </a:ext>
              </a:extLst>
            </p:cNvPr>
            <p:cNvSpPr/>
            <p:nvPr/>
          </p:nvSpPr>
          <p:spPr>
            <a:xfrm>
              <a:off x="8256184" y="373530"/>
              <a:ext cx="433941" cy="156400"/>
            </a:xfrm>
            <a:custGeom>
              <a:avLst/>
              <a:gdLst/>
              <a:ahLst/>
              <a:cxnLst/>
              <a:rect l="l" t="t" r="r" b="b"/>
              <a:pathLst>
                <a:path w="7741" h="2790" extrusionOk="0">
                  <a:moveTo>
                    <a:pt x="6359" y="1"/>
                  </a:moveTo>
                  <a:cubicBezTo>
                    <a:pt x="5383" y="144"/>
                    <a:pt x="4597" y="715"/>
                    <a:pt x="3835" y="834"/>
                  </a:cubicBezTo>
                  <a:cubicBezTo>
                    <a:pt x="3528" y="876"/>
                    <a:pt x="3303" y="907"/>
                    <a:pt x="3095" y="907"/>
                  </a:cubicBezTo>
                  <a:cubicBezTo>
                    <a:pt x="2591" y="907"/>
                    <a:pt x="2183" y="722"/>
                    <a:pt x="953" y="48"/>
                  </a:cubicBezTo>
                  <a:cubicBezTo>
                    <a:pt x="596" y="405"/>
                    <a:pt x="286" y="834"/>
                    <a:pt x="1" y="1239"/>
                  </a:cubicBezTo>
                  <a:cubicBezTo>
                    <a:pt x="133" y="1209"/>
                    <a:pt x="267" y="1192"/>
                    <a:pt x="405" y="1192"/>
                  </a:cubicBezTo>
                  <a:cubicBezTo>
                    <a:pt x="812" y="1192"/>
                    <a:pt x="1253" y="1336"/>
                    <a:pt x="1787" y="1691"/>
                  </a:cubicBezTo>
                  <a:cubicBezTo>
                    <a:pt x="3098" y="2549"/>
                    <a:pt x="3496" y="2789"/>
                    <a:pt x="3960" y="2789"/>
                  </a:cubicBezTo>
                  <a:cubicBezTo>
                    <a:pt x="4153" y="2789"/>
                    <a:pt x="4357" y="2748"/>
                    <a:pt x="4644" y="2692"/>
                  </a:cubicBezTo>
                  <a:cubicBezTo>
                    <a:pt x="5452" y="2564"/>
                    <a:pt x="6278" y="1773"/>
                    <a:pt x="7343" y="1773"/>
                  </a:cubicBezTo>
                  <a:cubicBezTo>
                    <a:pt x="7472" y="1773"/>
                    <a:pt x="7604" y="1785"/>
                    <a:pt x="7740" y="1811"/>
                  </a:cubicBezTo>
                  <a:cubicBezTo>
                    <a:pt x="7431" y="1144"/>
                    <a:pt x="6954" y="525"/>
                    <a:pt x="6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4217;p124">
              <a:extLst>
                <a:ext uri="{FF2B5EF4-FFF2-40B4-BE49-F238E27FC236}">
                  <a16:creationId xmlns:a16="http://schemas.microsoft.com/office/drawing/2014/main" id="{873C48D2-9BA5-27FB-0EBC-1BD28DC1AC41}"/>
                </a:ext>
              </a:extLst>
            </p:cNvPr>
            <p:cNvSpPr/>
            <p:nvPr/>
          </p:nvSpPr>
          <p:spPr>
            <a:xfrm>
              <a:off x="8085320" y="341521"/>
              <a:ext cx="229668" cy="155279"/>
            </a:xfrm>
            <a:custGeom>
              <a:avLst/>
              <a:gdLst/>
              <a:ahLst/>
              <a:cxnLst/>
              <a:rect l="l" t="t" r="r" b="b"/>
              <a:pathLst>
                <a:path w="4097" h="2770" extrusionOk="0">
                  <a:moveTo>
                    <a:pt x="2358" y="0"/>
                  </a:moveTo>
                  <a:cubicBezTo>
                    <a:pt x="1310" y="643"/>
                    <a:pt x="477" y="1596"/>
                    <a:pt x="0" y="2763"/>
                  </a:cubicBezTo>
                  <a:cubicBezTo>
                    <a:pt x="85" y="2767"/>
                    <a:pt x="173" y="2770"/>
                    <a:pt x="263" y="2770"/>
                  </a:cubicBezTo>
                  <a:cubicBezTo>
                    <a:pt x="651" y="2770"/>
                    <a:pt x="1080" y="2718"/>
                    <a:pt x="1524" y="2524"/>
                  </a:cubicBezTo>
                  <a:cubicBezTo>
                    <a:pt x="2144" y="2239"/>
                    <a:pt x="2644" y="1905"/>
                    <a:pt x="3215" y="1834"/>
                  </a:cubicBezTo>
                  <a:cubicBezTo>
                    <a:pt x="3453" y="1405"/>
                    <a:pt x="3739" y="1048"/>
                    <a:pt x="4096" y="691"/>
                  </a:cubicBezTo>
                  <a:cubicBezTo>
                    <a:pt x="3953" y="619"/>
                    <a:pt x="3834" y="524"/>
                    <a:pt x="3668" y="453"/>
                  </a:cubicBezTo>
                  <a:cubicBezTo>
                    <a:pt x="3144" y="167"/>
                    <a:pt x="2739" y="24"/>
                    <a:pt x="2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4218;p124">
              <a:extLst>
                <a:ext uri="{FF2B5EF4-FFF2-40B4-BE49-F238E27FC236}">
                  <a16:creationId xmlns:a16="http://schemas.microsoft.com/office/drawing/2014/main" id="{FD6E708C-A8B3-0262-521A-374DCE6E2E02}"/>
                </a:ext>
              </a:extLst>
            </p:cNvPr>
            <p:cNvSpPr/>
            <p:nvPr/>
          </p:nvSpPr>
          <p:spPr>
            <a:xfrm>
              <a:off x="8059926" y="575505"/>
              <a:ext cx="664898" cy="133137"/>
            </a:xfrm>
            <a:custGeom>
              <a:avLst/>
              <a:gdLst/>
              <a:ahLst/>
              <a:cxnLst/>
              <a:rect l="l" t="t" r="r" b="b"/>
              <a:pathLst>
                <a:path w="11861" h="2375" extrusionOk="0">
                  <a:moveTo>
                    <a:pt x="4466" y="0"/>
                  </a:moveTo>
                  <a:cubicBezTo>
                    <a:pt x="3709" y="0"/>
                    <a:pt x="3085" y="178"/>
                    <a:pt x="2263" y="327"/>
                  </a:cubicBezTo>
                  <a:cubicBezTo>
                    <a:pt x="1836" y="402"/>
                    <a:pt x="1388" y="431"/>
                    <a:pt x="980" y="431"/>
                  </a:cubicBezTo>
                  <a:cubicBezTo>
                    <a:pt x="616" y="431"/>
                    <a:pt x="283" y="408"/>
                    <a:pt x="25" y="375"/>
                  </a:cubicBezTo>
                  <a:cubicBezTo>
                    <a:pt x="25" y="518"/>
                    <a:pt x="1" y="684"/>
                    <a:pt x="1" y="851"/>
                  </a:cubicBezTo>
                  <a:cubicBezTo>
                    <a:pt x="1" y="1160"/>
                    <a:pt x="25" y="1446"/>
                    <a:pt x="72" y="1708"/>
                  </a:cubicBezTo>
                  <a:cubicBezTo>
                    <a:pt x="314" y="1750"/>
                    <a:pt x="607" y="1788"/>
                    <a:pt x="922" y="1788"/>
                  </a:cubicBezTo>
                  <a:cubicBezTo>
                    <a:pt x="1321" y="1788"/>
                    <a:pt x="1756" y="1728"/>
                    <a:pt x="2168" y="1542"/>
                  </a:cubicBezTo>
                  <a:cubicBezTo>
                    <a:pt x="2979" y="1202"/>
                    <a:pt x="3598" y="863"/>
                    <a:pt x="4342" y="863"/>
                  </a:cubicBezTo>
                  <a:cubicBezTo>
                    <a:pt x="4800" y="863"/>
                    <a:pt x="5305" y="992"/>
                    <a:pt x="5931" y="1327"/>
                  </a:cubicBezTo>
                  <a:cubicBezTo>
                    <a:pt x="7385" y="2139"/>
                    <a:pt x="7819" y="2374"/>
                    <a:pt x="8357" y="2374"/>
                  </a:cubicBezTo>
                  <a:cubicBezTo>
                    <a:pt x="8577" y="2374"/>
                    <a:pt x="8814" y="2335"/>
                    <a:pt x="9146" y="2280"/>
                  </a:cubicBezTo>
                  <a:cubicBezTo>
                    <a:pt x="9955" y="2161"/>
                    <a:pt x="10789" y="1542"/>
                    <a:pt x="11813" y="1422"/>
                  </a:cubicBezTo>
                  <a:cubicBezTo>
                    <a:pt x="11860" y="1208"/>
                    <a:pt x="11860" y="994"/>
                    <a:pt x="11860" y="803"/>
                  </a:cubicBezTo>
                  <a:cubicBezTo>
                    <a:pt x="11860" y="589"/>
                    <a:pt x="11860" y="398"/>
                    <a:pt x="11813" y="232"/>
                  </a:cubicBezTo>
                  <a:cubicBezTo>
                    <a:pt x="10813" y="279"/>
                    <a:pt x="10003" y="589"/>
                    <a:pt x="9193" y="637"/>
                  </a:cubicBezTo>
                  <a:cubicBezTo>
                    <a:pt x="8806" y="679"/>
                    <a:pt x="8552" y="712"/>
                    <a:pt x="8296" y="712"/>
                  </a:cubicBezTo>
                  <a:cubicBezTo>
                    <a:pt x="7828" y="712"/>
                    <a:pt x="7349" y="601"/>
                    <a:pt x="6026" y="232"/>
                  </a:cubicBezTo>
                  <a:cubicBezTo>
                    <a:pt x="5413" y="63"/>
                    <a:pt x="4916" y="0"/>
                    <a:pt x="44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4219;p124">
              <a:extLst>
                <a:ext uri="{FF2B5EF4-FFF2-40B4-BE49-F238E27FC236}">
                  <a16:creationId xmlns:a16="http://schemas.microsoft.com/office/drawing/2014/main" id="{87A1EC6E-EF3D-0230-5333-41A8B9004230}"/>
                </a:ext>
              </a:extLst>
            </p:cNvPr>
            <p:cNvSpPr/>
            <p:nvPr/>
          </p:nvSpPr>
          <p:spPr>
            <a:xfrm>
              <a:off x="8059926" y="587109"/>
              <a:ext cx="158923" cy="88235"/>
            </a:xfrm>
            <a:custGeom>
              <a:avLst/>
              <a:gdLst/>
              <a:ahLst/>
              <a:cxnLst/>
              <a:rect l="l" t="t" r="r" b="b"/>
              <a:pathLst>
                <a:path w="2835" h="1574" extrusionOk="0">
                  <a:moveTo>
                    <a:pt x="2835" y="1"/>
                  </a:moveTo>
                  <a:lnTo>
                    <a:pt x="2835" y="1"/>
                  </a:lnTo>
                  <a:cubicBezTo>
                    <a:pt x="2644" y="25"/>
                    <a:pt x="2478" y="72"/>
                    <a:pt x="2263" y="120"/>
                  </a:cubicBezTo>
                  <a:cubicBezTo>
                    <a:pt x="1836" y="195"/>
                    <a:pt x="1388" y="224"/>
                    <a:pt x="980" y="224"/>
                  </a:cubicBezTo>
                  <a:cubicBezTo>
                    <a:pt x="616" y="224"/>
                    <a:pt x="283" y="201"/>
                    <a:pt x="25" y="168"/>
                  </a:cubicBezTo>
                  <a:cubicBezTo>
                    <a:pt x="25" y="311"/>
                    <a:pt x="1" y="453"/>
                    <a:pt x="1" y="644"/>
                  </a:cubicBezTo>
                  <a:cubicBezTo>
                    <a:pt x="1" y="930"/>
                    <a:pt x="25" y="1239"/>
                    <a:pt x="72" y="1501"/>
                  </a:cubicBezTo>
                  <a:cubicBezTo>
                    <a:pt x="303" y="1541"/>
                    <a:pt x="581" y="1573"/>
                    <a:pt x="880" y="1573"/>
                  </a:cubicBezTo>
                  <a:cubicBezTo>
                    <a:pt x="1290" y="1573"/>
                    <a:pt x="1741" y="1514"/>
                    <a:pt x="2168" y="1335"/>
                  </a:cubicBezTo>
                  <a:cubicBezTo>
                    <a:pt x="2406" y="1239"/>
                    <a:pt x="2620" y="1144"/>
                    <a:pt x="2811" y="1049"/>
                  </a:cubicBezTo>
                  <a:lnTo>
                    <a:pt x="2811" y="549"/>
                  </a:lnTo>
                  <a:cubicBezTo>
                    <a:pt x="2811" y="382"/>
                    <a:pt x="2811" y="168"/>
                    <a:pt x="2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4220;p124">
              <a:extLst>
                <a:ext uri="{FF2B5EF4-FFF2-40B4-BE49-F238E27FC236}">
                  <a16:creationId xmlns:a16="http://schemas.microsoft.com/office/drawing/2014/main" id="{74EDE11A-B626-32D4-8631-B10C7108FC62}"/>
                </a:ext>
              </a:extLst>
            </p:cNvPr>
            <p:cNvSpPr/>
            <p:nvPr/>
          </p:nvSpPr>
          <p:spPr>
            <a:xfrm>
              <a:off x="8241496" y="767222"/>
              <a:ext cx="423234" cy="135547"/>
            </a:xfrm>
            <a:custGeom>
              <a:avLst/>
              <a:gdLst/>
              <a:ahLst/>
              <a:cxnLst/>
              <a:rect l="l" t="t" r="r" b="b"/>
              <a:pathLst>
                <a:path w="7550" h="2418" extrusionOk="0">
                  <a:moveTo>
                    <a:pt x="5241" y="0"/>
                  </a:moveTo>
                  <a:cubicBezTo>
                    <a:pt x="4730" y="0"/>
                    <a:pt x="4206" y="105"/>
                    <a:pt x="3692" y="312"/>
                  </a:cubicBezTo>
                  <a:cubicBezTo>
                    <a:pt x="3092" y="561"/>
                    <a:pt x="2532" y="674"/>
                    <a:pt x="1997" y="674"/>
                  </a:cubicBezTo>
                  <a:cubicBezTo>
                    <a:pt x="1301" y="674"/>
                    <a:pt x="647" y="482"/>
                    <a:pt x="1" y="146"/>
                  </a:cubicBezTo>
                  <a:lnTo>
                    <a:pt x="1" y="146"/>
                  </a:lnTo>
                  <a:cubicBezTo>
                    <a:pt x="286" y="717"/>
                    <a:pt x="644" y="1217"/>
                    <a:pt x="1072" y="1670"/>
                  </a:cubicBezTo>
                  <a:cubicBezTo>
                    <a:pt x="1549" y="1670"/>
                    <a:pt x="2096" y="1717"/>
                    <a:pt x="2787" y="1908"/>
                  </a:cubicBezTo>
                  <a:cubicBezTo>
                    <a:pt x="4292" y="2310"/>
                    <a:pt x="4704" y="2417"/>
                    <a:pt x="5251" y="2417"/>
                  </a:cubicBezTo>
                  <a:cubicBezTo>
                    <a:pt x="5448" y="2417"/>
                    <a:pt x="5664" y="2403"/>
                    <a:pt x="5954" y="2384"/>
                  </a:cubicBezTo>
                  <a:cubicBezTo>
                    <a:pt x="6597" y="1956"/>
                    <a:pt x="7121" y="1456"/>
                    <a:pt x="7550" y="860"/>
                  </a:cubicBezTo>
                  <a:cubicBezTo>
                    <a:pt x="6884" y="283"/>
                    <a:pt x="6080" y="0"/>
                    <a:pt x="52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4221;p124">
              <a:extLst>
                <a:ext uri="{FF2B5EF4-FFF2-40B4-BE49-F238E27FC236}">
                  <a16:creationId xmlns:a16="http://schemas.microsoft.com/office/drawing/2014/main" id="{A205889A-5FE5-7D66-B815-E55CA3DDF72F}"/>
                </a:ext>
              </a:extLst>
            </p:cNvPr>
            <p:cNvSpPr/>
            <p:nvPr/>
          </p:nvSpPr>
          <p:spPr>
            <a:xfrm>
              <a:off x="8079995" y="731681"/>
              <a:ext cx="240319" cy="147880"/>
            </a:xfrm>
            <a:custGeom>
              <a:avLst/>
              <a:gdLst/>
              <a:ahLst/>
              <a:cxnLst/>
              <a:rect l="l" t="t" r="r" b="b"/>
              <a:pathLst>
                <a:path w="4287" h="2638" extrusionOk="0">
                  <a:moveTo>
                    <a:pt x="897" y="0"/>
                  </a:moveTo>
                  <a:cubicBezTo>
                    <a:pt x="572" y="0"/>
                    <a:pt x="262" y="52"/>
                    <a:pt x="0" y="113"/>
                  </a:cubicBezTo>
                  <a:cubicBezTo>
                    <a:pt x="357" y="1113"/>
                    <a:pt x="1024" y="1994"/>
                    <a:pt x="1810" y="2637"/>
                  </a:cubicBezTo>
                  <a:cubicBezTo>
                    <a:pt x="1858" y="2637"/>
                    <a:pt x="1881" y="2637"/>
                    <a:pt x="1905" y="2613"/>
                  </a:cubicBezTo>
                  <a:cubicBezTo>
                    <a:pt x="2714" y="2464"/>
                    <a:pt x="3314" y="2296"/>
                    <a:pt x="4027" y="2296"/>
                  </a:cubicBezTo>
                  <a:cubicBezTo>
                    <a:pt x="4112" y="2296"/>
                    <a:pt x="4198" y="2299"/>
                    <a:pt x="4287" y="2304"/>
                  </a:cubicBezTo>
                  <a:cubicBezTo>
                    <a:pt x="3882" y="1899"/>
                    <a:pt x="3477" y="1423"/>
                    <a:pt x="3215" y="923"/>
                  </a:cubicBezTo>
                  <a:cubicBezTo>
                    <a:pt x="2882" y="780"/>
                    <a:pt x="2548" y="589"/>
                    <a:pt x="2239" y="399"/>
                  </a:cubicBezTo>
                  <a:cubicBezTo>
                    <a:pt x="1813" y="97"/>
                    <a:pt x="1340" y="0"/>
                    <a:pt x="8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34105;p124">
            <a:extLst>
              <a:ext uri="{FF2B5EF4-FFF2-40B4-BE49-F238E27FC236}">
                <a16:creationId xmlns:a16="http://schemas.microsoft.com/office/drawing/2014/main" id="{5F7A74E3-1516-B714-C102-E35DE57716A8}"/>
              </a:ext>
            </a:extLst>
          </p:cNvPr>
          <p:cNvGrpSpPr/>
          <p:nvPr/>
        </p:nvGrpSpPr>
        <p:grpSpPr>
          <a:xfrm>
            <a:off x="431561" y="3289135"/>
            <a:ext cx="402311" cy="403123"/>
            <a:chOff x="2486409" y="1274654"/>
            <a:chExt cx="666187" cy="667533"/>
          </a:xfrm>
        </p:grpSpPr>
        <p:sp>
          <p:nvSpPr>
            <p:cNvPr id="246" name="Google Shape;34106;p124">
              <a:extLst>
                <a:ext uri="{FF2B5EF4-FFF2-40B4-BE49-F238E27FC236}">
                  <a16:creationId xmlns:a16="http://schemas.microsoft.com/office/drawing/2014/main" id="{C408BEB4-0DC4-3A76-BA35-BE2385EBE2A6}"/>
                </a:ext>
              </a:extLst>
            </p:cNvPr>
            <p:cNvSpPr/>
            <p:nvPr/>
          </p:nvSpPr>
          <p:spPr>
            <a:xfrm>
              <a:off x="2641240" y="1369447"/>
              <a:ext cx="144236" cy="196257"/>
            </a:xfrm>
            <a:custGeom>
              <a:avLst/>
              <a:gdLst/>
              <a:ahLst/>
              <a:cxnLst/>
              <a:rect l="l" t="t" r="r" b="b"/>
              <a:pathLst>
                <a:path w="2573" h="3501" extrusionOk="0">
                  <a:moveTo>
                    <a:pt x="1120" y="0"/>
                  </a:moveTo>
                  <a:lnTo>
                    <a:pt x="453" y="500"/>
                  </a:lnTo>
                  <a:lnTo>
                    <a:pt x="120" y="1072"/>
                  </a:lnTo>
                  <a:lnTo>
                    <a:pt x="1" y="1643"/>
                  </a:lnTo>
                  <a:lnTo>
                    <a:pt x="72" y="2358"/>
                  </a:lnTo>
                  <a:cubicBezTo>
                    <a:pt x="72" y="2358"/>
                    <a:pt x="239" y="2834"/>
                    <a:pt x="239" y="2858"/>
                  </a:cubicBezTo>
                  <a:cubicBezTo>
                    <a:pt x="239" y="2882"/>
                    <a:pt x="739" y="3382"/>
                    <a:pt x="739" y="3382"/>
                  </a:cubicBezTo>
                  <a:lnTo>
                    <a:pt x="977" y="3501"/>
                  </a:lnTo>
                  <a:lnTo>
                    <a:pt x="1334" y="3501"/>
                  </a:lnTo>
                  <a:cubicBezTo>
                    <a:pt x="2049" y="3239"/>
                    <a:pt x="2573" y="2548"/>
                    <a:pt x="2573" y="1739"/>
                  </a:cubicBezTo>
                  <a:cubicBezTo>
                    <a:pt x="2573" y="953"/>
                    <a:pt x="2073" y="262"/>
                    <a:pt x="13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4107;p124">
              <a:extLst>
                <a:ext uri="{FF2B5EF4-FFF2-40B4-BE49-F238E27FC236}">
                  <a16:creationId xmlns:a16="http://schemas.microsoft.com/office/drawing/2014/main" id="{000EB839-1489-CB26-2C58-A52744171168}"/>
                </a:ext>
              </a:extLst>
            </p:cNvPr>
            <p:cNvSpPr/>
            <p:nvPr/>
          </p:nvSpPr>
          <p:spPr>
            <a:xfrm>
              <a:off x="2574532" y="1362777"/>
              <a:ext cx="142891" cy="209599"/>
            </a:xfrm>
            <a:custGeom>
              <a:avLst/>
              <a:gdLst/>
              <a:ahLst/>
              <a:cxnLst/>
              <a:rect l="l" t="t" r="r" b="b"/>
              <a:pathLst>
                <a:path w="2549" h="3739" extrusionOk="0">
                  <a:moveTo>
                    <a:pt x="1881" y="0"/>
                  </a:moveTo>
                  <a:cubicBezTo>
                    <a:pt x="834" y="0"/>
                    <a:pt x="0" y="834"/>
                    <a:pt x="0" y="1881"/>
                  </a:cubicBezTo>
                  <a:cubicBezTo>
                    <a:pt x="0" y="2905"/>
                    <a:pt x="834" y="3739"/>
                    <a:pt x="1881" y="3739"/>
                  </a:cubicBezTo>
                  <a:cubicBezTo>
                    <a:pt x="2120" y="3739"/>
                    <a:pt x="2334" y="3715"/>
                    <a:pt x="2548" y="3620"/>
                  </a:cubicBezTo>
                  <a:cubicBezTo>
                    <a:pt x="1834" y="3382"/>
                    <a:pt x="1310" y="2715"/>
                    <a:pt x="1310" y="1881"/>
                  </a:cubicBezTo>
                  <a:cubicBezTo>
                    <a:pt x="1310" y="1072"/>
                    <a:pt x="1834" y="381"/>
                    <a:pt x="2548" y="119"/>
                  </a:cubicBezTo>
                  <a:cubicBezTo>
                    <a:pt x="2334" y="24"/>
                    <a:pt x="2120" y="0"/>
                    <a:pt x="18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4108;p124">
              <a:extLst>
                <a:ext uri="{FF2B5EF4-FFF2-40B4-BE49-F238E27FC236}">
                  <a16:creationId xmlns:a16="http://schemas.microsoft.com/office/drawing/2014/main" id="{7C6534E5-DF4F-971B-5371-13EC2E491DF0}"/>
                </a:ext>
              </a:extLst>
            </p:cNvPr>
            <p:cNvSpPr/>
            <p:nvPr/>
          </p:nvSpPr>
          <p:spPr>
            <a:xfrm>
              <a:off x="2670614" y="1274654"/>
              <a:ext cx="20069" cy="48097"/>
            </a:xfrm>
            <a:custGeom>
              <a:avLst/>
              <a:gdLst/>
              <a:ahLst/>
              <a:cxnLst/>
              <a:rect l="l" t="t" r="r" b="b"/>
              <a:pathLst>
                <a:path w="358" h="85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67"/>
                  </a:lnTo>
                  <a:cubicBezTo>
                    <a:pt x="1" y="762"/>
                    <a:pt x="72" y="858"/>
                    <a:pt x="167" y="858"/>
                  </a:cubicBezTo>
                  <a:cubicBezTo>
                    <a:pt x="263" y="858"/>
                    <a:pt x="358" y="762"/>
                    <a:pt x="358" y="667"/>
                  </a:cubicBezTo>
                  <a:lnTo>
                    <a:pt x="358" y="167"/>
                  </a:lnTo>
                  <a:cubicBezTo>
                    <a:pt x="358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4109;p124">
              <a:extLst>
                <a:ext uri="{FF2B5EF4-FFF2-40B4-BE49-F238E27FC236}">
                  <a16:creationId xmlns:a16="http://schemas.microsoft.com/office/drawing/2014/main" id="{0889136A-1A37-C94D-19B6-87B4D87DB4CA}"/>
                </a:ext>
              </a:extLst>
            </p:cNvPr>
            <p:cNvSpPr/>
            <p:nvPr/>
          </p:nvSpPr>
          <p:spPr>
            <a:xfrm>
              <a:off x="2670614" y="1613746"/>
              <a:ext cx="20069" cy="49443"/>
            </a:xfrm>
            <a:custGeom>
              <a:avLst/>
              <a:gdLst/>
              <a:ahLst/>
              <a:cxnLst/>
              <a:rect l="l" t="t" r="r" b="b"/>
              <a:pathLst>
                <a:path w="358" h="882" extrusionOk="0">
                  <a:moveTo>
                    <a:pt x="167" y="0"/>
                  </a:moveTo>
                  <a:cubicBezTo>
                    <a:pt x="72" y="0"/>
                    <a:pt x="1" y="95"/>
                    <a:pt x="1" y="191"/>
                  </a:cubicBezTo>
                  <a:lnTo>
                    <a:pt x="1" y="691"/>
                  </a:lnTo>
                  <a:cubicBezTo>
                    <a:pt x="1" y="786"/>
                    <a:pt x="72" y="881"/>
                    <a:pt x="167" y="881"/>
                  </a:cubicBezTo>
                  <a:cubicBezTo>
                    <a:pt x="263" y="881"/>
                    <a:pt x="358" y="786"/>
                    <a:pt x="358" y="691"/>
                  </a:cubicBezTo>
                  <a:lnTo>
                    <a:pt x="358" y="191"/>
                  </a:lnTo>
                  <a:cubicBezTo>
                    <a:pt x="358" y="95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4110;p124">
              <a:extLst>
                <a:ext uri="{FF2B5EF4-FFF2-40B4-BE49-F238E27FC236}">
                  <a16:creationId xmlns:a16="http://schemas.microsoft.com/office/drawing/2014/main" id="{0F298DAA-40D5-22F5-506D-CAC7E36D691E}"/>
                </a:ext>
              </a:extLst>
            </p:cNvPr>
            <p:cNvSpPr/>
            <p:nvPr/>
          </p:nvSpPr>
          <p:spPr>
            <a:xfrm>
              <a:off x="2539776" y="1328694"/>
              <a:ext cx="40137" cy="39464"/>
            </a:xfrm>
            <a:custGeom>
              <a:avLst/>
              <a:gdLst/>
              <a:ahLst/>
              <a:cxnLst/>
              <a:rect l="l" t="t" r="r" b="b"/>
              <a:pathLst>
                <a:path w="716" h="704" extrusionOk="0">
                  <a:moveTo>
                    <a:pt x="183" y="1"/>
                  </a:moveTo>
                  <a:cubicBezTo>
                    <a:pt x="138" y="1"/>
                    <a:pt x="96" y="13"/>
                    <a:pt x="72" y="37"/>
                  </a:cubicBezTo>
                  <a:cubicBezTo>
                    <a:pt x="1" y="108"/>
                    <a:pt x="1" y="227"/>
                    <a:pt x="72" y="275"/>
                  </a:cubicBezTo>
                  <a:lnTo>
                    <a:pt x="430" y="632"/>
                  </a:lnTo>
                  <a:cubicBezTo>
                    <a:pt x="453" y="656"/>
                    <a:pt x="477" y="703"/>
                    <a:pt x="549" y="703"/>
                  </a:cubicBezTo>
                  <a:cubicBezTo>
                    <a:pt x="596" y="703"/>
                    <a:pt x="620" y="703"/>
                    <a:pt x="668" y="632"/>
                  </a:cubicBezTo>
                  <a:cubicBezTo>
                    <a:pt x="715" y="584"/>
                    <a:pt x="715" y="465"/>
                    <a:pt x="668" y="394"/>
                  </a:cubicBezTo>
                  <a:lnTo>
                    <a:pt x="311" y="37"/>
                  </a:lnTo>
                  <a:cubicBezTo>
                    <a:pt x="275" y="13"/>
                    <a:pt x="227" y="1"/>
                    <a:pt x="1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4111;p124">
              <a:extLst>
                <a:ext uri="{FF2B5EF4-FFF2-40B4-BE49-F238E27FC236}">
                  <a16:creationId xmlns:a16="http://schemas.microsoft.com/office/drawing/2014/main" id="{899B3745-9512-25A9-744D-A307381159AC}"/>
                </a:ext>
              </a:extLst>
            </p:cNvPr>
            <p:cNvSpPr/>
            <p:nvPr/>
          </p:nvSpPr>
          <p:spPr>
            <a:xfrm>
              <a:off x="2780095" y="1569012"/>
              <a:ext cx="40081" cy="39408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182" y="0"/>
                  </a:moveTo>
                  <a:cubicBezTo>
                    <a:pt x="137" y="0"/>
                    <a:pt x="96" y="12"/>
                    <a:pt x="72" y="36"/>
                  </a:cubicBezTo>
                  <a:cubicBezTo>
                    <a:pt x="1" y="108"/>
                    <a:pt x="1" y="227"/>
                    <a:pt x="72" y="274"/>
                  </a:cubicBezTo>
                  <a:lnTo>
                    <a:pt x="429" y="631"/>
                  </a:lnTo>
                  <a:cubicBezTo>
                    <a:pt x="453" y="655"/>
                    <a:pt x="477" y="703"/>
                    <a:pt x="548" y="703"/>
                  </a:cubicBezTo>
                  <a:cubicBezTo>
                    <a:pt x="596" y="703"/>
                    <a:pt x="620" y="703"/>
                    <a:pt x="667" y="631"/>
                  </a:cubicBezTo>
                  <a:cubicBezTo>
                    <a:pt x="715" y="584"/>
                    <a:pt x="715" y="465"/>
                    <a:pt x="667" y="393"/>
                  </a:cubicBezTo>
                  <a:lnTo>
                    <a:pt x="310" y="36"/>
                  </a:lnTo>
                  <a:cubicBezTo>
                    <a:pt x="274" y="12"/>
                    <a:pt x="227" y="0"/>
                    <a:pt x="1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4112;p124">
              <a:extLst>
                <a:ext uri="{FF2B5EF4-FFF2-40B4-BE49-F238E27FC236}">
                  <a16:creationId xmlns:a16="http://schemas.microsoft.com/office/drawing/2014/main" id="{65253C2F-BAF4-07F2-AAB0-65EB938EC1F0}"/>
                </a:ext>
              </a:extLst>
            </p:cNvPr>
            <p:cNvSpPr/>
            <p:nvPr/>
          </p:nvSpPr>
          <p:spPr>
            <a:xfrm>
              <a:off x="2486409" y="1457514"/>
              <a:ext cx="48097" cy="20125"/>
            </a:xfrm>
            <a:custGeom>
              <a:avLst/>
              <a:gdLst/>
              <a:ahLst/>
              <a:cxnLst/>
              <a:rect l="l" t="t" r="r" b="b"/>
              <a:pathLst>
                <a:path w="858" h="359" extrusionOk="0">
                  <a:moveTo>
                    <a:pt x="191" y="1"/>
                  </a:moveTo>
                  <a:cubicBezTo>
                    <a:pt x="96" y="1"/>
                    <a:pt x="0" y="96"/>
                    <a:pt x="0" y="191"/>
                  </a:cubicBezTo>
                  <a:cubicBezTo>
                    <a:pt x="0" y="263"/>
                    <a:pt x="96" y="358"/>
                    <a:pt x="191" y="358"/>
                  </a:cubicBezTo>
                  <a:lnTo>
                    <a:pt x="691" y="358"/>
                  </a:lnTo>
                  <a:cubicBezTo>
                    <a:pt x="786" y="358"/>
                    <a:pt x="858" y="310"/>
                    <a:pt x="858" y="191"/>
                  </a:cubicBezTo>
                  <a:cubicBezTo>
                    <a:pt x="858" y="96"/>
                    <a:pt x="786" y="1"/>
                    <a:pt x="6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4113;p124">
              <a:extLst>
                <a:ext uri="{FF2B5EF4-FFF2-40B4-BE49-F238E27FC236}">
                  <a16:creationId xmlns:a16="http://schemas.microsoft.com/office/drawing/2014/main" id="{3A13DD95-16CB-949D-CEB4-E840CEA5B80E}"/>
                </a:ext>
              </a:extLst>
            </p:cNvPr>
            <p:cNvSpPr/>
            <p:nvPr/>
          </p:nvSpPr>
          <p:spPr>
            <a:xfrm>
              <a:off x="2825501" y="1457514"/>
              <a:ext cx="48097" cy="20125"/>
            </a:xfrm>
            <a:custGeom>
              <a:avLst/>
              <a:gdLst/>
              <a:ahLst/>
              <a:cxnLst/>
              <a:rect l="l" t="t" r="r" b="b"/>
              <a:pathLst>
                <a:path w="858" h="359" extrusionOk="0">
                  <a:moveTo>
                    <a:pt x="167" y="1"/>
                  </a:moveTo>
                  <a:cubicBezTo>
                    <a:pt x="95" y="1"/>
                    <a:pt x="0" y="96"/>
                    <a:pt x="0" y="191"/>
                  </a:cubicBezTo>
                  <a:cubicBezTo>
                    <a:pt x="0" y="263"/>
                    <a:pt x="95" y="358"/>
                    <a:pt x="167" y="358"/>
                  </a:cubicBezTo>
                  <a:lnTo>
                    <a:pt x="691" y="358"/>
                  </a:lnTo>
                  <a:cubicBezTo>
                    <a:pt x="810" y="358"/>
                    <a:pt x="858" y="310"/>
                    <a:pt x="858" y="191"/>
                  </a:cubicBezTo>
                  <a:cubicBezTo>
                    <a:pt x="858" y="96"/>
                    <a:pt x="762" y="1"/>
                    <a:pt x="6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4114;p124">
              <a:extLst>
                <a:ext uri="{FF2B5EF4-FFF2-40B4-BE49-F238E27FC236}">
                  <a16:creationId xmlns:a16="http://schemas.microsoft.com/office/drawing/2014/main" id="{A79AAC34-D037-80DD-75AF-DF0600E6948E}"/>
                </a:ext>
              </a:extLst>
            </p:cNvPr>
            <p:cNvSpPr/>
            <p:nvPr/>
          </p:nvSpPr>
          <p:spPr>
            <a:xfrm>
              <a:off x="2539776" y="1569012"/>
              <a:ext cx="40137" cy="39408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537" y="0"/>
                  </a:moveTo>
                  <a:cubicBezTo>
                    <a:pt x="489" y="0"/>
                    <a:pt x="441" y="12"/>
                    <a:pt x="406" y="36"/>
                  </a:cubicBezTo>
                  <a:lnTo>
                    <a:pt x="72" y="393"/>
                  </a:lnTo>
                  <a:cubicBezTo>
                    <a:pt x="1" y="465"/>
                    <a:pt x="1" y="584"/>
                    <a:pt x="72" y="631"/>
                  </a:cubicBezTo>
                  <a:cubicBezTo>
                    <a:pt x="96" y="655"/>
                    <a:pt x="120" y="703"/>
                    <a:pt x="191" y="703"/>
                  </a:cubicBezTo>
                  <a:cubicBezTo>
                    <a:pt x="239" y="703"/>
                    <a:pt x="263" y="703"/>
                    <a:pt x="311" y="631"/>
                  </a:cubicBezTo>
                  <a:lnTo>
                    <a:pt x="668" y="274"/>
                  </a:lnTo>
                  <a:cubicBezTo>
                    <a:pt x="715" y="227"/>
                    <a:pt x="715" y="108"/>
                    <a:pt x="668" y="36"/>
                  </a:cubicBezTo>
                  <a:cubicBezTo>
                    <a:pt x="632" y="12"/>
                    <a:pt x="584" y="0"/>
                    <a:pt x="5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4115;p124">
              <a:extLst>
                <a:ext uri="{FF2B5EF4-FFF2-40B4-BE49-F238E27FC236}">
                  <a16:creationId xmlns:a16="http://schemas.microsoft.com/office/drawing/2014/main" id="{E1A680F5-9B52-54B9-899D-344D90539037}"/>
                </a:ext>
              </a:extLst>
            </p:cNvPr>
            <p:cNvSpPr/>
            <p:nvPr/>
          </p:nvSpPr>
          <p:spPr>
            <a:xfrm>
              <a:off x="2780095" y="1328694"/>
              <a:ext cx="40081" cy="39464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539" y="1"/>
                  </a:moveTo>
                  <a:cubicBezTo>
                    <a:pt x="495" y="1"/>
                    <a:pt x="453" y="13"/>
                    <a:pt x="429" y="37"/>
                  </a:cubicBezTo>
                  <a:lnTo>
                    <a:pt x="72" y="394"/>
                  </a:lnTo>
                  <a:cubicBezTo>
                    <a:pt x="1" y="465"/>
                    <a:pt x="1" y="584"/>
                    <a:pt x="72" y="632"/>
                  </a:cubicBezTo>
                  <a:cubicBezTo>
                    <a:pt x="96" y="656"/>
                    <a:pt x="120" y="703"/>
                    <a:pt x="191" y="703"/>
                  </a:cubicBezTo>
                  <a:cubicBezTo>
                    <a:pt x="239" y="703"/>
                    <a:pt x="262" y="703"/>
                    <a:pt x="310" y="632"/>
                  </a:cubicBezTo>
                  <a:lnTo>
                    <a:pt x="667" y="275"/>
                  </a:lnTo>
                  <a:cubicBezTo>
                    <a:pt x="715" y="227"/>
                    <a:pt x="715" y="108"/>
                    <a:pt x="667" y="37"/>
                  </a:cubicBezTo>
                  <a:cubicBezTo>
                    <a:pt x="632" y="13"/>
                    <a:pt x="584" y="1"/>
                    <a:pt x="5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4116;p124">
              <a:extLst>
                <a:ext uri="{FF2B5EF4-FFF2-40B4-BE49-F238E27FC236}">
                  <a16:creationId xmlns:a16="http://schemas.microsoft.com/office/drawing/2014/main" id="{42ECC396-3681-E1DC-F284-56E6FB139311}"/>
                </a:ext>
              </a:extLst>
            </p:cNvPr>
            <p:cNvSpPr/>
            <p:nvPr/>
          </p:nvSpPr>
          <p:spPr>
            <a:xfrm>
              <a:off x="3021702" y="1751255"/>
              <a:ext cx="130894" cy="184261"/>
            </a:xfrm>
            <a:custGeom>
              <a:avLst/>
              <a:gdLst/>
              <a:ahLst/>
              <a:cxnLst/>
              <a:rect l="l" t="t" r="r" b="b"/>
              <a:pathLst>
                <a:path w="2335" h="3287" extrusionOk="0">
                  <a:moveTo>
                    <a:pt x="1144" y="0"/>
                  </a:moveTo>
                  <a:cubicBezTo>
                    <a:pt x="477" y="262"/>
                    <a:pt x="1" y="905"/>
                    <a:pt x="1" y="1643"/>
                  </a:cubicBezTo>
                  <a:cubicBezTo>
                    <a:pt x="1" y="2381"/>
                    <a:pt x="477" y="3001"/>
                    <a:pt x="1144" y="3286"/>
                  </a:cubicBezTo>
                  <a:cubicBezTo>
                    <a:pt x="1835" y="3048"/>
                    <a:pt x="2335" y="2405"/>
                    <a:pt x="2335" y="1643"/>
                  </a:cubicBezTo>
                  <a:cubicBezTo>
                    <a:pt x="2335" y="905"/>
                    <a:pt x="1835" y="238"/>
                    <a:pt x="1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4117;p124">
              <a:extLst>
                <a:ext uri="{FF2B5EF4-FFF2-40B4-BE49-F238E27FC236}">
                  <a16:creationId xmlns:a16="http://schemas.microsoft.com/office/drawing/2014/main" id="{7C551066-7511-4BC3-A270-6DC67F54FCB2}"/>
                </a:ext>
              </a:extLst>
            </p:cNvPr>
            <p:cNvSpPr/>
            <p:nvPr/>
          </p:nvSpPr>
          <p:spPr>
            <a:xfrm>
              <a:off x="2961665" y="1745873"/>
              <a:ext cx="125513" cy="193623"/>
            </a:xfrm>
            <a:custGeom>
              <a:avLst/>
              <a:gdLst/>
              <a:ahLst/>
              <a:cxnLst/>
              <a:rect l="l" t="t" r="r" b="b"/>
              <a:pathLst>
                <a:path w="2239" h="3454" extrusionOk="0">
                  <a:moveTo>
                    <a:pt x="1667" y="1"/>
                  </a:moveTo>
                  <a:cubicBezTo>
                    <a:pt x="1239" y="1"/>
                    <a:pt x="810" y="191"/>
                    <a:pt x="477" y="477"/>
                  </a:cubicBezTo>
                  <a:lnTo>
                    <a:pt x="429" y="644"/>
                  </a:lnTo>
                  <a:lnTo>
                    <a:pt x="0" y="1739"/>
                  </a:lnTo>
                  <a:lnTo>
                    <a:pt x="310" y="2573"/>
                  </a:lnTo>
                  <a:lnTo>
                    <a:pt x="905" y="2978"/>
                  </a:lnTo>
                  <a:lnTo>
                    <a:pt x="1501" y="3454"/>
                  </a:lnTo>
                  <a:lnTo>
                    <a:pt x="1643" y="3454"/>
                  </a:lnTo>
                  <a:cubicBezTo>
                    <a:pt x="1858" y="3454"/>
                    <a:pt x="2025" y="3430"/>
                    <a:pt x="2215" y="3382"/>
                  </a:cubicBezTo>
                  <a:cubicBezTo>
                    <a:pt x="1596" y="3144"/>
                    <a:pt x="1120" y="2501"/>
                    <a:pt x="1120" y="1739"/>
                  </a:cubicBezTo>
                  <a:cubicBezTo>
                    <a:pt x="1120" y="1001"/>
                    <a:pt x="1596" y="334"/>
                    <a:pt x="2239" y="96"/>
                  </a:cubicBezTo>
                  <a:cubicBezTo>
                    <a:pt x="2072" y="48"/>
                    <a:pt x="1858" y="1"/>
                    <a:pt x="1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4118;p124">
              <a:extLst>
                <a:ext uri="{FF2B5EF4-FFF2-40B4-BE49-F238E27FC236}">
                  <a16:creationId xmlns:a16="http://schemas.microsoft.com/office/drawing/2014/main" id="{46A68171-54E0-5334-74D4-073DDE5F78D8}"/>
                </a:ext>
              </a:extLst>
            </p:cNvPr>
            <p:cNvSpPr/>
            <p:nvPr/>
          </p:nvSpPr>
          <p:spPr>
            <a:xfrm>
              <a:off x="3020413" y="1805967"/>
              <a:ext cx="40081" cy="58804"/>
            </a:xfrm>
            <a:custGeom>
              <a:avLst/>
              <a:gdLst/>
              <a:ahLst/>
              <a:cxnLst/>
              <a:rect l="l" t="t" r="r" b="b"/>
              <a:pathLst>
                <a:path w="715" h="1049" extrusionOk="0">
                  <a:moveTo>
                    <a:pt x="214" y="0"/>
                  </a:moveTo>
                  <a:lnTo>
                    <a:pt x="119" y="48"/>
                  </a:lnTo>
                  <a:lnTo>
                    <a:pt x="0" y="405"/>
                  </a:lnTo>
                  <a:lnTo>
                    <a:pt x="0" y="953"/>
                  </a:lnTo>
                  <a:lnTo>
                    <a:pt x="119" y="1048"/>
                  </a:lnTo>
                  <a:lnTo>
                    <a:pt x="476" y="786"/>
                  </a:lnTo>
                  <a:cubicBezTo>
                    <a:pt x="715" y="572"/>
                    <a:pt x="715" y="239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4119;p124">
              <a:extLst>
                <a:ext uri="{FF2B5EF4-FFF2-40B4-BE49-F238E27FC236}">
                  <a16:creationId xmlns:a16="http://schemas.microsoft.com/office/drawing/2014/main" id="{101E14AD-23A8-FB05-F4F4-88060A7F2DF5}"/>
                </a:ext>
              </a:extLst>
            </p:cNvPr>
            <p:cNvSpPr/>
            <p:nvPr/>
          </p:nvSpPr>
          <p:spPr>
            <a:xfrm>
              <a:off x="3088467" y="1769922"/>
              <a:ext cx="64130" cy="134874"/>
            </a:xfrm>
            <a:custGeom>
              <a:avLst/>
              <a:gdLst/>
              <a:ahLst/>
              <a:cxnLst/>
              <a:rect l="l" t="t" r="r" b="b"/>
              <a:pathLst>
                <a:path w="1144" h="2406" extrusionOk="0">
                  <a:moveTo>
                    <a:pt x="525" y="0"/>
                  </a:moveTo>
                  <a:cubicBezTo>
                    <a:pt x="358" y="143"/>
                    <a:pt x="120" y="405"/>
                    <a:pt x="215" y="739"/>
                  </a:cubicBezTo>
                  <a:cubicBezTo>
                    <a:pt x="358" y="1215"/>
                    <a:pt x="1" y="1382"/>
                    <a:pt x="429" y="1715"/>
                  </a:cubicBezTo>
                  <a:cubicBezTo>
                    <a:pt x="715" y="1953"/>
                    <a:pt x="548" y="2239"/>
                    <a:pt x="763" y="2406"/>
                  </a:cubicBezTo>
                  <a:cubicBezTo>
                    <a:pt x="1001" y="2120"/>
                    <a:pt x="1144" y="1715"/>
                    <a:pt x="1144" y="1310"/>
                  </a:cubicBezTo>
                  <a:cubicBezTo>
                    <a:pt x="1144" y="762"/>
                    <a:pt x="906" y="286"/>
                    <a:pt x="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4120;p124">
              <a:extLst>
                <a:ext uri="{FF2B5EF4-FFF2-40B4-BE49-F238E27FC236}">
                  <a16:creationId xmlns:a16="http://schemas.microsoft.com/office/drawing/2014/main" id="{44965DA9-F226-6E7D-81F3-DE789CE110E5}"/>
                </a:ext>
              </a:extLst>
            </p:cNvPr>
            <p:cNvSpPr/>
            <p:nvPr/>
          </p:nvSpPr>
          <p:spPr>
            <a:xfrm>
              <a:off x="2957629" y="1775248"/>
              <a:ext cx="102866" cy="166939"/>
            </a:xfrm>
            <a:custGeom>
              <a:avLst/>
              <a:gdLst/>
              <a:ahLst/>
              <a:cxnLst/>
              <a:rect l="l" t="t" r="r" b="b"/>
              <a:pathLst>
                <a:path w="1835" h="2978" extrusionOk="0">
                  <a:moveTo>
                    <a:pt x="525" y="1"/>
                  </a:moveTo>
                  <a:cubicBezTo>
                    <a:pt x="191" y="310"/>
                    <a:pt x="1" y="739"/>
                    <a:pt x="1" y="1239"/>
                  </a:cubicBezTo>
                  <a:cubicBezTo>
                    <a:pt x="1" y="2144"/>
                    <a:pt x="668" y="2882"/>
                    <a:pt x="1573" y="2977"/>
                  </a:cubicBezTo>
                  <a:cubicBezTo>
                    <a:pt x="1835" y="2454"/>
                    <a:pt x="1215" y="2192"/>
                    <a:pt x="1096" y="1977"/>
                  </a:cubicBezTo>
                  <a:cubicBezTo>
                    <a:pt x="1001" y="1834"/>
                    <a:pt x="1096" y="1715"/>
                    <a:pt x="1215" y="1620"/>
                  </a:cubicBezTo>
                  <a:cubicBezTo>
                    <a:pt x="1192" y="1501"/>
                    <a:pt x="1144" y="1358"/>
                    <a:pt x="1144" y="1239"/>
                  </a:cubicBezTo>
                  <a:cubicBezTo>
                    <a:pt x="1144" y="1001"/>
                    <a:pt x="1215" y="787"/>
                    <a:pt x="1263" y="596"/>
                  </a:cubicBezTo>
                  <a:cubicBezTo>
                    <a:pt x="1215" y="548"/>
                    <a:pt x="1192" y="548"/>
                    <a:pt x="1120" y="525"/>
                  </a:cubicBezTo>
                  <a:cubicBezTo>
                    <a:pt x="787" y="406"/>
                    <a:pt x="620" y="191"/>
                    <a:pt x="5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34121;p124">
              <a:extLst>
                <a:ext uri="{FF2B5EF4-FFF2-40B4-BE49-F238E27FC236}">
                  <a16:creationId xmlns:a16="http://schemas.microsoft.com/office/drawing/2014/main" id="{1DB4B49B-92D8-45D3-7683-784D04CE88AA}"/>
                </a:ext>
              </a:extLst>
            </p:cNvPr>
            <p:cNvSpPr/>
            <p:nvPr/>
          </p:nvSpPr>
          <p:spPr>
            <a:xfrm>
              <a:off x="2878868" y="1628433"/>
              <a:ext cx="80162" cy="116151"/>
            </a:xfrm>
            <a:custGeom>
              <a:avLst/>
              <a:gdLst/>
              <a:ahLst/>
              <a:cxnLst/>
              <a:rect l="l" t="t" r="r" b="b"/>
              <a:pathLst>
                <a:path w="1430" h="2072" extrusionOk="0">
                  <a:moveTo>
                    <a:pt x="691" y="0"/>
                  </a:moveTo>
                  <a:cubicBezTo>
                    <a:pt x="263" y="167"/>
                    <a:pt x="1" y="548"/>
                    <a:pt x="1" y="1024"/>
                  </a:cubicBezTo>
                  <a:cubicBezTo>
                    <a:pt x="1" y="1500"/>
                    <a:pt x="263" y="1881"/>
                    <a:pt x="691" y="2072"/>
                  </a:cubicBezTo>
                  <a:cubicBezTo>
                    <a:pt x="1120" y="1929"/>
                    <a:pt x="1430" y="1500"/>
                    <a:pt x="1430" y="1024"/>
                  </a:cubicBezTo>
                  <a:cubicBezTo>
                    <a:pt x="1430" y="524"/>
                    <a:pt x="1120" y="119"/>
                    <a:pt x="6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34122;p124">
              <a:extLst>
                <a:ext uri="{FF2B5EF4-FFF2-40B4-BE49-F238E27FC236}">
                  <a16:creationId xmlns:a16="http://schemas.microsoft.com/office/drawing/2014/main" id="{E6DEB51D-BBF0-CA30-578F-32A81C41F13C}"/>
                </a:ext>
              </a:extLst>
            </p:cNvPr>
            <p:cNvSpPr/>
            <p:nvPr/>
          </p:nvSpPr>
          <p:spPr>
            <a:xfrm>
              <a:off x="2837497" y="1624397"/>
              <a:ext cx="82853" cy="122878"/>
            </a:xfrm>
            <a:custGeom>
              <a:avLst/>
              <a:gdLst/>
              <a:ahLst/>
              <a:cxnLst/>
              <a:rect l="l" t="t" r="r" b="b"/>
              <a:pathLst>
                <a:path w="1478" h="2192" extrusionOk="0">
                  <a:moveTo>
                    <a:pt x="1096" y="1"/>
                  </a:moveTo>
                  <a:cubicBezTo>
                    <a:pt x="501" y="1"/>
                    <a:pt x="1" y="501"/>
                    <a:pt x="1" y="1096"/>
                  </a:cubicBezTo>
                  <a:cubicBezTo>
                    <a:pt x="1" y="1691"/>
                    <a:pt x="501" y="2192"/>
                    <a:pt x="1096" y="2192"/>
                  </a:cubicBezTo>
                  <a:cubicBezTo>
                    <a:pt x="1239" y="2192"/>
                    <a:pt x="1358" y="2168"/>
                    <a:pt x="1477" y="2144"/>
                  </a:cubicBezTo>
                  <a:cubicBezTo>
                    <a:pt x="1025" y="1977"/>
                    <a:pt x="763" y="1549"/>
                    <a:pt x="763" y="1096"/>
                  </a:cubicBezTo>
                  <a:cubicBezTo>
                    <a:pt x="763" y="620"/>
                    <a:pt x="1072" y="239"/>
                    <a:pt x="1477" y="72"/>
                  </a:cubicBezTo>
                  <a:cubicBezTo>
                    <a:pt x="1358" y="1"/>
                    <a:pt x="1239" y="1"/>
                    <a:pt x="10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4123;p124">
              <a:extLst>
                <a:ext uri="{FF2B5EF4-FFF2-40B4-BE49-F238E27FC236}">
                  <a16:creationId xmlns:a16="http://schemas.microsoft.com/office/drawing/2014/main" id="{40318FD1-902F-8965-90D2-F40CFD60361B}"/>
                </a:ext>
              </a:extLst>
            </p:cNvPr>
            <p:cNvSpPr/>
            <p:nvPr/>
          </p:nvSpPr>
          <p:spPr>
            <a:xfrm>
              <a:off x="2905607" y="1628433"/>
              <a:ext cx="49443" cy="49443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238" y="0"/>
                  </a:moveTo>
                  <a:cubicBezTo>
                    <a:pt x="95" y="72"/>
                    <a:pt x="0" y="238"/>
                    <a:pt x="0" y="405"/>
                  </a:cubicBezTo>
                  <a:cubicBezTo>
                    <a:pt x="0" y="667"/>
                    <a:pt x="214" y="881"/>
                    <a:pt x="476" y="881"/>
                  </a:cubicBezTo>
                  <a:cubicBezTo>
                    <a:pt x="643" y="881"/>
                    <a:pt x="810" y="786"/>
                    <a:pt x="881" y="643"/>
                  </a:cubicBezTo>
                  <a:cubicBezTo>
                    <a:pt x="762" y="334"/>
                    <a:pt x="524" y="95"/>
                    <a:pt x="2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34124;p124">
              <a:extLst>
                <a:ext uri="{FF2B5EF4-FFF2-40B4-BE49-F238E27FC236}">
                  <a16:creationId xmlns:a16="http://schemas.microsoft.com/office/drawing/2014/main" id="{ADC40BE9-D62E-9CC6-B6F7-779CA859FB31}"/>
                </a:ext>
              </a:extLst>
            </p:cNvPr>
            <p:cNvSpPr/>
            <p:nvPr/>
          </p:nvSpPr>
          <p:spPr>
            <a:xfrm>
              <a:off x="2880213" y="1689816"/>
              <a:ext cx="25450" cy="20069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91" y="1"/>
                  </a:moveTo>
                  <a:cubicBezTo>
                    <a:pt x="96" y="1"/>
                    <a:pt x="1" y="96"/>
                    <a:pt x="1" y="167"/>
                  </a:cubicBezTo>
                  <a:cubicBezTo>
                    <a:pt x="1" y="263"/>
                    <a:pt x="96" y="358"/>
                    <a:pt x="191" y="358"/>
                  </a:cubicBezTo>
                  <a:lnTo>
                    <a:pt x="239" y="358"/>
                  </a:lnTo>
                  <a:cubicBezTo>
                    <a:pt x="358" y="358"/>
                    <a:pt x="429" y="286"/>
                    <a:pt x="453" y="167"/>
                  </a:cubicBezTo>
                  <a:cubicBezTo>
                    <a:pt x="453" y="96"/>
                    <a:pt x="358" y="1"/>
                    <a:pt x="2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" name="Google Shape;33569;p124">
            <a:extLst>
              <a:ext uri="{FF2B5EF4-FFF2-40B4-BE49-F238E27FC236}">
                <a16:creationId xmlns:a16="http://schemas.microsoft.com/office/drawing/2014/main" id="{06399EC1-3EE9-C0BD-7C1A-16FD73763EA3}"/>
              </a:ext>
            </a:extLst>
          </p:cNvPr>
          <p:cNvGrpSpPr/>
          <p:nvPr/>
        </p:nvGrpSpPr>
        <p:grpSpPr>
          <a:xfrm>
            <a:off x="343099" y="3982222"/>
            <a:ext cx="406373" cy="401837"/>
            <a:chOff x="246296" y="4462308"/>
            <a:chExt cx="672914" cy="665403"/>
          </a:xfrm>
        </p:grpSpPr>
        <p:sp>
          <p:nvSpPr>
            <p:cNvPr id="266" name="Google Shape;33570;p124">
              <a:extLst>
                <a:ext uri="{FF2B5EF4-FFF2-40B4-BE49-F238E27FC236}">
                  <a16:creationId xmlns:a16="http://schemas.microsoft.com/office/drawing/2014/main" id="{379E9553-9447-9ACE-1353-77A5BEBB61CD}"/>
                </a:ext>
              </a:extLst>
            </p:cNvPr>
            <p:cNvSpPr/>
            <p:nvPr/>
          </p:nvSpPr>
          <p:spPr>
            <a:xfrm>
              <a:off x="371808" y="4462308"/>
              <a:ext cx="547401" cy="665010"/>
            </a:xfrm>
            <a:custGeom>
              <a:avLst/>
              <a:gdLst/>
              <a:ahLst/>
              <a:cxnLst/>
              <a:rect l="l" t="t" r="r" b="b"/>
              <a:pathLst>
                <a:path w="9765" h="11863" extrusionOk="0">
                  <a:moveTo>
                    <a:pt x="4940" y="0"/>
                  </a:moveTo>
                  <a:cubicBezTo>
                    <a:pt x="4879" y="0"/>
                    <a:pt x="4815" y="25"/>
                    <a:pt x="4763" y="76"/>
                  </a:cubicBezTo>
                  <a:lnTo>
                    <a:pt x="4406" y="410"/>
                  </a:lnTo>
                  <a:cubicBezTo>
                    <a:pt x="4235" y="565"/>
                    <a:pt x="4024" y="639"/>
                    <a:pt x="3805" y="639"/>
                  </a:cubicBezTo>
                  <a:cubicBezTo>
                    <a:pt x="3689" y="639"/>
                    <a:pt x="3569" y="618"/>
                    <a:pt x="3453" y="577"/>
                  </a:cubicBezTo>
                  <a:lnTo>
                    <a:pt x="3025" y="577"/>
                  </a:lnTo>
                  <a:lnTo>
                    <a:pt x="1239" y="1767"/>
                  </a:lnTo>
                  <a:lnTo>
                    <a:pt x="0" y="3791"/>
                  </a:lnTo>
                  <a:lnTo>
                    <a:pt x="0" y="8864"/>
                  </a:lnTo>
                  <a:lnTo>
                    <a:pt x="2501" y="11031"/>
                  </a:lnTo>
                  <a:lnTo>
                    <a:pt x="3501" y="11293"/>
                  </a:lnTo>
                  <a:cubicBezTo>
                    <a:pt x="3600" y="11255"/>
                    <a:pt x="3703" y="11236"/>
                    <a:pt x="3808" y="11236"/>
                  </a:cubicBezTo>
                  <a:cubicBezTo>
                    <a:pt x="4031" y="11236"/>
                    <a:pt x="4259" y="11321"/>
                    <a:pt x="4454" y="11484"/>
                  </a:cubicBezTo>
                  <a:lnTo>
                    <a:pt x="4811" y="11793"/>
                  </a:lnTo>
                  <a:cubicBezTo>
                    <a:pt x="4859" y="11841"/>
                    <a:pt x="4915" y="11862"/>
                    <a:pt x="4969" y="11862"/>
                  </a:cubicBezTo>
                  <a:cubicBezTo>
                    <a:pt x="5049" y="11862"/>
                    <a:pt x="5125" y="11816"/>
                    <a:pt x="5168" y="11745"/>
                  </a:cubicBezTo>
                  <a:lnTo>
                    <a:pt x="5358" y="11293"/>
                  </a:lnTo>
                  <a:cubicBezTo>
                    <a:pt x="5521" y="10950"/>
                    <a:pt x="5848" y="10757"/>
                    <a:pt x="6194" y="10757"/>
                  </a:cubicBezTo>
                  <a:cubicBezTo>
                    <a:pt x="6304" y="10757"/>
                    <a:pt x="6416" y="10777"/>
                    <a:pt x="6525" y="10817"/>
                  </a:cubicBezTo>
                  <a:lnTo>
                    <a:pt x="6978" y="11007"/>
                  </a:lnTo>
                  <a:cubicBezTo>
                    <a:pt x="7000" y="11015"/>
                    <a:pt x="7022" y="11018"/>
                    <a:pt x="7043" y="11018"/>
                  </a:cubicBezTo>
                  <a:cubicBezTo>
                    <a:pt x="7161" y="11018"/>
                    <a:pt x="7264" y="10914"/>
                    <a:pt x="7264" y="10793"/>
                  </a:cubicBezTo>
                  <a:lnTo>
                    <a:pt x="7311" y="10317"/>
                  </a:lnTo>
                  <a:cubicBezTo>
                    <a:pt x="7335" y="9840"/>
                    <a:pt x="7716" y="9459"/>
                    <a:pt x="8192" y="9412"/>
                  </a:cubicBezTo>
                  <a:lnTo>
                    <a:pt x="8669" y="9388"/>
                  </a:lnTo>
                  <a:cubicBezTo>
                    <a:pt x="8812" y="9388"/>
                    <a:pt x="8931" y="9245"/>
                    <a:pt x="8883" y="9102"/>
                  </a:cubicBezTo>
                  <a:lnTo>
                    <a:pt x="8692" y="8650"/>
                  </a:lnTo>
                  <a:cubicBezTo>
                    <a:pt x="8526" y="8197"/>
                    <a:pt x="8740" y="7697"/>
                    <a:pt x="9169" y="7483"/>
                  </a:cubicBezTo>
                  <a:lnTo>
                    <a:pt x="9621" y="7268"/>
                  </a:lnTo>
                  <a:cubicBezTo>
                    <a:pt x="9717" y="7221"/>
                    <a:pt x="9740" y="7030"/>
                    <a:pt x="9645" y="6911"/>
                  </a:cubicBezTo>
                  <a:lnTo>
                    <a:pt x="9335" y="6554"/>
                  </a:lnTo>
                  <a:cubicBezTo>
                    <a:pt x="9002" y="6197"/>
                    <a:pt x="9002" y="5673"/>
                    <a:pt x="9335" y="5316"/>
                  </a:cubicBezTo>
                  <a:lnTo>
                    <a:pt x="9645" y="4958"/>
                  </a:lnTo>
                  <a:cubicBezTo>
                    <a:pt x="9764" y="4839"/>
                    <a:pt x="9717" y="4649"/>
                    <a:pt x="9597" y="4601"/>
                  </a:cubicBezTo>
                  <a:lnTo>
                    <a:pt x="9145" y="4387"/>
                  </a:lnTo>
                  <a:cubicBezTo>
                    <a:pt x="8692" y="4173"/>
                    <a:pt x="8502" y="3672"/>
                    <a:pt x="8669" y="3220"/>
                  </a:cubicBezTo>
                  <a:lnTo>
                    <a:pt x="8859" y="2791"/>
                  </a:lnTo>
                  <a:cubicBezTo>
                    <a:pt x="8907" y="2625"/>
                    <a:pt x="8788" y="2482"/>
                    <a:pt x="8645" y="2482"/>
                  </a:cubicBezTo>
                  <a:lnTo>
                    <a:pt x="8169" y="2458"/>
                  </a:lnTo>
                  <a:cubicBezTo>
                    <a:pt x="7692" y="2434"/>
                    <a:pt x="7311" y="2029"/>
                    <a:pt x="7264" y="1553"/>
                  </a:cubicBezTo>
                  <a:lnTo>
                    <a:pt x="7240" y="1077"/>
                  </a:lnTo>
                  <a:cubicBezTo>
                    <a:pt x="7240" y="963"/>
                    <a:pt x="7150" y="865"/>
                    <a:pt x="7041" y="865"/>
                  </a:cubicBezTo>
                  <a:cubicBezTo>
                    <a:pt x="7013" y="865"/>
                    <a:pt x="6983" y="871"/>
                    <a:pt x="6954" y="886"/>
                  </a:cubicBezTo>
                  <a:lnTo>
                    <a:pt x="6502" y="1053"/>
                  </a:lnTo>
                  <a:cubicBezTo>
                    <a:pt x="6389" y="1100"/>
                    <a:pt x="6274" y="1122"/>
                    <a:pt x="6161" y="1122"/>
                  </a:cubicBezTo>
                  <a:cubicBezTo>
                    <a:pt x="5819" y="1122"/>
                    <a:pt x="5496" y="917"/>
                    <a:pt x="5335" y="577"/>
                  </a:cubicBezTo>
                  <a:lnTo>
                    <a:pt x="5120" y="124"/>
                  </a:lnTo>
                  <a:cubicBezTo>
                    <a:pt x="5093" y="43"/>
                    <a:pt x="5020" y="0"/>
                    <a:pt x="49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33571;p124">
              <a:extLst>
                <a:ext uri="{FF2B5EF4-FFF2-40B4-BE49-F238E27FC236}">
                  <a16:creationId xmlns:a16="http://schemas.microsoft.com/office/drawing/2014/main" id="{C19FC3E3-466A-5360-7ED7-5EEC9B70C01E}"/>
                </a:ext>
              </a:extLst>
            </p:cNvPr>
            <p:cNvSpPr/>
            <p:nvPr/>
          </p:nvSpPr>
          <p:spPr>
            <a:xfrm>
              <a:off x="246296" y="4462700"/>
              <a:ext cx="317790" cy="665010"/>
            </a:xfrm>
            <a:custGeom>
              <a:avLst/>
              <a:gdLst/>
              <a:ahLst/>
              <a:cxnLst/>
              <a:rect l="l" t="t" r="r" b="b"/>
              <a:pathLst>
                <a:path w="5669" h="11863" extrusionOk="0">
                  <a:moveTo>
                    <a:pt x="4849" y="0"/>
                  </a:moveTo>
                  <a:cubicBezTo>
                    <a:pt x="4764" y="0"/>
                    <a:pt x="4687" y="46"/>
                    <a:pt x="4644" y="117"/>
                  </a:cubicBezTo>
                  <a:lnTo>
                    <a:pt x="4454" y="570"/>
                  </a:lnTo>
                  <a:cubicBezTo>
                    <a:pt x="4291" y="913"/>
                    <a:pt x="3964" y="1105"/>
                    <a:pt x="3618" y="1105"/>
                  </a:cubicBezTo>
                  <a:cubicBezTo>
                    <a:pt x="3508" y="1105"/>
                    <a:pt x="3396" y="1086"/>
                    <a:pt x="3287" y="1046"/>
                  </a:cubicBezTo>
                  <a:lnTo>
                    <a:pt x="2835" y="855"/>
                  </a:lnTo>
                  <a:cubicBezTo>
                    <a:pt x="2813" y="848"/>
                    <a:pt x="2791" y="845"/>
                    <a:pt x="2770" y="845"/>
                  </a:cubicBezTo>
                  <a:cubicBezTo>
                    <a:pt x="2651" y="845"/>
                    <a:pt x="2549" y="949"/>
                    <a:pt x="2549" y="1070"/>
                  </a:cubicBezTo>
                  <a:lnTo>
                    <a:pt x="2501" y="1546"/>
                  </a:lnTo>
                  <a:cubicBezTo>
                    <a:pt x="2477" y="2022"/>
                    <a:pt x="2096" y="2403"/>
                    <a:pt x="1620" y="2451"/>
                  </a:cubicBezTo>
                  <a:lnTo>
                    <a:pt x="1144" y="2475"/>
                  </a:lnTo>
                  <a:cubicBezTo>
                    <a:pt x="1001" y="2475"/>
                    <a:pt x="882" y="2618"/>
                    <a:pt x="929" y="2784"/>
                  </a:cubicBezTo>
                  <a:lnTo>
                    <a:pt x="1120" y="3213"/>
                  </a:lnTo>
                  <a:cubicBezTo>
                    <a:pt x="1287" y="3665"/>
                    <a:pt x="1072" y="4166"/>
                    <a:pt x="644" y="4380"/>
                  </a:cubicBezTo>
                  <a:lnTo>
                    <a:pt x="191" y="4594"/>
                  </a:lnTo>
                  <a:cubicBezTo>
                    <a:pt x="48" y="4642"/>
                    <a:pt x="24" y="4832"/>
                    <a:pt x="120" y="4951"/>
                  </a:cubicBezTo>
                  <a:lnTo>
                    <a:pt x="453" y="5309"/>
                  </a:lnTo>
                  <a:cubicBezTo>
                    <a:pt x="787" y="5666"/>
                    <a:pt x="787" y="6190"/>
                    <a:pt x="453" y="6547"/>
                  </a:cubicBezTo>
                  <a:lnTo>
                    <a:pt x="120" y="6904"/>
                  </a:lnTo>
                  <a:cubicBezTo>
                    <a:pt x="1" y="7023"/>
                    <a:pt x="72" y="7214"/>
                    <a:pt x="191" y="7261"/>
                  </a:cubicBezTo>
                  <a:lnTo>
                    <a:pt x="644" y="7476"/>
                  </a:lnTo>
                  <a:cubicBezTo>
                    <a:pt x="1072" y="7690"/>
                    <a:pt x="1287" y="8190"/>
                    <a:pt x="1120" y="8643"/>
                  </a:cubicBezTo>
                  <a:lnTo>
                    <a:pt x="929" y="9071"/>
                  </a:lnTo>
                  <a:cubicBezTo>
                    <a:pt x="882" y="9238"/>
                    <a:pt x="1001" y="9381"/>
                    <a:pt x="1144" y="9381"/>
                  </a:cubicBezTo>
                  <a:lnTo>
                    <a:pt x="1620" y="9405"/>
                  </a:lnTo>
                  <a:cubicBezTo>
                    <a:pt x="2096" y="9428"/>
                    <a:pt x="2477" y="9833"/>
                    <a:pt x="2501" y="10310"/>
                  </a:cubicBezTo>
                  <a:lnTo>
                    <a:pt x="2549" y="10786"/>
                  </a:lnTo>
                  <a:cubicBezTo>
                    <a:pt x="2549" y="10899"/>
                    <a:pt x="2639" y="10998"/>
                    <a:pt x="2747" y="10998"/>
                  </a:cubicBezTo>
                  <a:cubicBezTo>
                    <a:pt x="2776" y="10998"/>
                    <a:pt x="2805" y="10991"/>
                    <a:pt x="2835" y="10976"/>
                  </a:cubicBezTo>
                  <a:lnTo>
                    <a:pt x="3287" y="10810"/>
                  </a:lnTo>
                  <a:cubicBezTo>
                    <a:pt x="3399" y="10762"/>
                    <a:pt x="3514" y="10740"/>
                    <a:pt x="3627" y="10740"/>
                  </a:cubicBezTo>
                  <a:cubicBezTo>
                    <a:pt x="3970" y="10740"/>
                    <a:pt x="4293" y="10946"/>
                    <a:pt x="4454" y="11286"/>
                  </a:cubicBezTo>
                  <a:lnTo>
                    <a:pt x="4644" y="11738"/>
                  </a:lnTo>
                  <a:cubicBezTo>
                    <a:pt x="4685" y="11820"/>
                    <a:pt x="4756" y="11862"/>
                    <a:pt x="4836" y="11862"/>
                  </a:cubicBezTo>
                  <a:cubicBezTo>
                    <a:pt x="4898" y="11862"/>
                    <a:pt x="4964" y="11838"/>
                    <a:pt x="5025" y="11786"/>
                  </a:cubicBezTo>
                  <a:lnTo>
                    <a:pt x="5383" y="11453"/>
                  </a:lnTo>
                  <a:cubicBezTo>
                    <a:pt x="5454" y="11381"/>
                    <a:pt x="5549" y="11310"/>
                    <a:pt x="5668" y="11286"/>
                  </a:cubicBezTo>
                  <a:cubicBezTo>
                    <a:pt x="3549" y="10429"/>
                    <a:pt x="2072" y="8333"/>
                    <a:pt x="2072" y="5928"/>
                  </a:cubicBezTo>
                  <a:cubicBezTo>
                    <a:pt x="2072" y="3523"/>
                    <a:pt x="3549" y="1427"/>
                    <a:pt x="5668" y="570"/>
                  </a:cubicBezTo>
                  <a:cubicBezTo>
                    <a:pt x="5549" y="546"/>
                    <a:pt x="5454" y="474"/>
                    <a:pt x="5383" y="403"/>
                  </a:cubicBezTo>
                  <a:lnTo>
                    <a:pt x="5025" y="69"/>
                  </a:lnTo>
                  <a:cubicBezTo>
                    <a:pt x="4968" y="21"/>
                    <a:pt x="4906" y="0"/>
                    <a:pt x="48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33572;p124">
              <a:extLst>
                <a:ext uri="{FF2B5EF4-FFF2-40B4-BE49-F238E27FC236}">
                  <a16:creationId xmlns:a16="http://schemas.microsoft.com/office/drawing/2014/main" id="{3EDFCC09-9580-5DCF-18C0-D02816002BD8}"/>
                </a:ext>
              </a:extLst>
            </p:cNvPr>
            <p:cNvSpPr/>
            <p:nvPr/>
          </p:nvSpPr>
          <p:spPr>
            <a:xfrm>
              <a:off x="454549" y="4561361"/>
              <a:ext cx="367177" cy="467295"/>
            </a:xfrm>
            <a:custGeom>
              <a:avLst/>
              <a:gdLst/>
              <a:ahLst/>
              <a:cxnLst/>
              <a:rect l="l" t="t" r="r" b="b"/>
              <a:pathLst>
                <a:path w="6550" h="8336" extrusionOk="0">
                  <a:moveTo>
                    <a:pt x="3097" y="0"/>
                  </a:moveTo>
                  <a:cubicBezTo>
                    <a:pt x="1310" y="548"/>
                    <a:pt x="1" y="2215"/>
                    <a:pt x="1" y="4168"/>
                  </a:cubicBezTo>
                  <a:cubicBezTo>
                    <a:pt x="1" y="6144"/>
                    <a:pt x="1310" y="7811"/>
                    <a:pt x="3097" y="8335"/>
                  </a:cubicBezTo>
                  <a:cubicBezTo>
                    <a:pt x="5049" y="7954"/>
                    <a:pt x="6550" y="6263"/>
                    <a:pt x="6550" y="4168"/>
                  </a:cubicBezTo>
                  <a:cubicBezTo>
                    <a:pt x="6550" y="2096"/>
                    <a:pt x="5049" y="357"/>
                    <a:pt x="30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33573;p124">
              <a:extLst>
                <a:ext uri="{FF2B5EF4-FFF2-40B4-BE49-F238E27FC236}">
                  <a16:creationId xmlns:a16="http://schemas.microsoft.com/office/drawing/2014/main" id="{8CBCC020-DB3B-655B-F654-891E5649FB1C}"/>
                </a:ext>
              </a:extLst>
            </p:cNvPr>
            <p:cNvSpPr/>
            <p:nvPr/>
          </p:nvSpPr>
          <p:spPr>
            <a:xfrm>
              <a:off x="347760" y="4558671"/>
              <a:ext cx="293741" cy="473966"/>
            </a:xfrm>
            <a:custGeom>
              <a:avLst/>
              <a:gdLst/>
              <a:ahLst/>
              <a:cxnLst/>
              <a:rect l="l" t="t" r="r" b="b"/>
              <a:pathLst>
                <a:path w="5240" h="8455" extrusionOk="0">
                  <a:moveTo>
                    <a:pt x="4216" y="1"/>
                  </a:moveTo>
                  <a:cubicBezTo>
                    <a:pt x="1858" y="1"/>
                    <a:pt x="1" y="1906"/>
                    <a:pt x="1" y="4216"/>
                  </a:cubicBezTo>
                  <a:cubicBezTo>
                    <a:pt x="1" y="6550"/>
                    <a:pt x="1906" y="8455"/>
                    <a:pt x="4216" y="8455"/>
                  </a:cubicBezTo>
                  <a:cubicBezTo>
                    <a:pt x="4573" y="8455"/>
                    <a:pt x="4906" y="8407"/>
                    <a:pt x="5240" y="8336"/>
                  </a:cubicBezTo>
                  <a:cubicBezTo>
                    <a:pt x="3358" y="7883"/>
                    <a:pt x="1977" y="6216"/>
                    <a:pt x="1977" y="4216"/>
                  </a:cubicBezTo>
                  <a:cubicBezTo>
                    <a:pt x="1977" y="2215"/>
                    <a:pt x="3358" y="548"/>
                    <a:pt x="5240" y="120"/>
                  </a:cubicBezTo>
                  <a:cubicBezTo>
                    <a:pt x="4906" y="24"/>
                    <a:pt x="4573" y="1"/>
                    <a:pt x="4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34368;p124">
            <a:extLst>
              <a:ext uri="{FF2B5EF4-FFF2-40B4-BE49-F238E27FC236}">
                <a16:creationId xmlns:a16="http://schemas.microsoft.com/office/drawing/2014/main" id="{8238142A-22B5-BBB5-CE2D-39BDD67676E0}"/>
              </a:ext>
            </a:extLst>
          </p:cNvPr>
          <p:cNvGrpSpPr/>
          <p:nvPr/>
        </p:nvGrpSpPr>
        <p:grpSpPr>
          <a:xfrm>
            <a:off x="5982953" y="3303658"/>
            <a:ext cx="322432" cy="390168"/>
            <a:chOff x="3460125" y="1707325"/>
            <a:chExt cx="697000" cy="843425"/>
          </a:xfrm>
        </p:grpSpPr>
        <p:sp>
          <p:nvSpPr>
            <p:cNvPr id="271" name="Google Shape;34369;p124">
              <a:extLst>
                <a:ext uri="{FF2B5EF4-FFF2-40B4-BE49-F238E27FC236}">
                  <a16:creationId xmlns:a16="http://schemas.microsoft.com/office/drawing/2014/main" id="{53759E8E-AB42-E42E-EDC3-A44E67E42B00}"/>
                </a:ext>
              </a:extLst>
            </p:cNvPr>
            <p:cNvSpPr/>
            <p:nvPr/>
          </p:nvSpPr>
          <p:spPr>
            <a:xfrm>
              <a:off x="3466225" y="2182150"/>
              <a:ext cx="671075" cy="368600"/>
            </a:xfrm>
            <a:custGeom>
              <a:avLst/>
              <a:gdLst/>
              <a:ahLst/>
              <a:cxnLst/>
              <a:rect l="l" t="t" r="r" b="b"/>
              <a:pathLst>
                <a:path w="26843" h="14744" extrusionOk="0">
                  <a:moveTo>
                    <a:pt x="1666" y="1"/>
                  </a:moveTo>
                  <a:cubicBezTo>
                    <a:pt x="1" y="4640"/>
                    <a:pt x="458" y="9245"/>
                    <a:pt x="3329" y="12118"/>
                  </a:cubicBezTo>
                  <a:cubicBezTo>
                    <a:pt x="5103" y="13891"/>
                    <a:pt x="7538" y="14743"/>
                    <a:pt x="10234" y="14743"/>
                  </a:cubicBezTo>
                  <a:cubicBezTo>
                    <a:pt x="12026" y="14743"/>
                    <a:pt x="13933" y="14367"/>
                    <a:pt x="15837" y="13635"/>
                  </a:cubicBezTo>
                  <a:cubicBezTo>
                    <a:pt x="18464" y="12626"/>
                    <a:pt x="21088" y="10940"/>
                    <a:pt x="23398" y="8631"/>
                  </a:cubicBezTo>
                  <a:cubicBezTo>
                    <a:pt x="24750" y="7279"/>
                    <a:pt x="25886" y="5821"/>
                    <a:pt x="26800" y="4317"/>
                  </a:cubicBezTo>
                  <a:cubicBezTo>
                    <a:pt x="26842" y="4245"/>
                    <a:pt x="26831" y="4154"/>
                    <a:pt x="26772" y="4095"/>
                  </a:cubicBezTo>
                  <a:cubicBezTo>
                    <a:pt x="26736" y="4060"/>
                    <a:pt x="26690" y="4042"/>
                    <a:pt x="26644" y="4042"/>
                  </a:cubicBezTo>
                  <a:cubicBezTo>
                    <a:pt x="26599" y="4042"/>
                    <a:pt x="26555" y="4058"/>
                    <a:pt x="26521" y="4090"/>
                  </a:cubicBezTo>
                  <a:cubicBezTo>
                    <a:pt x="24236" y="6241"/>
                    <a:pt x="18036" y="11452"/>
                    <a:pt x="11617" y="11452"/>
                  </a:cubicBezTo>
                  <a:cubicBezTo>
                    <a:pt x="10070" y="11452"/>
                    <a:pt x="8509" y="11149"/>
                    <a:pt x="6988" y="10427"/>
                  </a:cubicBezTo>
                  <a:cubicBezTo>
                    <a:pt x="5941" y="9928"/>
                    <a:pt x="4911" y="9232"/>
                    <a:pt x="3916" y="8299"/>
                  </a:cubicBezTo>
                  <a:lnTo>
                    <a:pt x="4179" y="7866"/>
                  </a:lnTo>
                  <a:lnTo>
                    <a:pt x="2663" y="6326"/>
                  </a:lnTo>
                  <a:lnTo>
                    <a:pt x="1646" y="1969"/>
                  </a:lnTo>
                  <a:lnTo>
                    <a:pt x="1724" y="116"/>
                  </a:lnTo>
                  <a:lnTo>
                    <a:pt x="16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34370;p124">
              <a:extLst>
                <a:ext uri="{FF2B5EF4-FFF2-40B4-BE49-F238E27FC236}">
                  <a16:creationId xmlns:a16="http://schemas.microsoft.com/office/drawing/2014/main" id="{A8EA38D2-76F0-78AE-88A8-75E1FB1F02F7}"/>
                </a:ext>
              </a:extLst>
            </p:cNvPr>
            <p:cNvSpPr/>
            <p:nvPr/>
          </p:nvSpPr>
          <p:spPr>
            <a:xfrm>
              <a:off x="3479900" y="1707325"/>
              <a:ext cx="671125" cy="368625"/>
            </a:xfrm>
            <a:custGeom>
              <a:avLst/>
              <a:gdLst/>
              <a:ahLst/>
              <a:cxnLst/>
              <a:rect l="l" t="t" r="r" b="b"/>
              <a:pathLst>
                <a:path w="26845" h="14745" extrusionOk="0">
                  <a:moveTo>
                    <a:pt x="16609" y="1"/>
                  </a:moveTo>
                  <a:cubicBezTo>
                    <a:pt x="12346" y="1"/>
                    <a:pt x="7432" y="2130"/>
                    <a:pt x="3448" y="6114"/>
                  </a:cubicBezTo>
                  <a:cubicBezTo>
                    <a:pt x="2097" y="7465"/>
                    <a:pt x="960" y="8924"/>
                    <a:pt x="46" y="10428"/>
                  </a:cubicBezTo>
                  <a:cubicBezTo>
                    <a:pt x="1" y="10504"/>
                    <a:pt x="19" y="10604"/>
                    <a:pt x="88" y="10660"/>
                  </a:cubicBezTo>
                  <a:cubicBezTo>
                    <a:pt x="122" y="10688"/>
                    <a:pt x="162" y="10701"/>
                    <a:pt x="203" y="10701"/>
                  </a:cubicBezTo>
                  <a:cubicBezTo>
                    <a:pt x="246" y="10701"/>
                    <a:pt x="290" y="10685"/>
                    <a:pt x="325" y="10654"/>
                  </a:cubicBezTo>
                  <a:cubicBezTo>
                    <a:pt x="1909" y="9163"/>
                    <a:pt x="5373" y="6202"/>
                    <a:pt x="9488" y="4525"/>
                  </a:cubicBezTo>
                  <a:cubicBezTo>
                    <a:pt x="11309" y="3783"/>
                    <a:pt x="13257" y="3293"/>
                    <a:pt x="15226" y="3293"/>
                  </a:cubicBezTo>
                  <a:cubicBezTo>
                    <a:pt x="17842" y="3293"/>
                    <a:pt x="20495" y="4159"/>
                    <a:pt x="22933" y="6451"/>
                  </a:cubicBezTo>
                  <a:lnTo>
                    <a:pt x="22933" y="6460"/>
                  </a:lnTo>
                  <a:lnTo>
                    <a:pt x="23052" y="7088"/>
                  </a:lnTo>
                  <a:lnTo>
                    <a:pt x="24851" y="11483"/>
                  </a:lnTo>
                  <a:cubicBezTo>
                    <a:pt x="24851" y="11483"/>
                    <a:pt x="24817" y="13843"/>
                    <a:pt x="24851" y="13962"/>
                  </a:cubicBezTo>
                  <a:cubicBezTo>
                    <a:pt x="24885" y="14082"/>
                    <a:pt x="25181" y="14745"/>
                    <a:pt x="25181" y="14745"/>
                  </a:cubicBezTo>
                  <a:cubicBezTo>
                    <a:pt x="26845" y="10105"/>
                    <a:pt x="26388" y="5499"/>
                    <a:pt x="23517" y="2627"/>
                  </a:cubicBezTo>
                  <a:cubicBezTo>
                    <a:pt x="22744" y="1855"/>
                    <a:pt x="21847" y="1259"/>
                    <a:pt x="20858" y="830"/>
                  </a:cubicBezTo>
                  <a:cubicBezTo>
                    <a:pt x="19573" y="273"/>
                    <a:pt x="18133" y="1"/>
                    <a:pt x="166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34371;p124">
              <a:extLst>
                <a:ext uri="{FF2B5EF4-FFF2-40B4-BE49-F238E27FC236}">
                  <a16:creationId xmlns:a16="http://schemas.microsoft.com/office/drawing/2014/main" id="{5C76569A-00EB-3399-62BB-154D2470042F}"/>
                </a:ext>
              </a:extLst>
            </p:cNvPr>
            <p:cNvSpPr/>
            <p:nvPr/>
          </p:nvSpPr>
          <p:spPr>
            <a:xfrm>
              <a:off x="3460125" y="1822625"/>
              <a:ext cx="697000" cy="612650"/>
            </a:xfrm>
            <a:custGeom>
              <a:avLst/>
              <a:gdLst/>
              <a:ahLst/>
              <a:cxnLst/>
              <a:rect l="l" t="t" r="r" b="b"/>
              <a:pathLst>
                <a:path w="27880" h="24506" extrusionOk="0">
                  <a:moveTo>
                    <a:pt x="18352" y="0"/>
                  </a:moveTo>
                  <a:cubicBezTo>
                    <a:pt x="14709" y="0"/>
                    <a:pt x="10461" y="1856"/>
                    <a:pt x="7000" y="5317"/>
                  </a:cubicBezTo>
                  <a:cubicBezTo>
                    <a:pt x="1419" y="10899"/>
                    <a:pt x="1" y="18531"/>
                    <a:pt x="3833" y="22363"/>
                  </a:cubicBezTo>
                  <a:cubicBezTo>
                    <a:pt x="5288" y="23817"/>
                    <a:pt x="7289" y="24506"/>
                    <a:pt x="9517" y="24506"/>
                  </a:cubicBezTo>
                  <a:cubicBezTo>
                    <a:pt x="9886" y="24506"/>
                    <a:pt x="10262" y="24487"/>
                    <a:pt x="10642" y="24449"/>
                  </a:cubicBezTo>
                  <a:cubicBezTo>
                    <a:pt x="10652" y="24452"/>
                    <a:pt x="10661" y="24456"/>
                    <a:pt x="10670" y="24458"/>
                  </a:cubicBezTo>
                  <a:cubicBezTo>
                    <a:pt x="10758" y="24449"/>
                    <a:pt x="10848" y="24428"/>
                    <a:pt x="10937" y="24417"/>
                  </a:cubicBezTo>
                  <a:cubicBezTo>
                    <a:pt x="11064" y="24401"/>
                    <a:pt x="11191" y="24394"/>
                    <a:pt x="11320" y="24375"/>
                  </a:cubicBezTo>
                  <a:cubicBezTo>
                    <a:pt x="11305" y="24373"/>
                    <a:pt x="11292" y="24367"/>
                    <a:pt x="11277" y="24364"/>
                  </a:cubicBezTo>
                  <a:cubicBezTo>
                    <a:pt x="14483" y="23880"/>
                    <a:pt x="17960" y="22117"/>
                    <a:pt x="20880" y="19197"/>
                  </a:cubicBezTo>
                  <a:cubicBezTo>
                    <a:pt x="26462" y="13614"/>
                    <a:pt x="27880" y="5983"/>
                    <a:pt x="24047" y="2150"/>
                  </a:cubicBezTo>
                  <a:cubicBezTo>
                    <a:pt x="22968" y="1072"/>
                    <a:pt x="21587" y="412"/>
                    <a:pt x="20037" y="141"/>
                  </a:cubicBezTo>
                  <a:lnTo>
                    <a:pt x="20045" y="139"/>
                  </a:lnTo>
                  <a:cubicBezTo>
                    <a:pt x="19971" y="126"/>
                    <a:pt x="19893" y="120"/>
                    <a:pt x="19817" y="108"/>
                  </a:cubicBezTo>
                  <a:cubicBezTo>
                    <a:pt x="19696" y="90"/>
                    <a:pt x="19575" y="68"/>
                    <a:pt x="19452" y="55"/>
                  </a:cubicBezTo>
                  <a:cubicBezTo>
                    <a:pt x="19448" y="56"/>
                    <a:pt x="19443" y="57"/>
                    <a:pt x="19440" y="58"/>
                  </a:cubicBezTo>
                  <a:cubicBezTo>
                    <a:pt x="19085" y="19"/>
                    <a:pt x="18722" y="0"/>
                    <a:pt x="18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34372;p124">
              <a:extLst>
                <a:ext uri="{FF2B5EF4-FFF2-40B4-BE49-F238E27FC236}">
                  <a16:creationId xmlns:a16="http://schemas.microsoft.com/office/drawing/2014/main" id="{EFD85787-26D3-5892-61C4-F4AAC6354A9C}"/>
                </a:ext>
              </a:extLst>
            </p:cNvPr>
            <p:cNvSpPr/>
            <p:nvPr/>
          </p:nvSpPr>
          <p:spPr>
            <a:xfrm>
              <a:off x="3561250" y="1911875"/>
              <a:ext cx="494775" cy="434625"/>
            </a:xfrm>
            <a:custGeom>
              <a:avLst/>
              <a:gdLst/>
              <a:ahLst/>
              <a:cxnLst/>
              <a:rect l="l" t="t" r="r" b="b"/>
              <a:pathLst>
                <a:path w="19791" h="17385" extrusionOk="0">
                  <a:moveTo>
                    <a:pt x="12931" y="1"/>
                  </a:moveTo>
                  <a:cubicBezTo>
                    <a:pt x="10353" y="1"/>
                    <a:pt x="7367" y="1291"/>
                    <a:pt x="4934" y="3726"/>
                  </a:cubicBezTo>
                  <a:cubicBezTo>
                    <a:pt x="982" y="7677"/>
                    <a:pt x="0" y="13101"/>
                    <a:pt x="2740" y="15842"/>
                  </a:cubicBezTo>
                  <a:cubicBezTo>
                    <a:pt x="3785" y="16888"/>
                    <a:pt x="5224" y="17384"/>
                    <a:pt x="6822" y="17384"/>
                  </a:cubicBezTo>
                  <a:cubicBezTo>
                    <a:pt x="7254" y="17384"/>
                    <a:pt x="7697" y="17348"/>
                    <a:pt x="8148" y="17276"/>
                  </a:cubicBezTo>
                  <a:cubicBezTo>
                    <a:pt x="8154" y="17279"/>
                    <a:pt x="8161" y="17282"/>
                    <a:pt x="8167" y="17284"/>
                  </a:cubicBezTo>
                  <a:cubicBezTo>
                    <a:pt x="8252" y="17271"/>
                    <a:pt x="8338" y="17247"/>
                    <a:pt x="8423" y="17231"/>
                  </a:cubicBezTo>
                  <a:cubicBezTo>
                    <a:pt x="8499" y="17216"/>
                    <a:pt x="8573" y="17209"/>
                    <a:pt x="8650" y="17192"/>
                  </a:cubicBezTo>
                  <a:cubicBezTo>
                    <a:pt x="8644" y="17191"/>
                    <a:pt x="8638" y="17188"/>
                    <a:pt x="8632" y="17187"/>
                  </a:cubicBezTo>
                  <a:cubicBezTo>
                    <a:pt x="10741" y="16738"/>
                    <a:pt x="12966" y="15538"/>
                    <a:pt x="14857" y="13648"/>
                  </a:cubicBezTo>
                  <a:cubicBezTo>
                    <a:pt x="18808" y="9697"/>
                    <a:pt x="19790" y="4272"/>
                    <a:pt x="17050" y="1531"/>
                  </a:cubicBezTo>
                  <a:cubicBezTo>
                    <a:pt x="16376" y="858"/>
                    <a:pt x="15534" y="423"/>
                    <a:pt x="14597" y="187"/>
                  </a:cubicBezTo>
                  <a:cubicBezTo>
                    <a:pt x="14606" y="185"/>
                    <a:pt x="14616" y="182"/>
                    <a:pt x="14625" y="180"/>
                  </a:cubicBezTo>
                  <a:cubicBezTo>
                    <a:pt x="14575" y="167"/>
                    <a:pt x="14520" y="167"/>
                    <a:pt x="14469" y="155"/>
                  </a:cubicBezTo>
                  <a:cubicBezTo>
                    <a:pt x="14380" y="135"/>
                    <a:pt x="14296" y="105"/>
                    <a:pt x="14206" y="89"/>
                  </a:cubicBezTo>
                  <a:cubicBezTo>
                    <a:pt x="14188" y="94"/>
                    <a:pt x="14170" y="100"/>
                    <a:pt x="14154" y="104"/>
                  </a:cubicBezTo>
                  <a:cubicBezTo>
                    <a:pt x="13760" y="35"/>
                    <a:pt x="13351" y="1"/>
                    <a:pt x="129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34373;p124">
              <a:extLst>
                <a:ext uri="{FF2B5EF4-FFF2-40B4-BE49-F238E27FC236}">
                  <a16:creationId xmlns:a16="http://schemas.microsoft.com/office/drawing/2014/main" id="{35CC3A46-D9EA-AB2F-5B0D-8BBF5B7349EB}"/>
                </a:ext>
              </a:extLst>
            </p:cNvPr>
            <p:cNvSpPr/>
            <p:nvPr/>
          </p:nvSpPr>
          <p:spPr>
            <a:xfrm>
              <a:off x="3660025" y="1998125"/>
              <a:ext cx="297175" cy="261950"/>
            </a:xfrm>
            <a:custGeom>
              <a:avLst/>
              <a:gdLst/>
              <a:ahLst/>
              <a:cxnLst/>
              <a:rect l="l" t="t" r="r" b="b"/>
              <a:pathLst>
                <a:path w="11887" h="10478" extrusionOk="0">
                  <a:moveTo>
                    <a:pt x="7478" y="1"/>
                  </a:moveTo>
                  <a:cubicBezTo>
                    <a:pt x="5946" y="1"/>
                    <a:pt x="4220" y="731"/>
                    <a:pt x="2830" y="2122"/>
                  </a:cubicBezTo>
                  <a:cubicBezTo>
                    <a:pt x="497" y="4454"/>
                    <a:pt x="1" y="7738"/>
                    <a:pt x="1722" y="9459"/>
                  </a:cubicBezTo>
                  <a:cubicBezTo>
                    <a:pt x="2411" y="10148"/>
                    <a:pt x="3351" y="10478"/>
                    <a:pt x="4380" y="10478"/>
                  </a:cubicBezTo>
                  <a:cubicBezTo>
                    <a:pt x="4917" y="10478"/>
                    <a:pt x="5477" y="10388"/>
                    <a:pt x="6039" y="10213"/>
                  </a:cubicBezTo>
                  <a:cubicBezTo>
                    <a:pt x="6042" y="10214"/>
                    <a:pt x="6044" y="10216"/>
                    <a:pt x="6048" y="10217"/>
                  </a:cubicBezTo>
                  <a:cubicBezTo>
                    <a:pt x="6073" y="10210"/>
                    <a:pt x="6099" y="10196"/>
                    <a:pt x="6124" y="10188"/>
                  </a:cubicBezTo>
                  <a:cubicBezTo>
                    <a:pt x="6161" y="10176"/>
                    <a:pt x="6198" y="10169"/>
                    <a:pt x="6234" y="10156"/>
                  </a:cubicBezTo>
                  <a:cubicBezTo>
                    <a:pt x="6230" y="10155"/>
                    <a:pt x="6227" y="10152"/>
                    <a:pt x="6223" y="10150"/>
                  </a:cubicBezTo>
                  <a:cubicBezTo>
                    <a:pt x="7213" y="9808"/>
                    <a:pt x="8201" y="9210"/>
                    <a:pt x="9059" y="8352"/>
                  </a:cubicBezTo>
                  <a:cubicBezTo>
                    <a:pt x="11391" y="6020"/>
                    <a:pt x="11886" y="2735"/>
                    <a:pt x="10166" y="1014"/>
                  </a:cubicBezTo>
                  <a:cubicBezTo>
                    <a:pt x="9864" y="713"/>
                    <a:pt x="9508" y="491"/>
                    <a:pt x="9124" y="324"/>
                  </a:cubicBezTo>
                  <a:cubicBezTo>
                    <a:pt x="9129" y="322"/>
                    <a:pt x="9134" y="319"/>
                    <a:pt x="9139" y="317"/>
                  </a:cubicBezTo>
                  <a:cubicBezTo>
                    <a:pt x="9115" y="307"/>
                    <a:pt x="9088" y="303"/>
                    <a:pt x="9064" y="294"/>
                  </a:cubicBezTo>
                  <a:cubicBezTo>
                    <a:pt x="9038" y="283"/>
                    <a:pt x="9016" y="265"/>
                    <a:pt x="8989" y="255"/>
                  </a:cubicBezTo>
                  <a:cubicBezTo>
                    <a:pt x="8983" y="258"/>
                    <a:pt x="8978" y="261"/>
                    <a:pt x="8972" y="263"/>
                  </a:cubicBezTo>
                  <a:cubicBezTo>
                    <a:pt x="8511" y="87"/>
                    <a:pt x="8006" y="1"/>
                    <a:pt x="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34853;p126">
            <a:extLst>
              <a:ext uri="{FF2B5EF4-FFF2-40B4-BE49-F238E27FC236}">
                <a16:creationId xmlns:a16="http://schemas.microsoft.com/office/drawing/2014/main" id="{A78A08E9-11B2-08D8-FE5B-712F5126C90D}"/>
              </a:ext>
            </a:extLst>
          </p:cNvPr>
          <p:cNvGrpSpPr/>
          <p:nvPr/>
        </p:nvGrpSpPr>
        <p:grpSpPr>
          <a:xfrm>
            <a:off x="7073474" y="452678"/>
            <a:ext cx="1357251" cy="1630459"/>
            <a:chOff x="4571998" y="2969530"/>
            <a:chExt cx="1357251" cy="1630459"/>
          </a:xfrm>
        </p:grpSpPr>
        <p:sp>
          <p:nvSpPr>
            <p:cNvPr id="277" name="Google Shape;34854;p126">
              <a:extLst>
                <a:ext uri="{FF2B5EF4-FFF2-40B4-BE49-F238E27FC236}">
                  <a16:creationId xmlns:a16="http://schemas.microsoft.com/office/drawing/2014/main" id="{0F936C10-19D7-AB12-2092-AC0DD345C0D7}"/>
                </a:ext>
              </a:extLst>
            </p:cNvPr>
            <p:cNvSpPr/>
            <p:nvPr/>
          </p:nvSpPr>
          <p:spPr>
            <a:xfrm>
              <a:off x="4572038" y="3177678"/>
              <a:ext cx="569669" cy="574378"/>
            </a:xfrm>
            <a:custGeom>
              <a:avLst/>
              <a:gdLst/>
              <a:ahLst/>
              <a:cxnLst/>
              <a:rect l="l" t="t" r="r" b="b"/>
              <a:pathLst>
                <a:path w="28303" h="28537" extrusionOk="0">
                  <a:moveTo>
                    <a:pt x="6040" y="1"/>
                  </a:moveTo>
                  <a:cubicBezTo>
                    <a:pt x="3642" y="1"/>
                    <a:pt x="1207" y="682"/>
                    <a:pt x="0" y="1536"/>
                  </a:cubicBezTo>
                  <a:lnTo>
                    <a:pt x="411" y="2117"/>
                  </a:lnTo>
                  <a:cubicBezTo>
                    <a:pt x="1543" y="1316"/>
                    <a:pt x="3815" y="703"/>
                    <a:pt x="6027" y="703"/>
                  </a:cubicBezTo>
                  <a:cubicBezTo>
                    <a:pt x="7906" y="703"/>
                    <a:pt x="9742" y="1146"/>
                    <a:pt x="10795" y="2293"/>
                  </a:cubicBezTo>
                  <a:cubicBezTo>
                    <a:pt x="12621" y="4281"/>
                    <a:pt x="11808" y="6544"/>
                    <a:pt x="7452" y="11604"/>
                  </a:cubicBezTo>
                  <a:cubicBezTo>
                    <a:pt x="5290" y="14115"/>
                    <a:pt x="4863" y="16729"/>
                    <a:pt x="6281" y="18776"/>
                  </a:cubicBezTo>
                  <a:cubicBezTo>
                    <a:pt x="7570" y="20639"/>
                    <a:pt x="10081" y="21666"/>
                    <a:pt x="12862" y="21666"/>
                  </a:cubicBezTo>
                  <a:cubicBezTo>
                    <a:pt x="14201" y="21666"/>
                    <a:pt x="15602" y="21428"/>
                    <a:pt x="16959" y="20931"/>
                  </a:cubicBezTo>
                  <a:cubicBezTo>
                    <a:pt x="18206" y="20474"/>
                    <a:pt x="19404" y="20247"/>
                    <a:pt x="20521" y="20247"/>
                  </a:cubicBezTo>
                  <a:cubicBezTo>
                    <a:pt x="22213" y="20247"/>
                    <a:pt x="23718" y="20768"/>
                    <a:pt x="24922" y="21797"/>
                  </a:cubicBezTo>
                  <a:cubicBezTo>
                    <a:pt x="26736" y="23349"/>
                    <a:pt x="27555" y="25878"/>
                    <a:pt x="27056" y="28399"/>
                  </a:cubicBezTo>
                  <a:lnTo>
                    <a:pt x="27755" y="28537"/>
                  </a:lnTo>
                  <a:cubicBezTo>
                    <a:pt x="28302" y="25764"/>
                    <a:pt x="27394" y="22974"/>
                    <a:pt x="25386" y="21257"/>
                  </a:cubicBezTo>
                  <a:cubicBezTo>
                    <a:pt x="24048" y="20112"/>
                    <a:pt x="22386" y="19534"/>
                    <a:pt x="20528" y="19534"/>
                  </a:cubicBezTo>
                  <a:cubicBezTo>
                    <a:pt x="19328" y="19534"/>
                    <a:pt x="18046" y="19775"/>
                    <a:pt x="16716" y="20262"/>
                  </a:cubicBezTo>
                  <a:cubicBezTo>
                    <a:pt x="15462" y="20722"/>
                    <a:pt x="14154" y="20941"/>
                    <a:pt x="12901" y="20941"/>
                  </a:cubicBezTo>
                  <a:cubicBezTo>
                    <a:pt x="10338" y="20941"/>
                    <a:pt x="8010" y="20024"/>
                    <a:pt x="6866" y="18371"/>
                  </a:cubicBezTo>
                  <a:cubicBezTo>
                    <a:pt x="5629" y="16585"/>
                    <a:pt x="6030" y="14346"/>
                    <a:pt x="7991" y="12068"/>
                  </a:cubicBezTo>
                  <a:cubicBezTo>
                    <a:pt x="12082" y="7319"/>
                    <a:pt x="13720" y="4427"/>
                    <a:pt x="11318" y="1812"/>
                  </a:cubicBezTo>
                  <a:cubicBezTo>
                    <a:pt x="10112" y="499"/>
                    <a:pt x="8090" y="1"/>
                    <a:pt x="60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34855;p126">
              <a:extLst>
                <a:ext uri="{FF2B5EF4-FFF2-40B4-BE49-F238E27FC236}">
                  <a16:creationId xmlns:a16="http://schemas.microsoft.com/office/drawing/2014/main" id="{35F7C2FA-8FB8-3C6A-1660-11D6644531D0}"/>
                </a:ext>
              </a:extLst>
            </p:cNvPr>
            <p:cNvSpPr/>
            <p:nvPr/>
          </p:nvSpPr>
          <p:spPr>
            <a:xfrm>
              <a:off x="4815105" y="3819934"/>
              <a:ext cx="397397" cy="319323"/>
            </a:xfrm>
            <a:custGeom>
              <a:avLst/>
              <a:gdLst/>
              <a:ahLst/>
              <a:cxnLst/>
              <a:rect l="l" t="t" r="r" b="b"/>
              <a:pathLst>
                <a:path w="19744" h="15865" extrusionOk="0">
                  <a:moveTo>
                    <a:pt x="9720" y="1"/>
                  </a:moveTo>
                  <a:cubicBezTo>
                    <a:pt x="8928" y="1"/>
                    <a:pt x="8080" y="92"/>
                    <a:pt x="7176" y="291"/>
                  </a:cubicBezTo>
                  <a:cubicBezTo>
                    <a:pt x="3301" y="1145"/>
                    <a:pt x="915" y="4123"/>
                    <a:pt x="0" y="7403"/>
                  </a:cubicBezTo>
                  <a:cubicBezTo>
                    <a:pt x="98" y="7384"/>
                    <a:pt x="196" y="7376"/>
                    <a:pt x="298" y="7376"/>
                  </a:cubicBezTo>
                  <a:cubicBezTo>
                    <a:pt x="1014" y="7376"/>
                    <a:pt x="1881" y="7791"/>
                    <a:pt x="3484" y="7791"/>
                  </a:cubicBezTo>
                  <a:cubicBezTo>
                    <a:pt x="3715" y="7791"/>
                    <a:pt x="3963" y="7783"/>
                    <a:pt x="4227" y="7763"/>
                  </a:cubicBezTo>
                  <a:cubicBezTo>
                    <a:pt x="6841" y="7566"/>
                    <a:pt x="8624" y="6307"/>
                    <a:pt x="10486" y="6307"/>
                  </a:cubicBezTo>
                  <a:cubicBezTo>
                    <a:pt x="10745" y="6307"/>
                    <a:pt x="11007" y="6331"/>
                    <a:pt x="11272" y="6386"/>
                  </a:cubicBezTo>
                  <a:cubicBezTo>
                    <a:pt x="14050" y="6963"/>
                    <a:pt x="17163" y="11189"/>
                    <a:pt x="17522" y="13811"/>
                  </a:cubicBezTo>
                  <a:cubicBezTo>
                    <a:pt x="17601" y="14373"/>
                    <a:pt x="17637" y="15096"/>
                    <a:pt x="17423" y="15864"/>
                  </a:cubicBezTo>
                  <a:cubicBezTo>
                    <a:pt x="19124" y="13727"/>
                    <a:pt x="19743" y="11100"/>
                    <a:pt x="19347" y="8520"/>
                  </a:cubicBezTo>
                  <a:cubicBezTo>
                    <a:pt x="18948" y="5934"/>
                    <a:pt x="16123" y="1"/>
                    <a:pt x="9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34856;p126">
              <a:extLst>
                <a:ext uri="{FF2B5EF4-FFF2-40B4-BE49-F238E27FC236}">
                  <a16:creationId xmlns:a16="http://schemas.microsoft.com/office/drawing/2014/main" id="{F933CC29-67AA-7DFF-0D4E-D1FECDF52B02}"/>
                </a:ext>
              </a:extLst>
            </p:cNvPr>
            <p:cNvSpPr/>
            <p:nvPr/>
          </p:nvSpPr>
          <p:spPr>
            <a:xfrm>
              <a:off x="4777529" y="3946852"/>
              <a:ext cx="394096" cy="278484"/>
            </a:xfrm>
            <a:custGeom>
              <a:avLst/>
              <a:gdLst/>
              <a:ahLst/>
              <a:cxnLst/>
              <a:rect l="l" t="t" r="r" b="b"/>
              <a:pathLst>
                <a:path w="19580" h="13836" extrusionOk="0">
                  <a:moveTo>
                    <a:pt x="12356" y="0"/>
                  </a:moveTo>
                  <a:cubicBezTo>
                    <a:pt x="10492" y="0"/>
                    <a:pt x="8710" y="1263"/>
                    <a:pt x="6092" y="1459"/>
                  </a:cubicBezTo>
                  <a:cubicBezTo>
                    <a:pt x="5831" y="1478"/>
                    <a:pt x="5586" y="1487"/>
                    <a:pt x="5356" y="1487"/>
                  </a:cubicBezTo>
                  <a:cubicBezTo>
                    <a:pt x="3749" y="1487"/>
                    <a:pt x="2880" y="1069"/>
                    <a:pt x="2162" y="1069"/>
                  </a:cubicBezTo>
                  <a:cubicBezTo>
                    <a:pt x="1814" y="1069"/>
                    <a:pt x="1501" y="1167"/>
                    <a:pt x="1157" y="1459"/>
                  </a:cubicBezTo>
                  <a:cubicBezTo>
                    <a:pt x="1" y="2437"/>
                    <a:pt x="268" y="8040"/>
                    <a:pt x="3824" y="11153"/>
                  </a:cubicBezTo>
                  <a:cubicBezTo>
                    <a:pt x="5965" y="13025"/>
                    <a:pt x="8765" y="13836"/>
                    <a:pt x="11392" y="13836"/>
                  </a:cubicBezTo>
                  <a:cubicBezTo>
                    <a:pt x="13132" y="13836"/>
                    <a:pt x="14797" y="13480"/>
                    <a:pt x="16144" y="12843"/>
                  </a:cubicBezTo>
                  <a:cubicBezTo>
                    <a:pt x="19524" y="11242"/>
                    <a:pt x="19579" y="8886"/>
                    <a:pt x="19390" y="7506"/>
                  </a:cubicBezTo>
                  <a:cubicBezTo>
                    <a:pt x="19031" y="4882"/>
                    <a:pt x="15917" y="657"/>
                    <a:pt x="13140" y="79"/>
                  </a:cubicBezTo>
                  <a:cubicBezTo>
                    <a:pt x="12875" y="24"/>
                    <a:pt x="12615" y="0"/>
                    <a:pt x="12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34857;p126">
              <a:extLst>
                <a:ext uri="{FF2B5EF4-FFF2-40B4-BE49-F238E27FC236}">
                  <a16:creationId xmlns:a16="http://schemas.microsoft.com/office/drawing/2014/main" id="{08D64223-01F7-31FD-EDFC-3AF6D25BBBCD}"/>
                </a:ext>
              </a:extLst>
            </p:cNvPr>
            <p:cNvSpPr/>
            <p:nvPr/>
          </p:nvSpPr>
          <p:spPr>
            <a:xfrm>
              <a:off x="5031868" y="3664175"/>
              <a:ext cx="369018" cy="348810"/>
            </a:xfrm>
            <a:custGeom>
              <a:avLst/>
              <a:gdLst/>
              <a:ahLst/>
              <a:cxnLst/>
              <a:rect l="l" t="t" r="r" b="b"/>
              <a:pathLst>
                <a:path w="18334" h="17330" extrusionOk="0">
                  <a:moveTo>
                    <a:pt x="11064" y="1"/>
                  </a:moveTo>
                  <a:cubicBezTo>
                    <a:pt x="9747" y="1"/>
                    <a:pt x="8529" y="322"/>
                    <a:pt x="7613" y="829"/>
                  </a:cubicBezTo>
                  <a:cubicBezTo>
                    <a:pt x="6282" y="1561"/>
                    <a:pt x="2803" y="4384"/>
                    <a:pt x="547" y="7105"/>
                  </a:cubicBezTo>
                  <a:cubicBezTo>
                    <a:pt x="356" y="7336"/>
                    <a:pt x="174" y="7567"/>
                    <a:pt x="0" y="7798"/>
                  </a:cubicBezTo>
                  <a:cubicBezTo>
                    <a:pt x="191" y="7816"/>
                    <a:pt x="381" y="7843"/>
                    <a:pt x="565" y="7877"/>
                  </a:cubicBezTo>
                  <a:cubicBezTo>
                    <a:pt x="3305" y="8334"/>
                    <a:pt x="5262" y="9947"/>
                    <a:pt x="6561" y="11719"/>
                  </a:cubicBezTo>
                  <a:cubicBezTo>
                    <a:pt x="7764" y="13356"/>
                    <a:pt x="8404" y="15131"/>
                    <a:pt x="8578" y="16262"/>
                  </a:cubicBezTo>
                  <a:cubicBezTo>
                    <a:pt x="8631" y="16617"/>
                    <a:pt x="8667" y="16974"/>
                    <a:pt x="8681" y="17330"/>
                  </a:cubicBezTo>
                  <a:cubicBezTo>
                    <a:pt x="8827" y="17237"/>
                    <a:pt x="9020" y="17116"/>
                    <a:pt x="9240" y="16970"/>
                  </a:cubicBezTo>
                  <a:cubicBezTo>
                    <a:pt x="10667" y="16026"/>
                    <a:pt x="13453" y="14037"/>
                    <a:pt x="15320" y="11740"/>
                  </a:cubicBezTo>
                  <a:cubicBezTo>
                    <a:pt x="17931" y="8537"/>
                    <a:pt x="18333" y="6460"/>
                    <a:pt x="18286" y="5571"/>
                  </a:cubicBezTo>
                  <a:cubicBezTo>
                    <a:pt x="18219" y="4365"/>
                    <a:pt x="17337" y="2192"/>
                    <a:pt x="14608" y="829"/>
                  </a:cubicBezTo>
                  <a:cubicBezTo>
                    <a:pt x="13442" y="247"/>
                    <a:pt x="12216" y="1"/>
                    <a:pt x="11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34858;p126">
              <a:extLst>
                <a:ext uri="{FF2B5EF4-FFF2-40B4-BE49-F238E27FC236}">
                  <a16:creationId xmlns:a16="http://schemas.microsoft.com/office/drawing/2014/main" id="{A9B4A046-1BC2-613E-D091-5E312321B962}"/>
                </a:ext>
              </a:extLst>
            </p:cNvPr>
            <p:cNvSpPr/>
            <p:nvPr/>
          </p:nvSpPr>
          <p:spPr>
            <a:xfrm>
              <a:off x="5043239" y="3683336"/>
              <a:ext cx="282087" cy="216673"/>
            </a:xfrm>
            <a:custGeom>
              <a:avLst/>
              <a:gdLst/>
              <a:ahLst/>
              <a:cxnLst/>
              <a:rect l="l" t="t" r="r" b="b"/>
              <a:pathLst>
                <a:path w="14015" h="10765" extrusionOk="0">
                  <a:moveTo>
                    <a:pt x="8427" y="0"/>
                  </a:moveTo>
                  <a:cubicBezTo>
                    <a:pt x="8160" y="0"/>
                    <a:pt x="7922" y="26"/>
                    <a:pt x="7727" y="81"/>
                  </a:cubicBezTo>
                  <a:cubicBezTo>
                    <a:pt x="6247" y="498"/>
                    <a:pt x="3608" y="2838"/>
                    <a:pt x="2658" y="3849"/>
                  </a:cubicBezTo>
                  <a:cubicBezTo>
                    <a:pt x="2152" y="4386"/>
                    <a:pt x="1260" y="5428"/>
                    <a:pt x="533" y="6286"/>
                  </a:cubicBezTo>
                  <a:cubicBezTo>
                    <a:pt x="342" y="6518"/>
                    <a:pt x="161" y="6734"/>
                    <a:pt x="0" y="6923"/>
                  </a:cubicBezTo>
                  <a:cubicBezTo>
                    <a:pt x="2740" y="7381"/>
                    <a:pt x="4697" y="8994"/>
                    <a:pt x="5996" y="10765"/>
                  </a:cubicBezTo>
                  <a:cubicBezTo>
                    <a:pt x="6127" y="10685"/>
                    <a:pt x="6270" y="10595"/>
                    <a:pt x="6426" y="10496"/>
                  </a:cubicBezTo>
                  <a:cubicBezTo>
                    <a:pt x="7398" y="9876"/>
                    <a:pt x="8793" y="8916"/>
                    <a:pt x="9984" y="7823"/>
                  </a:cubicBezTo>
                  <a:cubicBezTo>
                    <a:pt x="12174" y="5810"/>
                    <a:pt x="14015" y="3850"/>
                    <a:pt x="13363" y="2304"/>
                  </a:cubicBezTo>
                  <a:cubicBezTo>
                    <a:pt x="12801" y="979"/>
                    <a:pt x="10068" y="0"/>
                    <a:pt x="8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34859;p126">
              <a:extLst>
                <a:ext uri="{FF2B5EF4-FFF2-40B4-BE49-F238E27FC236}">
                  <a16:creationId xmlns:a16="http://schemas.microsoft.com/office/drawing/2014/main" id="{C0D7F8B4-EFA0-BEEF-3F0A-7C6B7A66B3EE}"/>
                </a:ext>
              </a:extLst>
            </p:cNvPr>
            <p:cNvSpPr/>
            <p:nvPr/>
          </p:nvSpPr>
          <p:spPr>
            <a:xfrm>
              <a:off x="4702659" y="4060868"/>
              <a:ext cx="190547" cy="237645"/>
            </a:xfrm>
            <a:custGeom>
              <a:avLst/>
              <a:gdLst/>
              <a:ahLst/>
              <a:cxnLst/>
              <a:rect l="l" t="t" r="r" b="b"/>
              <a:pathLst>
                <a:path w="9467" h="11807" extrusionOk="0">
                  <a:moveTo>
                    <a:pt x="4477" y="1"/>
                  </a:moveTo>
                  <a:cubicBezTo>
                    <a:pt x="2929" y="1270"/>
                    <a:pt x="2095" y="3184"/>
                    <a:pt x="1772" y="4078"/>
                  </a:cubicBezTo>
                  <a:cubicBezTo>
                    <a:pt x="1662" y="4383"/>
                    <a:pt x="1612" y="4569"/>
                    <a:pt x="1612" y="4569"/>
                  </a:cubicBezTo>
                  <a:cubicBezTo>
                    <a:pt x="1597" y="4587"/>
                    <a:pt x="1587" y="4608"/>
                    <a:pt x="1576" y="4626"/>
                  </a:cubicBezTo>
                  <a:cubicBezTo>
                    <a:pt x="802" y="5796"/>
                    <a:pt x="374" y="7098"/>
                    <a:pt x="143" y="8116"/>
                  </a:cubicBezTo>
                  <a:cubicBezTo>
                    <a:pt x="83" y="8369"/>
                    <a:pt x="36" y="8604"/>
                    <a:pt x="1" y="8818"/>
                  </a:cubicBezTo>
                  <a:cubicBezTo>
                    <a:pt x="268" y="8622"/>
                    <a:pt x="552" y="8480"/>
                    <a:pt x="830" y="8412"/>
                  </a:cubicBezTo>
                  <a:cubicBezTo>
                    <a:pt x="1097" y="8344"/>
                    <a:pt x="1346" y="8313"/>
                    <a:pt x="1574" y="8309"/>
                  </a:cubicBezTo>
                  <a:cubicBezTo>
                    <a:pt x="1601" y="8308"/>
                    <a:pt x="1628" y="8308"/>
                    <a:pt x="1654" y="8308"/>
                  </a:cubicBezTo>
                  <a:cubicBezTo>
                    <a:pt x="2462" y="8308"/>
                    <a:pt x="3032" y="8660"/>
                    <a:pt x="3410" y="9132"/>
                  </a:cubicBezTo>
                  <a:cubicBezTo>
                    <a:pt x="3863" y="9698"/>
                    <a:pt x="4040" y="10430"/>
                    <a:pt x="4015" y="10931"/>
                  </a:cubicBezTo>
                  <a:cubicBezTo>
                    <a:pt x="4353" y="11127"/>
                    <a:pt x="4670" y="11436"/>
                    <a:pt x="4918" y="11806"/>
                  </a:cubicBezTo>
                  <a:cubicBezTo>
                    <a:pt x="5131" y="11628"/>
                    <a:pt x="5327" y="11457"/>
                    <a:pt x="5505" y="11290"/>
                  </a:cubicBezTo>
                  <a:cubicBezTo>
                    <a:pt x="6907" y="9985"/>
                    <a:pt x="7352" y="8985"/>
                    <a:pt x="7605" y="8306"/>
                  </a:cubicBezTo>
                  <a:cubicBezTo>
                    <a:pt x="7605" y="8306"/>
                    <a:pt x="8580" y="7779"/>
                    <a:pt x="9466" y="6804"/>
                  </a:cubicBezTo>
                  <a:cubicBezTo>
                    <a:pt x="8785" y="6448"/>
                    <a:pt x="8139" y="6008"/>
                    <a:pt x="7543" y="5486"/>
                  </a:cubicBezTo>
                  <a:cubicBezTo>
                    <a:pt x="5814" y="3975"/>
                    <a:pt x="4865" y="1873"/>
                    <a:pt x="4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34860;p126">
              <a:extLst>
                <a:ext uri="{FF2B5EF4-FFF2-40B4-BE49-F238E27FC236}">
                  <a16:creationId xmlns:a16="http://schemas.microsoft.com/office/drawing/2014/main" id="{05EC0ECD-8D2F-A66D-848C-89E8691D8C82}"/>
                </a:ext>
              </a:extLst>
            </p:cNvPr>
            <p:cNvSpPr/>
            <p:nvPr/>
          </p:nvSpPr>
          <p:spPr>
            <a:xfrm>
              <a:off x="4674019" y="4227979"/>
              <a:ext cx="114566" cy="136163"/>
            </a:xfrm>
            <a:custGeom>
              <a:avLst/>
              <a:gdLst/>
              <a:ahLst/>
              <a:cxnLst/>
              <a:rect l="l" t="t" r="r" b="b"/>
              <a:pathLst>
                <a:path w="5692" h="6765" extrusionOk="0">
                  <a:moveTo>
                    <a:pt x="3073" y="1"/>
                  </a:moveTo>
                  <a:cubicBezTo>
                    <a:pt x="2824" y="1"/>
                    <a:pt x="2551" y="35"/>
                    <a:pt x="2255" y="109"/>
                  </a:cubicBezTo>
                  <a:cubicBezTo>
                    <a:pt x="1384" y="328"/>
                    <a:pt x="415" y="1301"/>
                    <a:pt x="208" y="2258"/>
                  </a:cubicBezTo>
                  <a:cubicBezTo>
                    <a:pt x="0" y="3216"/>
                    <a:pt x="1528" y="4848"/>
                    <a:pt x="1709" y="5237"/>
                  </a:cubicBezTo>
                  <a:cubicBezTo>
                    <a:pt x="1891" y="5625"/>
                    <a:pt x="2141" y="6765"/>
                    <a:pt x="2590" y="6765"/>
                  </a:cubicBezTo>
                  <a:cubicBezTo>
                    <a:pt x="3040" y="6765"/>
                    <a:pt x="3972" y="6142"/>
                    <a:pt x="4041" y="5521"/>
                  </a:cubicBezTo>
                  <a:cubicBezTo>
                    <a:pt x="4111" y="4899"/>
                    <a:pt x="3575" y="3846"/>
                    <a:pt x="3627" y="3707"/>
                  </a:cubicBezTo>
                  <a:cubicBezTo>
                    <a:pt x="3679" y="3570"/>
                    <a:pt x="4940" y="3751"/>
                    <a:pt x="5336" y="3060"/>
                  </a:cubicBezTo>
                  <a:cubicBezTo>
                    <a:pt x="5691" y="2443"/>
                    <a:pt x="5196" y="1"/>
                    <a:pt x="3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34861;p126">
              <a:extLst>
                <a:ext uri="{FF2B5EF4-FFF2-40B4-BE49-F238E27FC236}">
                  <a16:creationId xmlns:a16="http://schemas.microsoft.com/office/drawing/2014/main" id="{B468BFA0-B75F-4E59-FFF2-53CC1B666AE6}"/>
                </a:ext>
              </a:extLst>
            </p:cNvPr>
            <p:cNvSpPr/>
            <p:nvPr/>
          </p:nvSpPr>
          <p:spPr>
            <a:xfrm>
              <a:off x="4641152" y="4246314"/>
              <a:ext cx="173982" cy="170721"/>
            </a:xfrm>
            <a:custGeom>
              <a:avLst/>
              <a:gdLst/>
              <a:ahLst/>
              <a:cxnLst/>
              <a:rect l="l" t="t" r="r" b="b"/>
              <a:pathLst>
                <a:path w="8644" h="8482" extrusionOk="0">
                  <a:moveTo>
                    <a:pt x="2608" y="0"/>
                  </a:moveTo>
                  <a:lnTo>
                    <a:pt x="2608" y="0"/>
                  </a:lnTo>
                  <a:cubicBezTo>
                    <a:pt x="1908" y="218"/>
                    <a:pt x="1362" y="732"/>
                    <a:pt x="961" y="1356"/>
                  </a:cubicBezTo>
                  <a:cubicBezTo>
                    <a:pt x="260" y="2433"/>
                    <a:pt x="1" y="3824"/>
                    <a:pt x="132" y="4482"/>
                  </a:cubicBezTo>
                  <a:cubicBezTo>
                    <a:pt x="317" y="5404"/>
                    <a:pt x="3519" y="8482"/>
                    <a:pt x="5424" y="8482"/>
                  </a:cubicBezTo>
                  <a:cubicBezTo>
                    <a:pt x="5658" y="8482"/>
                    <a:pt x="5873" y="8435"/>
                    <a:pt x="6060" y="8332"/>
                  </a:cubicBezTo>
                  <a:cubicBezTo>
                    <a:pt x="7768" y="7389"/>
                    <a:pt x="7537" y="6397"/>
                    <a:pt x="7537" y="6397"/>
                  </a:cubicBezTo>
                  <a:cubicBezTo>
                    <a:pt x="7537" y="6397"/>
                    <a:pt x="7623" y="6343"/>
                    <a:pt x="7740" y="6232"/>
                  </a:cubicBezTo>
                  <a:cubicBezTo>
                    <a:pt x="7991" y="5994"/>
                    <a:pt x="8398" y="5481"/>
                    <a:pt x="8523" y="4585"/>
                  </a:cubicBezTo>
                  <a:cubicBezTo>
                    <a:pt x="8643" y="3719"/>
                    <a:pt x="8217" y="2753"/>
                    <a:pt x="7599" y="2134"/>
                  </a:cubicBezTo>
                  <a:cubicBezTo>
                    <a:pt x="7433" y="1968"/>
                    <a:pt x="7255" y="1826"/>
                    <a:pt x="7066" y="1715"/>
                  </a:cubicBezTo>
                  <a:cubicBezTo>
                    <a:pt x="7060" y="1898"/>
                    <a:pt x="7027" y="2050"/>
                    <a:pt x="6967" y="2153"/>
                  </a:cubicBezTo>
                  <a:cubicBezTo>
                    <a:pt x="6572" y="2843"/>
                    <a:pt x="5313" y="2659"/>
                    <a:pt x="5256" y="2801"/>
                  </a:cubicBezTo>
                  <a:cubicBezTo>
                    <a:pt x="5205" y="2935"/>
                    <a:pt x="5743" y="3988"/>
                    <a:pt x="5672" y="4611"/>
                  </a:cubicBezTo>
                  <a:cubicBezTo>
                    <a:pt x="5604" y="5230"/>
                    <a:pt x="4672" y="5854"/>
                    <a:pt x="4219" y="5854"/>
                  </a:cubicBezTo>
                  <a:cubicBezTo>
                    <a:pt x="3771" y="5854"/>
                    <a:pt x="3526" y="4714"/>
                    <a:pt x="3341" y="4323"/>
                  </a:cubicBezTo>
                  <a:cubicBezTo>
                    <a:pt x="3160" y="3938"/>
                    <a:pt x="1629" y="2305"/>
                    <a:pt x="1840" y="1349"/>
                  </a:cubicBezTo>
                  <a:cubicBezTo>
                    <a:pt x="1944" y="868"/>
                    <a:pt x="2235" y="391"/>
                    <a:pt x="26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34862;p126">
              <a:extLst>
                <a:ext uri="{FF2B5EF4-FFF2-40B4-BE49-F238E27FC236}">
                  <a16:creationId xmlns:a16="http://schemas.microsoft.com/office/drawing/2014/main" id="{25695EF8-B37E-C8AF-85E2-1F5AA3273F35}"/>
                </a:ext>
              </a:extLst>
            </p:cNvPr>
            <p:cNvSpPr/>
            <p:nvPr/>
          </p:nvSpPr>
          <p:spPr>
            <a:xfrm>
              <a:off x="5071678" y="3360748"/>
              <a:ext cx="649635" cy="1067160"/>
            </a:xfrm>
            <a:custGeom>
              <a:avLst/>
              <a:gdLst/>
              <a:ahLst/>
              <a:cxnLst/>
              <a:rect l="l" t="t" r="r" b="b"/>
              <a:pathLst>
                <a:path w="32276" h="53020" extrusionOk="0">
                  <a:moveTo>
                    <a:pt x="20167" y="0"/>
                  </a:moveTo>
                  <a:cubicBezTo>
                    <a:pt x="19202" y="0"/>
                    <a:pt x="18244" y="282"/>
                    <a:pt x="17465" y="886"/>
                  </a:cubicBezTo>
                  <a:lnTo>
                    <a:pt x="17461" y="886"/>
                  </a:lnTo>
                  <a:cubicBezTo>
                    <a:pt x="17005" y="1241"/>
                    <a:pt x="16610" y="1706"/>
                    <a:pt x="16312" y="2290"/>
                  </a:cubicBezTo>
                  <a:cubicBezTo>
                    <a:pt x="15478" y="3927"/>
                    <a:pt x="14764" y="6027"/>
                    <a:pt x="14443" y="7023"/>
                  </a:cubicBezTo>
                  <a:cubicBezTo>
                    <a:pt x="14344" y="7327"/>
                    <a:pt x="14285" y="7531"/>
                    <a:pt x="14266" y="7585"/>
                  </a:cubicBezTo>
                  <a:lnTo>
                    <a:pt x="14266" y="7588"/>
                  </a:lnTo>
                  <a:cubicBezTo>
                    <a:pt x="14263" y="7595"/>
                    <a:pt x="14263" y="7599"/>
                    <a:pt x="14263" y="7599"/>
                  </a:cubicBezTo>
                  <a:cubicBezTo>
                    <a:pt x="14263" y="7599"/>
                    <a:pt x="8598" y="10740"/>
                    <a:pt x="7267" y="15280"/>
                  </a:cubicBezTo>
                  <a:cubicBezTo>
                    <a:pt x="7834" y="15146"/>
                    <a:pt x="8447" y="15071"/>
                    <a:pt x="9083" y="15071"/>
                  </a:cubicBezTo>
                  <a:cubicBezTo>
                    <a:pt x="10235" y="15071"/>
                    <a:pt x="11462" y="15316"/>
                    <a:pt x="12629" y="15899"/>
                  </a:cubicBezTo>
                  <a:cubicBezTo>
                    <a:pt x="15359" y="17262"/>
                    <a:pt x="16241" y="19436"/>
                    <a:pt x="16308" y="20641"/>
                  </a:cubicBezTo>
                  <a:cubicBezTo>
                    <a:pt x="16354" y="21530"/>
                    <a:pt x="15953" y="23607"/>
                    <a:pt x="13341" y="26811"/>
                  </a:cubicBezTo>
                  <a:cubicBezTo>
                    <a:pt x="11474" y="29110"/>
                    <a:pt x="8688" y="31098"/>
                    <a:pt x="7261" y="32041"/>
                  </a:cubicBezTo>
                  <a:cubicBezTo>
                    <a:pt x="7039" y="32187"/>
                    <a:pt x="6847" y="32308"/>
                    <a:pt x="6701" y="32400"/>
                  </a:cubicBezTo>
                  <a:cubicBezTo>
                    <a:pt x="6802" y="34624"/>
                    <a:pt x="6140" y="36831"/>
                    <a:pt x="4677" y="38673"/>
                  </a:cubicBezTo>
                  <a:lnTo>
                    <a:pt x="4673" y="38677"/>
                  </a:lnTo>
                  <a:cubicBezTo>
                    <a:pt x="4571" y="39054"/>
                    <a:pt x="4411" y="39438"/>
                    <a:pt x="4161" y="39819"/>
                  </a:cubicBezTo>
                  <a:lnTo>
                    <a:pt x="4161" y="39822"/>
                  </a:lnTo>
                  <a:cubicBezTo>
                    <a:pt x="4036" y="40316"/>
                    <a:pt x="3930" y="40868"/>
                    <a:pt x="3884" y="41441"/>
                  </a:cubicBezTo>
                  <a:cubicBezTo>
                    <a:pt x="3857" y="41783"/>
                    <a:pt x="3849" y="42124"/>
                    <a:pt x="3878" y="42465"/>
                  </a:cubicBezTo>
                  <a:cubicBezTo>
                    <a:pt x="3884" y="42587"/>
                    <a:pt x="3899" y="42704"/>
                    <a:pt x="3913" y="42822"/>
                  </a:cubicBezTo>
                  <a:cubicBezTo>
                    <a:pt x="3913" y="42822"/>
                    <a:pt x="3906" y="42833"/>
                    <a:pt x="3892" y="42854"/>
                  </a:cubicBezTo>
                  <a:lnTo>
                    <a:pt x="3892" y="42858"/>
                  </a:lnTo>
                  <a:cubicBezTo>
                    <a:pt x="3643" y="43224"/>
                    <a:pt x="1558" y="46334"/>
                    <a:pt x="260" y="49361"/>
                  </a:cubicBezTo>
                  <a:cubicBezTo>
                    <a:pt x="167" y="49575"/>
                    <a:pt x="82" y="49785"/>
                    <a:pt x="0" y="49995"/>
                  </a:cubicBezTo>
                  <a:cubicBezTo>
                    <a:pt x="387" y="49875"/>
                    <a:pt x="785" y="49820"/>
                    <a:pt x="1182" y="49820"/>
                  </a:cubicBezTo>
                  <a:cubicBezTo>
                    <a:pt x="3559" y="49820"/>
                    <a:pt x="5917" y="51762"/>
                    <a:pt x="5752" y="53019"/>
                  </a:cubicBezTo>
                  <a:cubicBezTo>
                    <a:pt x="5752" y="53019"/>
                    <a:pt x="6048" y="52795"/>
                    <a:pt x="6510" y="52414"/>
                  </a:cubicBezTo>
                  <a:cubicBezTo>
                    <a:pt x="7848" y="51305"/>
                    <a:pt x="10588" y="48864"/>
                    <a:pt x="11623" y="46615"/>
                  </a:cubicBezTo>
                  <a:cubicBezTo>
                    <a:pt x="11623" y="46615"/>
                    <a:pt x="14867" y="43652"/>
                    <a:pt x="15401" y="38678"/>
                  </a:cubicBezTo>
                  <a:cubicBezTo>
                    <a:pt x="15401" y="38678"/>
                    <a:pt x="16469" y="36625"/>
                    <a:pt x="16739" y="34314"/>
                  </a:cubicBezTo>
                  <a:lnTo>
                    <a:pt x="16784" y="34268"/>
                  </a:lnTo>
                  <a:cubicBezTo>
                    <a:pt x="16860" y="34198"/>
                    <a:pt x="17023" y="34041"/>
                    <a:pt x="17251" y="33813"/>
                  </a:cubicBezTo>
                  <a:cubicBezTo>
                    <a:pt x="18486" y="32585"/>
                    <a:pt x="21658" y="29305"/>
                    <a:pt x="23320" y="26441"/>
                  </a:cubicBezTo>
                  <a:cubicBezTo>
                    <a:pt x="24274" y="24797"/>
                    <a:pt x="24847" y="23716"/>
                    <a:pt x="25192" y="23033"/>
                  </a:cubicBezTo>
                  <a:cubicBezTo>
                    <a:pt x="25348" y="22716"/>
                    <a:pt x="25456" y="22481"/>
                    <a:pt x="25530" y="22315"/>
                  </a:cubicBezTo>
                  <a:cubicBezTo>
                    <a:pt x="25647" y="22049"/>
                    <a:pt x="25676" y="21953"/>
                    <a:pt x="25676" y="21953"/>
                  </a:cubicBezTo>
                  <a:cubicBezTo>
                    <a:pt x="25676" y="21953"/>
                    <a:pt x="29055" y="16736"/>
                    <a:pt x="30034" y="15074"/>
                  </a:cubicBezTo>
                  <a:cubicBezTo>
                    <a:pt x="31013" y="13413"/>
                    <a:pt x="32214" y="9635"/>
                    <a:pt x="32258" y="7543"/>
                  </a:cubicBezTo>
                  <a:lnTo>
                    <a:pt x="32258" y="7446"/>
                  </a:lnTo>
                  <a:cubicBezTo>
                    <a:pt x="32276" y="5400"/>
                    <a:pt x="31457" y="3794"/>
                    <a:pt x="29577" y="2938"/>
                  </a:cubicBezTo>
                  <a:cubicBezTo>
                    <a:pt x="29112" y="2727"/>
                    <a:pt x="28537" y="2608"/>
                    <a:pt x="27921" y="2608"/>
                  </a:cubicBezTo>
                  <a:cubicBezTo>
                    <a:pt x="26684" y="2608"/>
                    <a:pt x="25280" y="3088"/>
                    <a:pt x="24253" y="4275"/>
                  </a:cubicBezTo>
                  <a:cubicBezTo>
                    <a:pt x="24253" y="4275"/>
                    <a:pt x="24238" y="4098"/>
                    <a:pt x="24192" y="3817"/>
                  </a:cubicBezTo>
                  <a:cubicBezTo>
                    <a:pt x="24040" y="2914"/>
                    <a:pt x="23538" y="930"/>
                    <a:pt x="21997" y="340"/>
                  </a:cubicBezTo>
                  <a:cubicBezTo>
                    <a:pt x="21415" y="117"/>
                    <a:pt x="20790" y="0"/>
                    <a:pt x="20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34863;p126">
              <a:extLst>
                <a:ext uri="{FF2B5EF4-FFF2-40B4-BE49-F238E27FC236}">
                  <a16:creationId xmlns:a16="http://schemas.microsoft.com/office/drawing/2014/main" id="{07714D00-0640-BB53-6588-35EF8A4E62EB}"/>
                </a:ext>
              </a:extLst>
            </p:cNvPr>
            <p:cNvSpPr/>
            <p:nvPr/>
          </p:nvSpPr>
          <p:spPr>
            <a:xfrm>
              <a:off x="5043239" y="3809831"/>
              <a:ext cx="129359" cy="90171"/>
            </a:xfrm>
            <a:custGeom>
              <a:avLst/>
              <a:gdLst/>
              <a:ahLst/>
              <a:cxnLst/>
              <a:rect l="l" t="t" r="r" b="b"/>
              <a:pathLst>
                <a:path w="6427" h="4480" extrusionOk="0">
                  <a:moveTo>
                    <a:pt x="533" y="1"/>
                  </a:moveTo>
                  <a:cubicBezTo>
                    <a:pt x="342" y="233"/>
                    <a:pt x="161" y="449"/>
                    <a:pt x="0" y="638"/>
                  </a:cubicBezTo>
                  <a:cubicBezTo>
                    <a:pt x="2740" y="1096"/>
                    <a:pt x="4697" y="2709"/>
                    <a:pt x="5996" y="4480"/>
                  </a:cubicBezTo>
                  <a:cubicBezTo>
                    <a:pt x="6127" y="4400"/>
                    <a:pt x="6270" y="4310"/>
                    <a:pt x="6426" y="4211"/>
                  </a:cubicBezTo>
                  <a:cubicBezTo>
                    <a:pt x="5134" y="2367"/>
                    <a:pt x="3236" y="749"/>
                    <a:pt x="533" y="1"/>
                  </a:cubicBezTo>
                  <a:close/>
                </a:path>
              </a:pathLst>
            </a:custGeom>
            <a:solidFill>
              <a:srgbClr val="A1C2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34864;p126">
              <a:extLst>
                <a:ext uri="{FF2B5EF4-FFF2-40B4-BE49-F238E27FC236}">
                  <a16:creationId xmlns:a16="http://schemas.microsoft.com/office/drawing/2014/main" id="{31FB1E10-68EB-F415-C019-D06F7BB23BC6}"/>
                </a:ext>
              </a:extLst>
            </p:cNvPr>
            <p:cNvSpPr/>
            <p:nvPr/>
          </p:nvSpPr>
          <p:spPr>
            <a:xfrm>
              <a:off x="5149869" y="4005641"/>
              <a:ext cx="71131" cy="189259"/>
            </a:xfrm>
            <a:custGeom>
              <a:avLst/>
              <a:gdLst/>
              <a:ahLst/>
              <a:cxnLst/>
              <a:rect l="l" t="t" r="r" b="b"/>
              <a:pathLst>
                <a:path w="3534" h="9403" extrusionOk="0">
                  <a:moveTo>
                    <a:pt x="3377" y="1"/>
                  </a:moveTo>
                  <a:cubicBezTo>
                    <a:pt x="3155" y="147"/>
                    <a:pt x="2964" y="269"/>
                    <a:pt x="2818" y="360"/>
                  </a:cubicBezTo>
                  <a:cubicBezTo>
                    <a:pt x="2918" y="2585"/>
                    <a:pt x="2256" y="4791"/>
                    <a:pt x="793" y="6634"/>
                  </a:cubicBezTo>
                  <a:lnTo>
                    <a:pt x="790" y="6637"/>
                  </a:lnTo>
                  <a:cubicBezTo>
                    <a:pt x="687" y="7014"/>
                    <a:pt x="527" y="7398"/>
                    <a:pt x="277" y="7779"/>
                  </a:cubicBezTo>
                  <a:lnTo>
                    <a:pt x="277" y="7783"/>
                  </a:lnTo>
                  <a:cubicBezTo>
                    <a:pt x="153" y="8277"/>
                    <a:pt x="46" y="8829"/>
                    <a:pt x="0" y="9402"/>
                  </a:cubicBezTo>
                  <a:cubicBezTo>
                    <a:pt x="2053" y="7310"/>
                    <a:pt x="3483" y="4497"/>
                    <a:pt x="3526" y="1721"/>
                  </a:cubicBezTo>
                  <a:cubicBezTo>
                    <a:pt x="3534" y="1240"/>
                    <a:pt x="3487" y="658"/>
                    <a:pt x="33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34865;p126">
              <a:extLst>
                <a:ext uri="{FF2B5EF4-FFF2-40B4-BE49-F238E27FC236}">
                  <a16:creationId xmlns:a16="http://schemas.microsoft.com/office/drawing/2014/main" id="{7253E744-14D4-CD8D-16A2-DCD0BD7C90C6}"/>
                </a:ext>
              </a:extLst>
            </p:cNvPr>
            <p:cNvSpPr/>
            <p:nvPr/>
          </p:nvSpPr>
          <p:spPr>
            <a:xfrm>
              <a:off x="5588144" y="3336214"/>
              <a:ext cx="236840" cy="239719"/>
            </a:xfrm>
            <a:custGeom>
              <a:avLst/>
              <a:gdLst/>
              <a:ahLst/>
              <a:cxnLst/>
              <a:rect l="l" t="t" r="r" b="b"/>
              <a:pathLst>
                <a:path w="11767" h="11910" extrusionOk="0">
                  <a:moveTo>
                    <a:pt x="4378" y="0"/>
                  </a:moveTo>
                  <a:cubicBezTo>
                    <a:pt x="4279" y="0"/>
                    <a:pt x="4179" y="6"/>
                    <a:pt x="4078" y="18"/>
                  </a:cubicBezTo>
                  <a:cubicBezTo>
                    <a:pt x="2857" y="164"/>
                    <a:pt x="1997" y="744"/>
                    <a:pt x="1374" y="1501"/>
                  </a:cubicBezTo>
                  <a:cubicBezTo>
                    <a:pt x="655" y="2366"/>
                    <a:pt x="254" y="3461"/>
                    <a:pt x="0" y="4387"/>
                  </a:cubicBezTo>
                  <a:cubicBezTo>
                    <a:pt x="449" y="4148"/>
                    <a:pt x="922" y="3996"/>
                    <a:pt x="1385" y="3914"/>
                  </a:cubicBezTo>
                  <a:cubicBezTo>
                    <a:pt x="1683" y="3859"/>
                    <a:pt x="1979" y="3833"/>
                    <a:pt x="2266" y="3833"/>
                  </a:cubicBezTo>
                  <a:cubicBezTo>
                    <a:pt x="2880" y="3833"/>
                    <a:pt x="3453" y="3952"/>
                    <a:pt x="3919" y="4163"/>
                  </a:cubicBezTo>
                  <a:cubicBezTo>
                    <a:pt x="5826" y="5028"/>
                    <a:pt x="6640" y="6671"/>
                    <a:pt x="6597" y="8763"/>
                  </a:cubicBezTo>
                  <a:cubicBezTo>
                    <a:pt x="6593" y="8881"/>
                    <a:pt x="6589" y="9006"/>
                    <a:pt x="6578" y="9133"/>
                  </a:cubicBezTo>
                  <a:cubicBezTo>
                    <a:pt x="6526" y="9847"/>
                    <a:pt x="6366" y="10713"/>
                    <a:pt x="6138" y="11602"/>
                  </a:cubicBezTo>
                  <a:cubicBezTo>
                    <a:pt x="6391" y="11701"/>
                    <a:pt x="6644" y="11772"/>
                    <a:pt x="6892" y="11822"/>
                  </a:cubicBezTo>
                  <a:cubicBezTo>
                    <a:pt x="7184" y="11882"/>
                    <a:pt x="7470" y="11909"/>
                    <a:pt x="7747" y="11909"/>
                  </a:cubicBezTo>
                  <a:cubicBezTo>
                    <a:pt x="10046" y="11909"/>
                    <a:pt x="11764" y="10024"/>
                    <a:pt x="11767" y="8840"/>
                  </a:cubicBezTo>
                  <a:cubicBezTo>
                    <a:pt x="11767" y="6944"/>
                    <a:pt x="9770" y="5354"/>
                    <a:pt x="9326" y="4672"/>
                  </a:cubicBezTo>
                  <a:cubicBezTo>
                    <a:pt x="8898" y="4013"/>
                    <a:pt x="6984" y="0"/>
                    <a:pt x="4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34866;p126">
              <a:extLst>
                <a:ext uri="{FF2B5EF4-FFF2-40B4-BE49-F238E27FC236}">
                  <a16:creationId xmlns:a16="http://schemas.microsoft.com/office/drawing/2014/main" id="{3A30E632-5C47-CEAC-4E6B-D9F4A3A5CF7F}"/>
                </a:ext>
              </a:extLst>
            </p:cNvPr>
            <p:cNvSpPr/>
            <p:nvPr/>
          </p:nvSpPr>
          <p:spPr>
            <a:xfrm>
              <a:off x="5433693" y="3273802"/>
              <a:ext cx="182134" cy="173097"/>
            </a:xfrm>
            <a:custGeom>
              <a:avLst/>
              <a:gdLst/>
              <a:ahLst/>
              <a:cxnLst/>
              <a:rect l="l" t="t" r="r" b="b"/>
              <a:pathLst>
                <a:path w="9049" h="8600" extrusionOk="0">
                  <a:moveTo>
                    <a:pt x="3412" y="0"/>
                  </a:moveTo>
                  <a:cubicBezTo>
                    <a:pt x="3265" y="0"/>
                    <a:pt x="3120" y="11"/>
                    <a:pt x="2975" y="33"/>
                  </a:cubicBezTo>
                  <a:cubicBezTo>
                    <a:pt x="1146" y="310"/>
                    <a:pt x="274" y="2220"/>
                    <a:pt x="0" y="4864"/>
                  </a:cubicBezTo>
                  <a:cubicBezTo>
                    <a:pt x="663" y="4497"/>
                    <a:pt x="1417" y="4324"/>
                    <a:pt x="2175" y="4324"/>
                  </a:cubicBezTo>
                  <a:cubicBezTo>
                    <a:pt x="2799" y="4324"/>
                    <a:pt x="3426" y="4441"/>
                    <a:pt x="4009" y="4664"/>
                  </a:cubicBezTo>
                  <a:cubicBezTo>
                    <a:pt x="5388" y="5191"/>
                    <a:pt x="5935" y="6831"/>
                    <a:pt x="6145" y="7820"/>
                  </a:cubicBezTo>
                  <a:cubicBezTo>
                    <a:pt x="6240" y="8282"/>
                    <a:pt x="6266" y="8599"/>
                    <a:pt x="6266" y="8599"/>
                  </a:cubicBezTo>
                  <a:cubicBezTo>
                    <a:pt x="6686" y="8116"/>
                    <a:pt x="7166" y="7750"/>
                    <a:pt x="7674" y="7486"/>
                  </a:cubicBezTo>
                  <a:cubicBezTo>
                    <a:pt x="7928" y="6561"/>
                    <a:pt x="8330" y="5465"/>
                    <a:pt x="9048" y="4601"/>
                  </a:cubicBezTo>
                  <a:cubicBezTo>
                    <a:pt x="8814" y="4327"/>
                    <a:pt x="8569" y="4018"/>
                    <a:pt x="8344" y="3675"/>
                  </a:cubicBezTo>
                  <a:cubicBezTo>
                    <a:pt x="8272" y="3565"/>
                    <a:pt x="8201" y="3451"/>
                    <a:pt x="8133" y="3338"/>
                  </a:cubicBezTo>
                  <a:cubicBezTo>
                    <a:pt x="7145" y="1650"/>
                    <a:pt x="5241" y="0"/>
                    <a:pt x="34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34867;p126">
              <a:extLst>
                <a:ext uri="{FF2B5EF4-FFF2-40B4-BE49-F238E27FC236}">
                  <a16:creationId xmlns:a16="http://schemas.microsoft.com/office/drawing/2014/main" id="{3CCC3AA4-DE58-F77C-2213-706001077F40}"/>
                </a:ext>
              </a:extLst>
            </p:cNvPr>
            <p:cNvSpPr/>
            <p:nvPr/>
          </p:nvSpPr>
          <p:spPr>
            <a:xfrm>
              <a:off x="5591807" y="3618629"/>
              <a:ext cx="105851" cy="152385"/>
            </a:xfrm>
            <a:custGeom>
              <a:avLst/>
              <a:gdLst/>
              <a:ahLst/>
              <a:cxnLst/>
              <a:rect l="l" t="t" r="r" b="b"/>
              <a:pathLst>
                <a:path w="5259" h="7571" extrusionOk="0">
                  <a:moveTo>
                    <a:pt x="4392" y="1"/>
                  </a:moveTo>
                  <a:cubicBezTo>
                    <a:pt x="3725" y="1"/>
                    <a:pt x="2257" y="956"/>
                    <a:pt x="1612" y="1913"/>
                  </a:cubicBezTo>
                  <a:cubicBezTo>
                    <a:pt x="968" y="2869"/>
                    <a:pt x="1" y="5620"/>
                    <a:pt x="1" y="6257"/>
                  </a:cubicBezTo>
                  <a:cubicBezTo>
                    <a:pt x="1" y="6965"/>
                    <a:pt x="583" y="7571"/>
                    <a:pt x="967" y="7571"/>
                  </a:cubicBezTo>
                  <a:cubicBezTo>
                    <a:pt x="1044" y="7571"/>
                    <a:pt x="1113" y="7546"/>
                    <a:pt x="1167" y="7493"/>
                  </a:cubicBezTo>
                  <a:cubicBezTo>
                    <a:pt x="2746" y="5959"/>
                    <a:pt x="4985" y="1927"/>
                    <a:pt x="5186" y="839"/>
                  </a:cubicBezTo>
                  <a:cubicBezTo>
                    <a:pt x="5259" y="434"/>
                    <a:pt x="5060" y="1"/>
                    <a:pt x="4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34868;p126">
              <a:extLst>
                <a:ext uri="{FF2B5EF4-FFF2-40B4-BE49-F238E27FC236}">
                  <a16:creationId xmlns:a16="http://schemas.microsoft.com/office/drawing/2014/main" id="{3E2B8808-F406-E535-50B0-D406FAD86D08}"/>
                </a:ext>
              </a:extLst>
            </p:cNvPr>
            <p:cNvSpPr/>
            <p:nvPr/>
          </p:nvSpPr>
          <p:spPr>
            <a:xfrm>
              <a:off x="4930873" y="4363530"/>
              <a:ext cx="259906" cy="236458"/>
            </a:xfrm>
            <a:custGeom>
              <a:avLst/>
              <a:gdLst/>
              <a:ahLst/>
              <a:cxnLst/>
              <a:rect l="l" t="t" r="r" b="b"/>
              <a:pathLst>
                <a:path w="12913" h="11748" extrusionOk="0">
                  <a:moveTo>
                    <a:pt x="8180" y="1"/>
                  </a:moveTo>
                  <a:cubicBezTo>
                    <a:pt x="7782" y="1"/>
                    <a:pt x="7383" y="55"/>
                    <a:pt x="6995" y="177"/>
                  </a:cubicBezTo>
                  <a:cubicBezTo>
                    <a:pt x="6217" y="417"/>
                    <a:pt x="4238" y="1232"/>
                    <a:pt x="3853" y="1712"/>
                  </a:cubicBezTo>
                  <a:cubicBezTo>
                    <a:pt x="3470" y="2194"/>
                    <a:pt x="2896" y="2873"/>
                    <a:pt x="2320" y="3200"/>
                  </a:cubicBezTo>
                  <a:cubicBezTo>
                    <a:pt x="1740" y="3528"/>
                    <a:pt x="1142" y="3507"/>
                    <a:pt x="1007" y="4040"/>
                  </a:cubicBezTo>
                  <a:cubicBezTo>
                    <a:pt x="873" y="4573"/>
                    <a:pt x="1068" y="5142"/>
                    <a:pt x="1513" y="5497"/>
                  </a:cubicBezTo>
                  <a:cubicBezTo>
                    <a:pt x="1520" y="5506"/>
                    <a:pt x="1531" y="5512"/>
                    <a:pt x="1538" y="5512"/>
                  </a:cubicBezTo>
                  <a:cubicBezTo>
                    <a:pt x="1635" y="5578"/>
                    <a:pt x="1774" y="5604"/>
                    <a:pt x="1932" y="5604"/>
                  </a:cubicBezTo>
                  <a:cubicBezTo>
                    <a:pt x="2543" y="5604"/>
                    <a:pt x="3452" y="5216"/>
                    <a:pt x="3452" y="5216"/>
                  </a:cubicBezTo>
                  <a:lnTo>
                    <a:pt x="3452" y="5216"/>
                  </a:lnTo>
                  <a:cubicBezTo>
                    <a:pt x="3452" y="5216"/>
                    <a:pt x="2432" y="6330"/>
                    <a:pt x="2193" y="6550"/>
                  </a:cubicBezTo>
                  <a:cubicBezTo>
                    <a:pt x="1959" y="6775"/>
                    <a:pt x="1194" y="7872"/>
                    <a:pt x="965" y="8242"/>
                  </a:cubicBezTo>
                  <a:cubicBezTo>
                    <a:pt x="741" y="8612"/>
                    <a:pt x="89" y="9412"/>
                    <a:pt x="45" y="9665"/>
                  </a:cubicBezTo>
                  <a:cubicBezTo>
                    <a:pt x="1" y="9916"/>
                    <a:pt x="260" y="10329"/>
                    <a:pt x="616" y="10437"/>
                  </a:cubicBezTo>
                  <a:cubicBezTo>
                    <a:pt x="706" y="10463"/>
                    <a:pt x="820" y="10478"/>
                    <a:pt x="947" y="10478"/>
                  </a:cubicBezTo>
                  <a:cubicBezTo>
                    <a:pt x="1320" y="10478"/>
                    <a:pt x="1805" y="10343"/>
                    <a:pt x="2136" y="9945"/>
                  </a:cubicBezTo>
                  <a:cubicBezTo>
                    <a:pt x="2580" y="9412"/>
                    <a:pt x="3705" y="8405"/>
                    <a:pt x="3705" y="8404"/>
                  </a:cubicBezTo>
                  <a:lnTo>
                    <a:pt x="3705" y="8404"/>
                  </a:lnTo>
                  <a:cubicBezTo>
                    <a:pt x="3705" y="8405"/>
                    <a:pt x="3291" y="9369"/>
                    <a:pt x="3189" y="9603"/>
                  </a:cubicBezTo>
                  <a:cubicBezTo>
                    <a:pt x="3082" y="9842"/>
                    <a:pt x="2819" y="10763"/>
                    <a:pt x="2809" y="11154"/>
                  </a:cubicBezTo>
                  <a:cubicBezTo>
                    <a:pt x="2800" y="11450"/>
                    <a:pt x="3160" y="11748"/>
                    <a:pt x="3647" y="11748"/>
                  </a:cubicBezTo>
                  <a:cubicBezTo>
                    <a:pt x="3799" y="11748"/>
                    <a:pt x="3963" y="11719"/>
                    <a:pt x="4132" y="11652"/>
                  </a:cubicBezTo>
                  <a:cubicBezTo>
                    <a:pt x="4843" y="11375"/>
                    <a:pt x="5078" y="10407"/>
                    <a:pt x="5188" y="10276"/>
                  </a:cubicBezTo>
                  <a:cubicBezTo>
                    <a:pt x="5225" y="10233"/>
                    <a:pt x="5328" y="10080"/>
                    <a:pt x="5456" y="9891"/>
                  </a:cubicBezTo>
                  <a:lnTo>
                    <a:pt x="5459" y="9881"/>
                  </a:lnTo>
                  <a:cubicBezTo>
                    <a:pt x="5711" y="9506"/>
                    <a:pt x="6042" y="9002"/>
                    <a:pt x="6085" y="8941"/>
                  </a:cubicBezTo>
                  <a:lnTo>
                    <a:pt x="6085" y="8948"/>
                  </a:lnTo>
                  <a:cubicBezTo>
                    <a:pt x="6057" y="9090"/>
                    <a:pt x="5807" y="10225"/>
                    <a:pt x="5769" y="10410"/>
                  </a:cubicBezTo>
                  <a:cubicBezTo>
                    <a:pt x="5723" y="10614"/>
                    <a:pt x="5989" y="11335"/>
                    <a:pt x="6480" y="11360"/>
                  </a:cubicBezTo>
                  <a:cubicBezTo>
                    <a:pt x="6506" y="11362"/>
                    <a:pt x="6532" y="11363"/>
                    <a:pt x="6558" y="11363"/>
                  </a:cubicBezTo>
                  <a:cubicBezTo>
                    <a:pt x="7026" y="11363"/>
                    <a:pt x="7541" y="11120"/>
                    <a:pt x="7689" y="10823"/>
                  </a:cubicBezTo>
                  <a:lnTo>
                    <a:pt x="8110" y="10201"/>
                  </a:lnTo>
                  <a:lnTo>
                    <a:pt x="8259" y="9980"/>
                  </a:lnTo>
                  <a:cubicBezTo>
                    <a:pt x="8259" y="9980"/>
                    <a:pt x="8263" y="9984"/>
                    <a:pt x="8269" y="9984"/>
                  </a:cubicBezTo>
                  <a:cubicBezTo>
                    <a:pt x="8332" y="10008"/>
                    <a:pt x="8610" y="10152"/>
                    <a:pt x="8922" y="10152"/>
                  </a:cubicBezTo>
                  <a:cubicBezTo>
                    <a:pt x="9020" y="10152"/>
                    <a:pt x="9121" y="10138"/>
                    <a:pt x="9220" y="10102"/>
                  </a:cubicBezTo>
                  <a:cubicBezTo>
                    <a:pt x="9452" y="10015"/>
                    <a:pt x="9939" y="9943"/>
                    <a:pt x="10198" y="9635"/>
                  </a:cubicBezTo>
                  <a:cubicBezTo>
                    <a:pt x="10426" y="9362"/>
                    <a:pt x="10227" y="8781"/>
                    <a:pt x="10227" y="8656"/>
                  </a:cubicBezTo>
                  <a:cubicBezTo>
                    <a:pt x="10227" y="8648"/>
                    <a:pt x="10231" y="8642"/>
                    <a:pt x="10231" y="8638"/>
                  </a:cubicBezTo>
                  <a:cubicBezTo>
                    <a:pt x="10245" y="8602"/>
                    <a:pt x="10276" y="8498"/>
                    <a:pt x="10320" y="8361"/>
                  </a:cubicBezTo>
                  <a:cubicBezTo>
                    <a:pt x="10447" y="7965"/>
                    <a:pt x="10676" y="7268"/>
                    <a:pt x="10881" y="6859"/>
                  </a:cubicBezTo>
                  <a:cubicBezTo>
                    <a:pt x="11163" y="6312"/>
                    <a:pt x="12558" y="4664"/>
                    <a:pt x="12748" y="3197"/>
                  </a:cubicBezTo>
                  <a:cubicBezTo>
                    <a:pt x="12913" y="1942"/>
                    <a:pt x="10557" y="1"/>
                    <a:pt x="81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34869;p126">
              <a:extLst>
                <a:ext uri="{FF2B5EF4-FFF2-40B4-BE49-F238E27FC236}">
                  <a16:creationId xmlns:a16="http://schemas.microsoft.com/office/drawing/2014/main" id="{FC46CA0C-FF27-9F47-6842-0E54563C413C}"/>
                </a:ext>
              </a:extLst>
            </p:cNvPr>
            <p:cNvSpPr/>
            <p:nvPr/>
          </p:nvSpPr>
          <p:spPr>
            <a:xfrm>
              <a:off x="5247986" y="4135034"/>
              <a:ext cx="135337" cy="165066"/>
            </a:xfrm>
            <a:custGeom>
              <a:avLst/>
              <a:gdLst/>
              <a:ahLst/>
              <a:cxnLst/>
              <a:rect l="l" t="t" r="r" b="b"/>
              <a:pathLst>
                <a:path w="6724" h="8201" extrusionOk="0">
                  <a:moveTo>
                    <a:pt x="4302" y="0"/>
                  </a:moveTo>
                  <a:cubicBezTo>
                    <a:pt x="3986" y="0"/>
                    <a:pt x="3663" y="64"/>
                    <a:pt x="3352" y="208"/>
                  </a:cubicBezTo>
                  <a:cubicBezTo>
                    <a:pt x="2664" y="528"/>
                    <a:pt x="2284" y="2469"/>
                    <a:pt x="1840" y="3047"/>
                  </a:cubicBezTo>
                  <a:cubicBezTo>
                    <a:pt x="1396" y="3626"/>
                    <a:pt x="30" y="5451"/>
                    <a:pt x="16" y="6219"/>
                  </a:cubicBezTo>
                  <a:cubicBezTo>
                    <a:pt x="1" y="7201"/>
                    <a:pt x="1195" y="8200"/>
                    <a:pt x="2430" y="8200"/>
                  </a:cubicBezTo>
                  <a:cubicBezTo>
                    <a:pt x="2631" y="8200"/>
                    <a:pt x="2833" y="8174"/>
                    <a:pt x="3031" y="8117"/>
                  </a:cubicBezTo>
                  <a:cubicBezTo>
                    <a:pt x="5101" y="7522"/>
                    <a:pt x="6724" y="2513"/>
                    <a:pt x="6599" y="1670"/>
                  </a:cubicBezTo>
                  <a:cubicBezTo>
                    <a:pt x="6471" y="812"/>
                    <a:pt x="5430" y="0"/>
                    <a:pt x="43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34870;p126">
              <a:extLst>
                <a:ext uri="{FF2B5EF4-FFF2-40B4-BE49-F238E27FC236}">
                  <a16:creationId xmlns:a16="http://schemas.microsoft.com/office/drawing/2014/main" id="{A4638112-1CBF-3C53-AF6B-1F64D6788992}"/>
                </a:ext>
              </a:extLst>
            </p:cNvPr>
            <p:cNvSpPr/>
            <p:nvPr/>
          </p:nvSpPr>
          <p:spPr>
            <a:xfrm>
              <a:off x="5071678" y="4353125"/>
              <a:ext cx="131050" cy="74774"/>
            </a:xfrm>
            <a:custGeom>
              <a:avLst/>
              <a:gdLst/>
              <a:ahLst/>
              <a:cxnLst/>
              <a:rect l="l" t="t" r="r" b="b"/>
              <a:pathLst>
                <a:path w="6511" h="3715" extrusionOk="0">
                  <a:moveTo>
                    <a:pt x="1191" y="0"/>
                  </a:moveTo>
                  <a:cubicBezTo>
                    <a:pt x="841" y="0"/>
                    <a:pt x="525" y="25"/>
                    <a:pt x="260" y="58"/>
                  </a:cubicBezTo>
                  <a:cubicBezTo>
                    <a:pt x="167" y="271"/>
                    <a:pt x="82" y="481"/>
                    <a:pt x="0" y="691"/>
                  </a:cubicBezTo>
                  <a:cubicBezTo>
                    <a:pt x="387" y="570"/>
                    <a:pt x="785" y="515"/>
                    <a:pt x="1182" y="515"/>
                  </a:cubicBezTo>
                  <a:cubicBezTo>
                    <a:pt x="3559" y="515"/>
                    <a:pt x="5917" y="2458"/>
                    <a:pt x="5752" y="3714"/>
                  </a:cubicBezTo>
                  <a:cubicBezTo>
                    <a:pt x="5752" y="3714"/>
                    <a:pt x="6048" y="3490"/>
                    <a:pt x="6510" y="3110"/>
                  </a:cubicBezTo>
                  <a:cubicBezTo>
                    <a:pt x="5095" y="514"/>
                    <a:pt x="2790" y="0"/>
                    <a:pt x="1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34871;p126">
              <a:extLst>
                <a:ext uri="{FF2B5EF4-FFF2-40B4-BE49-F238E27FC236}">
                  <a16:creationId xmlns:a16="http://schemas.microsoft.com/office/drawing/2014/main" id="{89E57D5C-E95E-E2A4-5E02-4BAB14456E8B}"/>
                </a:ext>
              </a:extLst>
            </p:cNvPr>
            <p:cNvSpPr/>
            <p:nvPr/>
          </p:nvSpPr>
          <p:spPr>
            <a:xfrm>
              <a:off x="4702659" y="4224215"/>
              <a:ext cx="31701" cy="14109"/>
            </a:xfrm>
            <a:custGeom>
              <a:avLst/>
              <a:gdLst/>
              <a:ahLst/>
              <a:cxnLst/>
              <a:rect l="l" t="t" r="r" b="b"/>
              <a:pathLst>
                <a:path w="1575" h="701" extrusionOk="0">
                  <a:moveTo>
                    <a:pt x="145" y="0"/>
                  </a:moveTo>
                  <a:cubicBezTo>
                    <a:pt x="84" y="253"/>
                    <a:pt x="37" y="488"/>
                    <a:pt x="1" y="701"/>
                  </a:cubicBezTo>
                  <a:cubicBezTo>
                    <a:pt x="268" y="505"/>
                    <a:pt x="552" y="363"/>
                    <a:pt x="830" y="295"/>
                  </a:cubicBezTo>
                  <a:cubicBezTo>
                    <a:pt x="1097" y="227"/>
                    <a:pt x="1346" y="196"/>
                    <a:pt x="1574" y="192"/>
                  </a:cubicBezTo>
                  <a:cubicBezTo>
                    <a:pt x="1019" y="46"/>
                    <a:pt x="525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34872;p126">
              <a:extLst>
                <a:ext uri="{FF2B5EF4-FFF2-40B4-BE49-F238E27FC236}">
                  <a16:creationId xmlns:a16="http://schemas.microsoft.com/office/drawing/2014/main" id="{105F6A17-6093-4768-B2C9-6A6F8FE87743}"/>
                </a:ext>
              </a:extLst>
            </p:cNvPr>
            <p:cNvSpPr/>
            <p:nvPr/>
          </p:nvSpPr>
          <p:spPr>
            <a:xfrm>
              <a:off x="4771330" y="4244643"/>
              <a:ext cx="42167" cy="53861"/>
            </a:xfrm>
            <a:custGeom>
              <a:avLst/>
              <a:gdLst/>
              <a:ahLst/>
              <a:cxnLst/>
              <a:rect l="l" t="t" r="r" b="b"/>
              <a:pathLst>
                <a:path w="2095" h="2676" extrusionOk="0">
                  <a:moveTo>
                    <a:pt x="0" y="1"/>
                  </a:moveTo>
                  <a:lnTo>
                    <a:pt x="0" y="1"/>
                  </a:lnTo>
                  <a:cubicBezTo>
                    <a:pt x="452" y="566"/>
                    <a:pt x="629" y="1299"/>
                    <a:pt x="605" y="1800"/>
                  </a:cubicBezTo>
                  <a:cubicBezTo>
                    <a:pt x="942" y="1996"/>
                    <a:pt x="1259" y="2305"/>
                    <a:pt x="1508" y="2675"/>
                  </a:cubicBezTo>
                  <a:cubicBezTo>
                    <a:pt x="1721" y="2497"/>
                    <a:pt x="1916" y="2326"/>
                    <a:pt x="2094" y="2159"/>
                  </a:cubicBezTo>
                  <a:cubicBezTo>
                    <a:pt x="1447" y="1163"/>
                    <a:pt x="717" y="47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34873;p126">
              <a:extLst>
                <a:ext uri="{FF2B5EF4-FFF2-40B4-BE49-F238E27FC236}">
                  <a16:creationId xmlns:a16="http://schemas.microsoft.com/office/drawing/2014/main" id="{A31421F2-24AB-9DA1-FF98-21AD3A590CA5}"/>
                </a:ext>
              </a:extLst>
            </p:cNvPr>
            <p:cNvSpPr/>
            <p:nvPr/>
          </p:nvSpPr>
          <p:spPr>
            <a:xfrm>
              <a:off x="5353046" y="3437672"/>
              <a:ext cx="206790" cy="192902"/>
            </a:xfrm>
            <a:custGeom>
              <a:avLst/>
              <a:gdLst/>
              <a:ahLst/>
              <a:cxnLst/>
              <a:rect l="l" t="t" r="r" b="b"/>
              <a:pathLst>
                <a:path w="10274" h="9584" extrusionOk="0">
                  <a:moveTo>
                    <a:pt x="10214" y="1"/>
                  </a:moveTo>
                  <a:cubicBezTo>
                    <a:pt x="7233" y="2459"/>
                    <a:pt x="6450" y="5433"/>
                    <a:pt x="6450" y="5433"/>
                  </a:cubicBezTo>
                  <a:cubicBezTo>
                    <a:pt x="5074" y="5878"/>
                    <a:pt x="3760" y="6869"/>
                    <a:pt x="3141" y="7758"/>
                  </a:cubicBezTo>
                  <a:cubicBezTo>
                    <a:pt x="2638" y="8480"/>
                    <a:pt x="1895" y="8919"/>
                    <a:pt x="1163" y="8940"/>
                  </a:cubicBezTo>
                  <a:cubicBezTo>
                    <a:pt x="430" y="8960"/>
                    <a:pt x="0" y="9503"/>
                    <a:pt x="0" y="9503"/>
                  </a:cubicBezTo>
                  <a:cubicBezTo>
                    <a:pt x="0" y="9503"/>
                    <a:pt x="351" y="9583"/>
                    <a:pt x="830" y="9583"/>
                  </a:cubicBezTo>
                  <a:cubicBezTo>
                    <a:pt x="1478" y="9583"/>
                    <a:pt x="2362" y="9436"/>
                    <a:pt x="2938" y="8746"/>
                  </a:cubicBezTo>
                  <a:cubicBezTo>
                    <a:pt x="3938" y="7547"/>
                    <a:pt x="6937" y="5635"/>
                    <a:pt x="6937" y="5635"/>
                  </a:cubicBezTo>
                  <a:cubicBezTo>
                    <a:pt x="7160" y="4521"/>
                    <a:pt x="9341" y="1452"/>
                    <a:pt x="10274" y="458"/>
                  </a:cubicBezTo>
                  <a:cubicBezTo>
                    <a:pt x="10274" y="458"/>
                    <a:pt x="10260" y="280"/>
                    <a:pt x="10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34874;p126">
              <a:extLst>
                <a:ext uri="{FF2B5EF4-FFF2-40B4-BE49-F238E27FC236}">
                  <a16:creationId xmlns:a16="http://schemas.microsoft.com/office/drawing/2014/main" id="{2418632A-1390-4A58-DFDC-8FF7A6E6C109}"/>
                </a:ext>
              </a:extLst>
            </p:cNvPr>
            <p:cNvSpPr/>
            <p:nvPr/>
          </p:nvSpPr>
          <p:spPr>
            <a:xfrm>
              <a:off x="4931678" y="3974979"/>
              <a:ext cx="179718" cy="155203"/>
            </a:xfrm>
            <a:custGeom>
              <a:avLst/>
              <a:gdLst/>
              <a:ahLst/>
              <a:cxnLst/>
              <a:rect l="l" t="t" r="r" b="b"/>
              <a:pathLst>
                <a:path w="8929" h="7711" extrusionOk="0">
                  <a:moveTo>
                    <a:pt x="4032" y="1"/>
                  </a:moveTo>
                  <a:cubicBezTo>
                    <a:pt x="2974" y="1"/>
                    <a:pt x="1966" y="420"/>
                    <a:pt x="1287" y="1248"/>
                  </a:cubicBezTo>
                  <a:cubicBezTo>
                    <a:pt x="0" y="2816"/>
                    <a:pt x="379" y="5255"/>
                    <a:pt x="2133" y="6695"/>
                  </a:cubicBezTo>
                  <a:cubicBezTo>
                    <a:pt x="2961" y="7375"/>
                    <a:pt x="3948" y="7710"/>
                    <a:pt x="4895" y="7710"/>
                  </a:cubicBezTo>
                  <a:cubicBezTo>
                    <a:pt x="5954" y="7710"/>
                    <a:pt x="6961" y="7291"/>
                    <a:pt x="7641" y="6463"/>
                  </a:cubicBezTo>
                  <a:cubicBezTo>
                    <a:pt x="8929" y="4896"/>
                    <a:pt x="8550" y="2457"/>
                    <a:pt x="6795" y="1017"/>
                  </a:cubicBezTo>
                  <a:cubicBezTo>
                    <a:pt x="5967" y="337"/>
                    <a:pt x="4979" y="1"/>
                    <a:pt x="40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34875;p126">
              <a:extLst>
                <a:ext uri="{FF2B5EF4-FFF2-40B4-BE49-F238E27FC236}">
                  <a16:creationId xmlns:a16="http://schemas.microsoft.com/office/drawing/2014/main" id="{0522AD38-9D0D-6FED-5F29-05661418E890}"/>
                </a:ext>
              </a:extLst>
            </p:cNvPr>
            <p:cNvSpPr/>
            <p:nvPr/>
          </p:nvSpPr>
          <p:spPr>
            <a:xfrm>
              <a:off x="5149708" y="4212038"/>
              <a:ext cx="90272" cy="16585"/>
            </a:xfrm>
            <a:custGeom>
              <a:avLst/>
              <a:gdLst/>
              <a:ahLst/>
              <a:cxnLst/>
              <a:rect l="l" t="t" r="r" b="b"/>
              <a:pathLst>
                <a:path w="4485" h="824" extrusionOk="0">
                  <a:moveTo>
                    <a:pt x="1505" y="0"/>
                  </a:moveTo>
                  <a:cubicBezTo>
                    <a:pt x="1048" y="0"/>
                    <a:pt x="545" y="49"/>
                    <a:pt x="1" y="171"/>
                  </a:cubicBezTo>
                  <a:cubicBezTo>
                    <a:pt x="7" y="292"/>
                    <a:pt x="22" y="410"/>
                    <a:pt x="36" y="527"/>
                  </a:cubicBezTo>
                  <a:cubicBezTo>
                    <a:pt x="36" y="527"/>
                    <a:pt x="29" y="538"/>
                    <a:pt x="15" y="559"/>
                  </a:cubicBezTo>
                  <a:cubicBezTo>
                    <a:pt x="381" y="467"/>
                    <a:pt x="1023" y="342"/>
                    <a:pt x="1828" y="342"/>
                  </a:cubicBezTo>
                  <a:cubicBezTo>
                    <a:pt x="2598" y="342"/>
                    <a:pt x="3516" y="456"/>
                    <a:pt x="4484" y="823"/>
                  </a:cubicBezTo>
                  <a:cubicBezTo>
                    <a:pt x="4484" y="823"/>
                    <a:pt x="3379" y="0"/>
                    <a:pt x="1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34876;p126">
              <a:extLst>
                <a:ext uri="{FF2B5EF4-FFF2-40B4-BE49-F238E27FC236}">
                  <a16:creationId xmlns:a16="http://schemas.microsoft.com/office/drawing/2014/main" id="{51BF0791-B893-55A9-8406-BE7CD4D3F5A9}"/>
                </a:ext>
              </a:extLst>
            </p:cNvPr>
            <p:cNvSpPr/>
            <p:nvPr/>
          </p:nvSpPr>
          <p:spPr>
            <a:xfrm>
              <a:off x="5254245" y="4033094"/>
              <a:ext cx="164643" cy="17350"/>
            </a:xfrm>
            <a:custGeom>
              <a:avLst/>
              <a:gdLst/>
              <a:ahLst/>
              <a:cxnLst/>
              <a:rect l="l" t="t" r="r" b="b"/>
              <a:pathLst>
                <a:path w="8180" h="862" extrusionOk="0">
                  <a:moveTo>
                    <a:pt x="4706" y="0"/>
                  </a:moveTo>
                  <a:cubicBezTo>
                    <a:pt x="2134" y="0"/>
                    <a:pt x="1" y="553"/>
                    <a:pt x="0" y="553"/>
                  </a:cubicBezTo>
                  <a:cubicBezTo>
                    <a:pt x="927" y="430"/>
                    <a:pt x="1849" y="382"/>
                    <a:pt x="2722" y="382"/>
                  </a:cubicBezTo>
                  <a:cubicBezTo>
                    <a:pt x="4894" y="382"/>
                    <a:pt x="6772" y="679"/>
                    <a:pt x="7714" y="862"/>
                  </a:cubicBezTo>
                  <a:cubicBezTo>
                    <a:pt x="7789" y="792"/>
                    <a:pt x="7952" y="635"/>
                    <a:pt x="8180" y="407"/>
                  </a:cubicBezTo>
                  <a:cubicBezTo>
                    <a:pt x="7032" y="105"/>
                    <a:pt x="5827" y="0"/>
                    <a:pt x="47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4877;p126">
              <a:extLst>
                <a:ext uri="{FF2B5EF4-FFF2-40B4-BE49-F238E27FC236}">
                  <a16:creationId xmlns:a16="http://schemas.microsoft.com/office/drawing/2014/main" id="{18636ADD-2CA3-82EB-DDD1-0E1855BA46A5}"/>
                </a:ext>
              </a:extLst>
            </p:cNvPr>
            <p:cNvSpPr/>
            <p:nvPr/>
          </p:nvSpPr>
          <p:spPr>
            <a:xfrm>
              <a:off x="4734418" y="4142723"/>
              <a:ext cx="110500" cy="74351"/>
            </a:xfrm>
            <a:custGeom>
              <a:avLst/>
              <a:gdLst/>
              <a:ahLst/>
              <a:cxnLst/>
              <a:rect l="l" t="t" r="r" b="b"/>
              <a:pathLst>
                <a:path w="5490" h="3694" extrusionOk="0">
                  <a:moveTo>
                    <a:pt x="537" y="1"/>
                  </a:moveTo>
                  <a:cubicBezTo>
                    <a:pt x="426" y="1"/>
                    <a:pt x="312" y="4"/>
                    <a:pt x="195" y="11"/>
                  </a:cubicBezTo>
                  <a:cubicBezTo>
                    <a:pt x="85" y="316"/>
                    <a:pt x="36" y="502"/>
                    <a:pt x="36" y="502"/>
                  </a:cubicBezTo>
                  <a:cubicBezTo>
                    <a:pt x="21" y="520"/>
                    <a:pt x="11" y="541"/>
                    <a:pt x="0" y="559"/>
                  </a:cubicBezTo>
                  <a:cubicBezTo>
                    <a:pt x="50" y="558"/>
                    <a:pt x="102" y="557"/>
                    <a:pt x="158" y="557"/>
                  </a:cubicBezTo>
                  <a:cubicBezTo>
                    <a:pt x="1350" y="557"/>
                    <a:pt x="3963" y="904"/>
                    <a:pt x="5490" y="3694"/>
                  </a:cubicBezTo>
                  <a:cubicBezTo>
                    <a:pt x="5414" y="3477"/>
                    <a:pt x="4167" y="1"/>
                    <a:pt x="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4878;p126">
              <a:extLst>
                <a:ext uri="{FF2B5EF4-FFF2-40B4-BE49-F238E27FC236}">
                  <a16:creationId xmlns:a16="http://schemas.microsoft.com/office/drawing/2014/main" id="{043C04A2-F479-67F3-1A55-DD1C2CB3FD4D}"/>
                </a:ext>
              </a:extLst>
            </p:cNvPr>
            <p:cNvSpPr/>
            <p:nvPr/>
          </p:nvSpPr>
          <p:spPr>
            <a:xfrm>
              <a:off x="5433733" y="3683396"/>
              <a:ext cx="151802" cy="140933"/>
            </a:xfrm>
            <a:custGeom>
              <a:avLst/>
              <a:gdLst/>
              <a:ahLst/>
              <a:cxnLst/>
              <a:rect l="l" t="t" r="r" b="b"/>
              <a:pathLst>
                <a:path w="7542" h="7002" extrusionOk="0">
                  <a:moveTo>
                    <a:pt x="0" y="0"/>
                  </a:moveTo>
                  <a:cubicBezTo>
                    <a:pt x="0" y="2"/>
                    <a:pt x="61" y="6967"/>
                    <a:pt x="7205" y="7002"/>
                  </a:cubicBezTo>
                  <a:cubicBezTo>
                    <a:pt x="7361" y="6685"/>
                    <a:pt x="7468" y="6450"/>
                    <a:pt x="7542" y="6284"/>
                  </a:cubicBezTo>
                  <a:cubicBezTo>
                    <a:pt x="4667" y="6237"/>
                    <a:pt x="512" y="3875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4879;p126">
              <a:extLst>
                <a:ext uri="{FF2B5EF4-FFF2-40B4-BE49-F238E27FC236}">
                  <a16:creationId xmlns:a16="http://schemas.microsoft.com/office/drawing/2014/main" id="{80A42247-3E89-F8B8-EBBA-3D84A90B4A56}"/>
                </a:ext>
              </a:extLst>
            </p:cNvPr>
            <p:cNvSpPr/>
            <p:nvPr/>
          </p:nvSpPr>
          <p:spPr>
            <a:xfrm>
              <a:off x="5487773" y="3540297"/>
              <a:ext cx="119054" cy="52372"/>
            </a:xfrm>
            <a:custGeom>
              <a:avLst/>
              <a:gdLst/>
              <a:ahLst/>
              <a:cxnLst/>
              <a:rect l="l" t="t" r="r" b="b"/>
              <a:pathLst>
                <a:path w="5915" h="2602" extrusionOk="0">
                  <a:moveTo>
                    <a:pt x="320" y="0"/>
                  </a:moveTo>
                  <a:cubicBezTo>
                    <a:pt x="302" y="0"/>
                    <a:pt x="285" y="0"/>
                    <a:pt x="267" y="0"/>
                  </a:cubicBezTo>
                  <a:lnTo>
                    <a:pt x="0" y="468"/>
                  </a:lnTo>
                  <a:cubicBezTo>
                    <a:pt x="0" y="468"/>
                    <a:pt x="0" y="468"/>
                    <a:pt x="0" y="468"/>
                  </a:cubicBezTo>
                  <a:cubicBezTo>
                    <a:pt x="16" y="468"/>
                    <a:pt x="4013" y="470"/>
                    <a:pt x="5914" y="2602"/>
                  </a:cubicBezTo>
                  <a:cubicBezTo>
                    <a:pt x="5914" y="2602"/>
                    <a:pt x="4503" y="0"/>
                    <a:pt x="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4880;p126">
              <a:extLst>
                <a:ext uri="{FF2B5EF4-FFF2-40B4-BE49-F238E27FC236}">
                  <a16:creationId xmlns:a16="http://schemas.microsoft.com/office/drawing/2014/main" id="{0513A45C-DEC9-325E-7B51-7B74287C2CB7}"/>
                </a:ext>
              </a:extLst>
            </p:cNvPr>
            <p:cNvSpPr/>
            <p:nvPr/>
          </p:nvSpPr>
          <p:spPr>
            <a:xfrm>
              <a:off x="5358802" y="3501231"/>
              <a:ext cx="106998" cy="32828"/>
            </a:xfrm>
            <a:custGeom>
              <a:avLst/>
              <a:gdLst/>
              <a:ahLst/>
              <a:cxnLst/>
              <a:rect l="l" t="t" r="r" b="b"/>
              <a:pathLst>
                <a:path w="5316" h="1631" extrusionOk="0">
                  <a:moveTo>
                    <a:pt x="961" y="0"/>
                  </a:moveTo>
                  <a:cubicBezTo>
                    <a:pt x="708" y="0"/>
                    <a:pt x="447" y="15"/>
                    <a:pt x="178" y="48"/>
                  </a:cubicBezTo>
                  <a:cubicBezTo>
                    <a:pt x="79" y="353"/>
                    <a:pt x="19" y="556"/>
                    <a:pt x="1" y="610"/>
                  </a:cubicBezTo>
                  <a:cubicBezTo>
                    <a:pt x="344" y="552"/>
                    <a:pt x="818" y="496"/>
                    <a:pt x="1372" y="496"/>
                  </a:cubicBezTo>
                  <a:cubicBezTo>
                    <a:pt x="2495" y="496"/>
                    <a:pt x="3948" y="725"/>
                    <a:pt x="5315" y="1631"/>
                  </a:cubicBezTo>
                  <a:cubicBezTo>
                    <a:pt x="5212" y="1533"/>
                    <a:pt x="3518" y="0"/>
                    <a:pt x="9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4881;p126">
              <a:extLst>
                <a:ext uri="{FF2B5EF4-FFF2-40B4-BE49-F238E27FC236}">
                  <a16:creationId xmlns:a16="http://schemas.microsoft.com/office/drawing/2014/main" id="{37DC2A8C-DFA6-A46A-A2D6-A94FAE716E83}"/>
                </a:ext>
              </a:extLst>
            </p:cNvPr>
            <p:cNvSpPr/>
            <p:nvPr/>
          </p:nvSpPr>
          <p:spPr>
            <a:xfrm>
              <a:off x="5241747" y="3257318"/>
              <a:ext cx="62516" cy="57706"/>
            </a:xfrm>
            <a:custGeom>
              <a:avLst/>
              <a:gdLst/>
              <a:ahLst/>
              <a:cxnLst/>
              <a:rect l="l" t="t" r="r" b="b"/>
              <a:pathLst>
                <a:path w="3106" h="2867" extrusionOk="0">
                  <a:moveTo>
                    <a:pt x="1553" y="1"/>
                  </a:moveTo>
                  <a:cubicBezTo>
                    <a:pt x="1483" y="1"/>
                    <a:pt x="1413" y="38"/>
                    <a:pt x="1376" y="112"/>
                  </a:cubicBezTo>
                  <a:lnTo>
                    <a:pt x="1066" y="738"/>
                  </a:lnTo>
                  <a:cubicBezTo>
                    <a:pt x="1038" y="797"/>
                    <a:pt x="982" y="837"/>
                    <a:pt x="918" y="847"/>
                  </a:cubicBezTo>
                  <a:lnTo>
                    <a:pt x="227" y="947"/>
                  </a:lnTo>
                  <a:cubicBezTo>
                    <a:pt x="66" y="970"/>
                    <a:pt x="1" y="1170"/>
                    <a:pt x="118" y="1285"/>
                  </a:cubicBezTo>
                  <a:lnTo>
                    <a:pt x="618" y="1771"/>
                  </a:lnTo>
                  <a:cubicBezTo>
                    <a:pt x="665" y="1817"/>
                    <a:pt x="687" y="1882"/>
                    <a:pt x="675" y="1947"/>
                  </a:cubicBezTo>
                  <a:lnTo>
                    <a:pt x="558" y="2635"/>
                  </a:lnTo>
                  <a:cubicBezTo>
                    <a:pt x="535" y="2762"/>
                    <a:pt x="637" y="2866"/>
                    <a:pt x="753" y="2866"/>
                  </a:cubicBezTo>
                  <a:cubicBezTo>
                    <a:pt x="783" y="2866"/>
                    <a:pt x="814" y="2859"/>
                    <a:pt x="844" y="2843"/>
                  </a:cubicBezTo>
                  <a:lnTo>
                    <a:pt x="1462" y="2518"/>
                  </a:lnTo>
                  <a:cubicBezTo>
                    <a:pt x="1490" y="2503"/>
                    <a:pt x="1522" y="2496"/>
                    <a:pt x="1553" y="2496"/>
                  </a:cubicBezTo>
                  <a:cubicBezTo>
                    <a:pt x="1585" y="2496"/>
                    <a:pt x="1616" y="2503"/>
                    <a:pt x="1645" y="2518"/>
                  </a:cubicBezTo>
                  <a:lnTo>
                    <a:pt x="2263" y="2843"/>
                  </a:lnTo>
                  <a:cubicBezTo>
                    <a:pt x="2294" y="2859"/>
                    <a:pt x="2325" y="2866"/>
                    <a:pt x="2355" y="2866"/>
                  </a:cubicBezTo>
                  <a:cubicBezTo>
                    <a:pt x="2470" y="2866"/>
                    <a:pt x="2572" y="2762"/>
                    <a:pt x="2550" y="2635"/>
                  </a:cubicBezTo>
                  <a:lnTo>
                    <a:pt x="2431" y="1947"/>
                  </a:lnTo>
                  <a:cubicBezTo>
                    <a:pt x="2421" y="1882"/>
                    <a:pt x="2442" y="1817"/>
                    <a:pt x="2489" y="1771"/>
                  </a:cubicBezTo>
                  <a:lnTo>
                    <a:pt x="2988" y="1285"/>
                  </a:lnTo>
                  <a:cubicBezTo>
                    <a:pt x="3106" y="1170"/>
                    <a:pt x="3040" y="970"/>
                    <a:pt x="2879" y="947"/>
                  </a:cubicBezTo>
                  <a:lnTo>
                    <a:pt x="2188" y="847"/>
                  </a:lnTo>
                  <a:cubicBezTo>
                    <a:pt x="2124" y="837"/>
                    <a:pt x="2068" y="797"/>
                    <a:pt x="2039" y="738"/>
                  </a:cubicBezTo>
                  <a:lnTo>
                    <a:pt x="1731" y="112"/>
                  </a:lnTo>
                  <a:cubicBezTo>
                    <a:pt x="1694" y="38"/>
                    <a:pt x="1624" y="1"/>
                    <a:pt x="1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4882;p126">
              <a:extLst>
                <a:ext uri="{FF2B5EF4-FFF2-40B4-BE49-F238E27FC236}">
                  <a16:creationId xmlns:a16="http://schemas.microsoft.com/office/drawing/2014/main" id="{9645CBFE-CBC1-372C-5903-FB52084F762A}"/>
                </a:ext>
              </a:extLst>
            </p:cNvPr>
            <p:cNvSpPr/>
            <p:nvPr/>
          </p:nvSpPr>
          <p:spPr>
            <a:xfrm>
              <a:off x="5699967" y="4431739"/>
              <a:ext cx="89406" cy="82482"/>
            </a:xfrm>
            <a:custGeom>
              <a:avLst/>
              <a:gdLst/>
              <a:ahLst/>
              <a:cxnLst/>
              <a:rect l="l" t="t" r="r" b="b"/>
              <a:pathLst>
                <a:path w="4442" h="4098" extrusionOk="0">
                  <a:moveTo>
                    <a:pt x="2221" y="0"/>
                  </a:moveTo>
                  <a:cubicBezTo>
                    <a:pt x="2120" y="0"/>
                    <a:pt x="2019" y="53"/>
                    <a:pt x="1967" y="158"/>
                  </a:cubicBezTo>
                  <a:lnTo>
                    <a:pt x="1526" y="1053"/>
                  </a:lnTo>
                  <a:cubicBezTo>
                    <a:pt x="1484" y="1137"/>
                    <a:pt x="1404" y="1194"/>
                    <a:pt x="1313" y="1209"/>
                  </a:cubicBezTo>
                  <a:lnTo>
                    <a:pt x="325" y="1351"/>
                  </a:lnTo>
                  <a:cubicBezTo>
                    <a:pt x="93" y="1386"/>
                    <a:pt x="1" y="1672"/>
                    <a:pt x="168" y="1834"/>
                  </a:cubicBezTo>
                  <a:lnTo>
                    <a:pt x="883" y="2532"/>
                  </a:lnTo>
                  <a:cubicBezTo>
                    <a:pt x="949" y="2596"/>
                    <a:pt x="980" y="2690"/>
                    <a:pt x="964" y="2782"/>
                  </a:cubicBezTo>
                  <a:lnTo>
                    <a:pt x="796" y="3765"/>
                  </a:lnTo>
                  <a:cubicBezTo>
                    <a:pt x="765" y="3949"/>
                    <a:pt x="911" y="4097"/>
                    <a:pt x="1076" y="4097"/>
                  </a:cubicBezTo>
                  <a:cubicBezTo>
                    <a:pt x="1119" y="4097"/>
                    <a:pt x="1163" y="4087"/>
                    <a:pt x="1206" y="4064"/>
                  </a:cubicBezTo>
                  <a:lnTo>
                    <a:pt x="2090" y="3600"/>
                  </a:lnTo>
                  <a:cubicBezTo>
                    <a:pt x="2131" y="3579"/>
                    <a:pt x="2177" y="3568"/>
                    <a:pt x="2222" y="3568"/>
                  </a:cubicBezTo>
                  <a:cubicBezTo>
                    <a:pt x="2267" y="3568"/>
                    <a:pt x="2312" y="3579"/>
                    <a:pt x="2353" y="3600"/>
                  </a:cubicBezTo>
                  <a:lnTo>
                    <a:pt x="3237" y="4064"/>
                  </a:lnTo>
                  <a:cubicBezTo>
                    <a:pt x="3280" y="4087"/>
                    <a:pt x="3325" y="4098"/>
                    <a:pt x="3369" y="4098"/>
                  </a:cubicBezTo>
                  <a:cubicBezTo>
                    <a:pt x="3533" y="4098"/>
                    <a:pt x="3678" y="3949"/>
                    <a:pt x="3648" y="3765"/>
                  </a:cubicBezTo>
                  <a:lnTo>
                    <a:pt x="3479" y="2782"/>
                  </a:lnTo>
                  <a:cubicBezTo>
                    <a:pt x="3463" y="2690"/>
                    <a:pt x="3493" y="2596"/>
                    <a:pt x="3560" y="2532"/>
                  </a:cubicBezTo>
                  <a:lnTo>
                    <a:pt x="4273" y="1834"/>
                  </a:lnTo>
                  <a:cubicBezTo>
                    <a:pt x="4441" y="1672"/>
                    <a:pt x="4348" y="1386"/>
                    <a:pt x="4117" y="1351"/>
                  </a:cubicBezTo>
                  <a:lnTo>
                    <a:pt x="3129" y="1209"/>
                  </a:lnTo>
                  <a:cubicBezTo>
                    <a:pt x="3036" y="1195"/>
                    <a:pt x="2957" y="1137"/>
                    <a:pt x="2916" y="1053"/>
                  </a:cubicBezTo>
                  <a:lnTo>
                    <a:pt x="2475" y="158"/>
                  </a:lnTo>
                  <a:cubicBezTo>
                    <a:pt x="2423" y="53"/>
                    <a:pt x="2322" y="0"/>
                    <a:pt x="22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4883;p126">
              <a:extLst>
                <a:ext uri="{FF2B5EF4-FFF2-40B4-BE49-F238E27FC236}">
                  <a16:creationId xmlns:a16="http://schemas.microsoft.com/office/drawing/2014/main" id="{E7C22635-0C72-3C1B-3372-C3608E82506B}"/>
                </a:ext>
              </a:extLst>
            </p:cNvPr>
            <p:cNvSpPr/>
            <p:nvPr/>
          </p:nvSpPr>
          <p:spPr>
            <a:xfrm>
              <a:off x="5824962" y="3249348"/>
              <a:ext cx="65938" cy="60845"/>
            </a:xfrm>
            <a:custGeom>
              <a:avLst/>
              <a:gdLst/>
              <a:ahLst/>
              <a:cxnLst/>
              <a:rect l="l" t="t" r="r" b="b"/>
              <a:pathLst>
                <a:path w="3276" h="3023" extrusionOk="0">
                  <a:moveTo>
                    <a:pt x="1638" y="1"/>
                  </a:moveTo>
                  <a:cubicBezTo>
                    <a:pt x="1564" y="1"/>
                    <a:pt x="1490" y="39"/>
                    <a:pt x="1451" y="117"/>
                  </a:cubicBezTo>
                  <a:lnTo>
                    <a:pt x="1125" y="777"/>
                  </a:lnTo>
                  <a:cubicBezTo>
                    <a:pt x="1096" y="838"/>
                    <a:pt x="1036" y="881"/>
                    <a:pt x="968" y="892"/>
                  </a:cubicBezTo>
                  <a:lnTo>
                    <a:pt x="241" y="997"/>
                  </a:lnTo>
                  <a:cubicBezTo>
                    <a:pt x="70" y="1022"/>
                    <a:pt x="1" y="1232"/>
                    <a:pt x="124" y="1353"/>
                  </a:cubicBezTo>
                  <a:lnTo>
                    <a:pt x="650" y="1867"/>
                  </a:lnTo>
                  <a:cubicBezTo>
                    <a:pt x="701" y="1915"/>
                    <a:pt x="722" y="1983"/>
                    <a:pt x="711" y="2051"/>
                  </a:cubicBezTo>
                  <a:lnTo>
                    <a:pt x="587" y="2777"/>
                  </a:lnTo>
                  <a:cubicBezTo>
                    <a:pt x="565" y="2913"/>
                    <a:pt x="672" y="3022"/>
                    <a:pt x="793" y="3022"/>
                  </a:cubicBezTo>
                  <a:cubicBezTo>
                    <a:pt x="825" y="3022"/>
                    <a:pt x="858" y="3014"/>
                    <a:pt x="889" y="2998"/>
                  </a:cubicBezTo>
                  <a:lnTo>
                    <a:pt x="1541" y="2655"/>
                  </a:lnTo>
                  <a:cubicBezTo>
                    <a:pt x="1572" y="2639"/>
                    <a:pt x="1605" y="2631"/>
                    <a:pt x="1638" y="2631"/>
                  </a:cubicBezTo>
                  <a:cubicBezTo>
                    <a:pt x="1672" y="2631"/>
                    <a:pt x="1705" y="2639"/>
                    <a:pt x="1735" y="2655"/>
                  </a:cubicBezTo>
                  <a:lnTo>
                    <a:pt x="2387" y="2998"/>
                  </a:lnTo>
                  <a:cubicBezTo>
                    <a:pt x="2418" y="3015"/>
                    <a:pt x="2451" y="3022"/>
                    <a:pt x="2483" y="3022"/>
                  </a:cubicBezTo>
                  <a:cubicBezTo>
                    <a:pt x="2605" y="3022"/>
                    <a:pt x="2712" y="2912"/>
                    <a:pt x="2689" y="2777"/>
                  </a:cubicBezTo>
                  <a:lnTo>
                    <a:pt x="2566" y="2051"/>
                  </a:lnTo>
                  <a:cubicBezTo>
                    <a:pt x="2553" y="1983"/>
                    <a:pt x="2576" y="1915"/>
                    <a:pt x="2625" y="1867"/>
                  </a:cubicBezTo>
                  <a:lnTo>
                    <a:pt x="3152" y="1353"/>
                  </a:lnTo>
                  <a:cubicBezTo>
                    <a:pt x="3276" y="1232"/>
                    <a:pt x="3208" y="1022"/>
                    <a:pt x="3036" y="997"/>
                  </a:cubicBezTo>
                  <a:lnTo>
                    <a:pt x="2307" y="892"/>
                  </a:lnTo>
                  <a:cubicBezTo>
                    <a:pt x="2240" y="881"/>
                    <a:pt x="2181" y="840"/>
                    <a:pt x="2151" y="777"/>
                  </a:cubicBezTo>
                  <a:lnTo>
                    <a:pt x="1826" y="117"/>
                  </a:lnTo>
                  <a:cubicBezTo>
                    <a:pt x="1787" y="39"/>
                    <a:pt x="1713" y="1"/>
                    <a:pt x="1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4884;p126">
              <a:extLst>
                <a:ext uri="{FF2B5EF4-FFF2-40B4-BE49-F238E27FC236}">
                  <a16:creationId xmlns:a16="http://schemas.microsoft.com/office/drawing/2014/main" id="{181568B0-320C-3938-3ECC-14BE50483496}"/>
                </a:ext>
              </a:extLst>
            </p:cNvPr>
            <p:cNvSpPr/>
            <p:nvPr/>
          </p:nvSpPr>
          <p:spPr>
            <a:xfrm>
              <a:off x="4626983" y="3352315"/>
              <a:ext cx="13727" cy="13687"/>
            </a:xfrm>
            <a:custGeom>
              <a:avLst/>
              <a:gdLst/>
              <a:ahLst/>
              <a:cxnLst/>
              <a:rect l="l" t="t" r="r" b="b"/>
              <a:pathLst>
                <a:path w="682" h="680" extrusionOk="0">
                  <a:moveTo>
                    <a:pt x="341" y="0"/>
                  </a:moveTo>
                  <a:cubicBezTo>
                    <a:pt x="153" y="0"/>
                    <a:pt x="1" y="152"/>
                    <a:pt x="1" y="340"/>
                  </a:cubicBezTo>
                  <a:cubicBezTo>
                    <a:pt x="1" y="528"/>
                    <a:pt x="153" y="680"/>
                    <a:pt x="341" y="680"/>
                  </a:cubicBezTo>
                  <a:cubicBezTo>
                    <a:pt x="528" y="680"/>
                    <a:pt x="682" y="528"/>
                    <a:pt x="682" y="340"/>
                  </a:cubicBezTo>
                  <a:cubicBezTo>
                    <a:pt x="682" y="152"/>
                    <a:pt x="527" y="0"/>
                    <a:pt x="3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4885;p126">
              <a:extLst>
                <a:ext uri="{FF2B5EF4-FFF2-40B4-BE49-F238E27FC236}">
                  <a16:creationId xmlns:a16="http://schemas.microsoft.com/office/drawing/2014/main" id="{97A051CF-5007-E798-C2A7-1B0027E2CBC0}"/>
                </a:ext>
              </a:extLst>
            </p:cNvPr>
            <p:cNvSpPr/>
            <p:nvPr/>
          </p:nvSpPr>
          <p:spPr>
            <a:xfrm>
              <a:off x="4571998" y="3717591"/>
              <a:ext cx="11231" cy="11251"/>
            </a:xfrm>
            <a:custGeom>
              <a:avLst/>
              <a:gdLst/>
              <a:ahLst/>
              <a:cxnLst/>
              <a:rect l="l" t="t" r="r" b="b"/>
              <a:pathLst>
                <a:path w="558" h="559" extrusionOk="0">
                  <a:moveTo>
                    <a:pt x="278" y="1"/>
                  </a:moveTo>
                  <a:cubicBezTo>
                    <a:pt x="125" y="1"/>
                    <a:pt x="0" y="126"/>
                    <a:pt x="0" y="280"/>
                  </a:cubicBezTo>
                  <a:cubicBezTo>
                    <a:pt x="0" y="434"/>
                    <a:pt x="125" y="559"/>
                    <a:pt x="278" y="559"/>
                  </a:cubicBezTo>
                  <a:cubicBezTo>
                    <a:pt x="433" y="559"/>
                    <a:pt x="558" y="434"/>
                    <a:pt x="558" y="280"/>
                  </a:cubicBezTo>
                  <a:cubicBezTo>
                    <a:pt x="558" y="126"/>
                    <a:pt x="433" y="1"/>
                    <a:pt x="278" y="1"/>
                  </a:cubicBezTo>
                  <a:close/>
                </a:path>
              </a:pathLst>
            </a:custGeom>
            <a:solidFill>
              <a:srgbClr val="E7F4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4886;p126">
              <a:extLst>
                <a:ext uri="{FF2B5EF4-FFF2-40B4-BE49-F238E27FC236}">
                  <a16:creationId xmlns:a16="http://schemas.microsoft.com/office/drawing/2014/main" id="{E00B95BF-3DF1-EA65-44C4-82DCB4B18F28}"/>
                </a:ext>
              </a:extLst>
            </p:cNvPr>
            <p:cNvSpPr/>
            <p:nvPr/>
          </p:nvSpPr>
          <p:spPr>
            <a:xfrm>
              <a:off x="4951100" y="3375984"/>
              <a:ext cx="16243" cy="16243"/>
            </a:xfrm>
            <a:custGeom>
              <a:avLst/>
              <a:gdLst/>
              <a:ahLst/>
              <a:cxnLst/>
              <a:rect l="l" t="t" r="r" b="b"/>
              <a:pathLst>
                <a:path w="807" h="807" extrusionOk="0">
                  <a:moveTo>
                    <a:pt x="403" y="0"/>
                  </a:moveTo>
                  <a:cubicBezTo>
                    <a:pt x="181" y="0"/>
                    <a:pt x="1" y="181"/>
                    <a:pt x="1" y="404"/>
                  </a:cubicBezTo>
                  <a:cubicBezTo>
                    <a:pt x="1" y="626"/>
                    <a:pt x="181" y="806"/>
                    <a:pt x="403" y="806"/>
                  </a:cubicBezTo>
                  <a:cubicBezTo>
                    <a:pt x="626" y="806"/>
                    <a:pt x="807" y="626"/>
                    <a:pt x="807" y="404"/>
                  </a:cubicBezTo>
                  <a:cubicBezTo>
                    <a:pt x="807" y="181"/>
                    <a:pt x="626" y="0"/>
                    <a:pt x="4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4887;p126">
              <a:extLst>
                <a:ext uri="{FF2B5EF4-FFF2-40B4-BE49-F238E27FC236}">
                  <a16:creationId xmlns:a16="http://schemas.microsoft.com/office/drawing/2014/main" id="{92576C26-D42C-BC0D-B864-E750277CDD24}"/>
                </a:ext>
              </a:extLst>
            </p:cNvPr>
            <p:cNvSpPr/>
            <p:nvPr/>
          </p:nvSpPr>
          <p:spPr>
            <a:xfrm>
              <a:off x="5095769" y="2969530"/>
              <a:ext cx="16203" cy="16223"/>
            </a:xfrm>
            <a:custGeom>
              <a:avLst/>
              <a:gdLst/>
              <a:ahLst/>
              <a:cxnLst/>
              <a:rect l="l" t="t" r="r" b="b"/>
              <a:pathLst>
                <a:path w="805" h="806" extrusionOk="0">
                  <a:moveTo>
                    <a:pt x="402" y="1"/>
                  </a:moveTo>
                  <a:cubicBezTo>
                    <a:pt x="179" y="1"/>
                    <a:pt x="0" y="180"/>
                    <a:pt x="0" y="403"/>
                  </a:cubicBezTo>
                  <a:cubicBezTo>
                    <a:pt x="0" y="626"/>
                    <a:pt x="179" y="806"/>
                    <a:pt x="402" y="806"/>
                  </a:cubicBezTo>
                  <a:cubicBezTo>
                    <a:pt x="626" y="806"/>
                    <a:pt x="805" y="626"/>
                    <a:pt x="805" y="403"/>
                  </a:cubicBezTo>
                  <a:cubicBezTo>
                    <a:pt x="805" y="180"/>
                    <a:pt x="626" y="1"/>
                    <a:pt x="4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4888;p126">
              <a:extLst>
                <a:ext uri="{FF2B5EF4-FFF2-40B4-BE49-F238E27FC236}">
                  <a16:creationId xmlns:a16="http://schemas.microsoft.com/office/drawing/2014/main" id="{5288D3B0-41DF-6098-3A5C-88AC5FC50D79}"/>
                </a:ext>
              </a:extLst>
            </p:cNvPr>
            <p:cNvSpPr/>
            <p:nvPr/>
          </p:nvSpPr>
          <p:spPr>
            <a:xfrm>
              <a:off x="5606801" y="3059294"/>
              <a:ext cx="22462" cy="22462"/>
            </a:xfrm>
            <a:custGeom>
              <a:avLst/>
              <a:gdLst/>
              <a:ahLst/>
              <a:cxnLst/>
              <a:rect l="l" t="t" r="r" b="b"/>
              <a:pathLst>
                <a:path w="1116" h="1116" extrusionOk="0">
                  <a:moveTo>
                    <a:pt x="558" y="0"/>
                  </a:moveTo>
                  <a:cubicBezTo>
                    <a:pt x="250" y="0"/>
                    <a:pt x="0" y="251"/>
                    <a:pt x="0" y="558"/>
                  </a:cubicBezTo>
                  <a:cubicBezTo>
                    <a:pt x="0" y="866"/>
                    <a:pt x="250" y="1116"/>
                    <a:pt x="558" y="1116"/>
                  </a:cubicBezTo>
                  <a:cubicBezTo>
                    <a:pt x="866" y="1116"/>
                    <a:pt x="1116" y="866"/>
                    <a:pt x="1116" y="558"/>
                  </a:cubicBezTo>
                  <a:cubicBezTo>
                    <a:pt x="1116" y="251"/>
                    <a:pt x="866" y="0"/>
                    <a:pt x="5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4889;p126">
              <a:extLst>
                <a:ext uri="{FF2B5EF4-FFF2-40B4-BE49-F238E27FC236}">
                  <a16:creationId xmlns:a16="http://schemas.microsoft.com/office/drawing/2014/main" id="{D5E4A384-C64E-9F13-F79F-005E763A102B}"/>
                </a:ext>
              </a:extLst>
            </p:cNvPr>
            <p:cNvSpPr/>
            <p:nvPr/>
          </p:nvSpPr>
          <p:spPr>
            <a:xfrm>
              <a:off x="5914012" y="3809831"/>
              <a:ext cx="15237" cy="15237"/>
            </a:xfrm>
            <a:custGeom>
              <a:avLst/>
              <a:gdLst/>
              <a:ahLst/>
              <a:cxnLst/>
              <a:rect l="l" t="t" r="r" b="b"/>
              <a:pathLst>
                <a:path w="757" h="757" extrusionOk="0">
                  <a:moveTo>
                    <a:pt x="379" y="1"/>
                  </a:moveTo>
                  <a:cubicBezTo>
                    <a:pt x="171" y="1"/>
                    <a:pt x="1" y="170"/>
                    <a:pt x="1" y="379"/>
                  </a:cubicBezTo>
                  <a:cubicBezTo>
                    <a:pt x="1" y="588"/>
                    <a:pt x="171" y="756"/>
                    <a:pt x="379" y="756"/>
                  </a:cubicBezTo>
                  <a:cubicBezTo>
                    <a:pt x="588" y="756"/>
                    <a:pt x="757" y="588"/>
                    <a:pt x="757" y="379"/>
                  </a:cubicBezTo>
                  <a:cubicBezTo>
                    <a:pt x="757" y="170"/>
                    <a:pt x="588" y="1"/>
                    <a:pt x="3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4890;p126">
              <a:extLst>
                <a:ext uri="{FF2B5EF4-FFF2-40B4-BE49-F238E27FC236}">
                  <a16:creationId xmlns:a16="http://schemas.microsoft.com/office/drawing/2014/main" id="{0BD091D9-0089-51DF-BE2A-88BD230061BA}"/>
                </a:ext>
              </a:extLst>
            </p:cNvPr>
            <p:cNvSpPr/>
            <p:nvPr/>
          </p:nvSpPr>
          <p:spPr>
            <a:xfrm>
              <a:off x="5441120" y="4492078"/>
              <a:ext cx="25300" cy="25320"/>
            </a:xfrm>
            <a:custGeom>
              <a:avLst/>
              <a:gdLst/>
              <a:ahLst/>
              <a:cxnLst/>
              <a:rect l="l" t="t" r="r" b="b"/>
              <a:pathLst>
                <a:path w="1257" h="1258" extrusionOk="0">
                  <a:moveTo>
                    <a:pt x="629" y="1"/>
                  </a:moveTo>
                  <a:cubicBezTo>
                    <a:pt x="282" y="1"/>
                    <a:pt x="0" y="282"/>
                    <a:pt x="0" y="630"/>
                  </a:cubicBezTo>
                  <a:cubicBezTo>
                    <a:pt x="0" y="977"/>
                    <a:pt x="282" y="1257"/>
                    <a:pt x="629" y="1257"/>
                  </a:cubicBezTo>
                  <a:cubicBezTo>
                    <a:pt x="975" y="1257"/>
                    <a:pt x="1257" y="977"/>
                    <a:pt x="1257" y="630"/>
                  </a:cubicBezTo>
                  <a:cubicBezTo>
                    <a:pt x="1257" y="282"/>
                    <a:pt x="975" y="1"/>
                    <a:pt x="6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4891;p126">
              <a:extLst>
                <a:ext uri="{FF2B5EF4-FFF2-40B4-BE49-F238E27FC236}">
                  <a16:creationId xmlns:a16="http://schemas.microsoft.com/office/drawing/2014/main" id="{E2D79486-964B-34CE-D835-75F2FEE4A4D5}"/>
                </a:ext>
              </a:extLst>
            </p:cNvPr>
            <p:cNvSpPr/>
            <p:nvPr/>
          </p:nvSpPr>
          <p:spPr>
            <a:xfrm>
              <a:off x="5645082" y="4086530"/>
              <a:ext cx="27454" cy="27474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681" y="0"/>
                  </a:moveTo>
                  <a:cubicBezTo>
                    <a:pt x="305" y="0"/>
                    <a:pt x="0" y="306"/>
                    <a:pt x="0" y="682"/>
                  </a:cubicBezTo>
                  <a:cubicBezTo>
                    <a:pt x="0" y="1059"/>
                    <a:pt x="305" y="1364"/>
                    <a:pt x="681" y="1364"/>
                  </a:cubicBezTo>
                  <a:cubicBezTo>
                    <a:pt x="1059" y="1364"/>
                    <a:pt x="1363" y="1059"/>
                    <a:pt x="1363" y="682"/>
                  </a:cubicBezTo>
                  <a:cubicBezTo>
                    <a:pt x="1363" y="306"/>
                    <a:pt x="1059" y="0"/>
                    <a:pt x="6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2528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2" grpId="0"/>
      <p:bldP spid="14" grpId="0"/>
      <p:bldP spid="16" grpId="0"/>
      <p:bldP spid="18" grpId="0"/>
      <p:bldP spid="20" grpId="0"/>
      <p:bldP spid="20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3" name="Google Shape;25333;p66"/>
          <p:cNvSpPr txBox="1">
            <a:spLocks noGrp="1"/>
          </p:cNvSpPr>
          <p:nvPr>
            <p:ph type="title" idx="21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5334" name="Google Shape;25334;p66"/>
          <p:cNvSpPr txBox="1">
            <a:spLocks noGrp="1"/>
          </p:cNvSpPr>
          <p:nvPr>
            <p:ph type="subTitle" idx="1"/>
          </p:nvPr>
        </p:nvSpPr>
        <p:spPr>
          <a:xfrm>
            <a:off x="1158250" y="1496200"/>
            <a:ext cx="1387762" cy="31837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AS" dirty="0"/>
              <a:t>Introduction</a:t>
            </a:r>
            <a:endParaRPr dirty="0"/>
          </a:p>
        </p:txBody>
      </p:sp>
      <p:sp>
        <p:nvSpPr>
          <p:cNvPr id="25335" name="Google Shape;25335;p66"/>
          <p:cNvSpPr txBox="1">
            <a:spLocks noGrp="1"/>
          </p:cNvSpPr>
          <p:nvPr>
            <p:ph type="subTitle" idx="2"/>
          </p:nvPr>
        </p:nvSpPr>
        <p:spPr>
          <a:xfrm>
            <a:off x="865950" y="188331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AS" dirty="0"/>
              <a:t>Describing the topic </a:t>
            </a:r>
            <a:endParaRPr dirty="0"/>
          </a:p>
        </p:txBody>
      </p:sp>
      <p:sp>
        <p:nvSpPr>
          <p:cNvPr id="25336" name="Google Shape;25336;p66"/>
          <p:cNvSpPr txBox="1">
            <a:spLocks noGrp="1"/>
          </p:cNvSpPr>
          <p:nvPr>
            <p:ph type="subTitle" idx="3"/>
          </p:nvPr>
        </p:nvSpPr>
        <p:spPr>
          <a:xfrm>
            <a:off x="1166496" y="2899825"/>
            <a:ext cx="1379515" cy="31857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dirty="0"/>
              <a:t>Conclusions</a:t>
            </a:r>
          </a:p>
        </p:txBody>
      </p:sp>
      <p:sp>
        <p:nvSpPr>
          <p:cNvPr id="25337" name="Google Shape;25337;p66"/>
          <p:cNvSpPr txBox="1">
            <a:spLocks noGrp="1"/>
          </p:cNvSpPr>
          <p:nvPr>
            <p:ph type="subTitle" idx="4"/>
          </p:nvPr>
        </p:nvSpPr>
        <p:spPr>
          <a:xfrm>
            <a:off x="865950" y="3287203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AS" dirty="0"/>
              <a:t>What is the overall conclusion of the insights.</a:t>
            </a:r>
            <a:endParaRPr dirty="0"/>
          </a:p>
        </p:txBody>
      </p:sp>
      <p:sp>
        <p:nvSpPr>
          <p:cNvPr id="25338" name="Google Shape;25338;p66"/>
          <p:cNvSpPr txBox="1">
            <a:spLocks noGrp="1"/>
          </p:cNvSpPr>
          <p:nvPr>
            <p:ph type="subTitle" idx="5"/>
          </p:nvPr>
        </p:nvSpPr>
        <p:spPr>
          <a:xfrm>
            <a:off x="4034950" y="1496200"/>
            <a:ext cx="1161300" cy="309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AS" dirty="0"/>
              <a:t>Data</a:t>
            </a:r>
            <a:endParaRPr dirty="0"/>
          </a:p>
        </p:txBody>
      </p:sp>
      <p:sp>
        <p:nvSpPr>
          <p:cNvPr id="25339" name="Google Shape;25339;p66"/>
          <p:cNvSpPr txBox="1">
            <a:spLocks noGrp="1"/>
          </p:cNvSpPr>
          <p:nvPr>
            <p:ph type="subTitle" idx="6"/>
          </p:nvPr>
        </p:nvSpPr>
        <p:spPr>
          <a:xfrm>
            <a:off x="3688694" y="1883310"/>
            <a:ext cx="2069075" cy="9704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AS" dirty="0"/>
              <a:t>Describing the dataset, its main issues and limitations, and how we overcame it.</a:t>
            </a:r>
            <a:endParaRPr dirty="0"/>
          </a:p>
        </p:txBody>
      </p:sp>
      <p:sp>
        <p:nvSpPr>
          <p:cNvPr id="25342" name="Google Shape;25342;p66"/>
          <p:cNvSpPr txBox="1">
            <a:spLocks noGrp="1"/>
          </p:cNvSpPr>
          <p:nvPr>
            <p:ph type="subTitle" idx="9"/>
          </p:nvPr>
        </p:nvSpPr>
        <p:spPr>
          <a:xfrm>
            <a:off x="6851961" y="1491849"/>
            <a:ext cx="1808292" cy="364447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dirty="0"/>
              <a:t>Exploration of data</a:t>
            </a:r>
          </a:p>
        </p:txBody>
      </p:sp>
      <p:sp>
        <p:nvSpPr>
          <p:cNvPr id="25343" name="Google Shape;25343;p66"/>
          <p:cNvSpPr txBox="1">
            <a:spLocks noGrp="1"/>
          </p:cNvSpPr>
          <p:nvPr>
            <p:ph type="subTitle" idx="13"/>
          </p:nvPr>
        </p:nvSpPr>
        <p:spPr>
          <a:xfrm>
            <a:off x="6511441" y="188331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AS" dirty="0"/>
              <a:t>Showing visualizations and insights</a:t>
            </a:r>
            <a:endParaRPr dirty="0"/>
          </a:p>
        </p:txBody>
      </p:sp>
      <p:cxnSp>
        <p:nvCxnSpPr>
          <p:cNvPr id="25346" name="Google Shape;25346;p66"/>
          <p:cNvCxnSpPr/>
          <p:nvPr/>
        </p:nvCxnSpPr>
        <p:spPr>
          <a:xfrm>
            <a:off x="972900" y="1895275"/>
            <a:ext cx="1357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47" name="Google Shape;25347;p66"/>
          <p:cNvCxnSpPr/>
          <p:nvPr/>
        </p:nvCxnSpPr>
        <p:spPr>
          <a:xfrm>
            <a:off x="3795950" y="1895275"/>
            <a:ext cx="1357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48" name="Google Shape;25348;p66"/>
          <p:cNvCxnSpPr/>
          <p:nvPr/>
        </p:nvCxnSpPr>
        <p:spPr>
          <a:xfrm>
            <a:off x="6618911" y="1895275"/>
            <a:ext cx="1357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49" name="Google Shape;25349;p66"/>
          <p:cNvCxnSpPr/>
          <p:nvPr/>
        </p:nvCxnSpPr>
        <p:spPr>
          <a:xfrm>
            <a:off x="972900" y="3299100"/>
            <a:ext cx="1357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352" name="Google Shape;25352;p66"/>
          <p:cNvSpPr txBox="1">
            <a:spLocks noGrp="1"/>
          </p:cNvSpPr>
          <p:nvPr>
            <p:ph type="title"/>
          </p:nvPr>
        </p:nvSpPr>
        <p:spPr>
          <a:xfrm>
            <a:off x="910265" y="1493625"/>
            <a:ext cx="262500" cy="309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353" name="Google Shape;25353;p66"/>
          <p:cNvSpPr txBox="1">
            <a:spLocks noGrp="1"/>
          </p:cNvSpPr>
          <p:nvPr>
            <p:ph type="title" idx="16"/>
          </p:nvPr>
        </p:nvSpPr>
        <p:spPr>
          <a:xfrm>
            <a:off x="3746181" y="1493625"/>
            <a:ext cx="278100" cy="309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5354" name="Google Shape;25354;p66"/>
          <p:cNvSpPr txBox="1">
            <a:spLocks noGrp="1"/>
          </p:cNvSpPr>
          <p:nvPr>
            <p:ph type="title" idx="17"/>
          </p:nvPr>
        </p:nvSpPr>
        <p:spPr>
          <a:xfrm>
            <a:off x="6569497" y="1491850"/>
            <a:ext cx="278700" cy="309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355" name="Google Shape;25355;p66"/>
          <p:cNvSpPr txBox="1">
            <a:spLocks noGrp="1"/>
          </p:cNvSpPr>
          <p:nvPr>
            <p:ph type="title" idx="18"/>
          </p:nvPr>
        </p:nvSpPr>
        <p:spPr>
          <a:xfrm>
            <a:off x="931463" y="2897198"/>
            <a:ext cx="262500" cy="3093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5358" name="Google Shape;25358;p66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359" name="Google Shape;25359;p66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360" name="Google Shape;25360;p66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61" name="Google Shape;25361;p66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362" name="Google Shape;25362;p66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363" name="Google Shape;25363;p66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64" name="Google Shape;25364;p66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65" name="Google Shape;25365;p66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66" name="Google Shape;25366;p66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367" name="Google Shape;25367;p66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368" name="Google Shape;25368;p66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9" name="Google Shape;25369;p66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0" name="Google Shape;25370;p66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1" name="Google Shape;25371;p66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2" name="Google Shape;25372;p66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5373" name="Google Shape;25373;p66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374" name="Google Shape;25374;p66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25392;p67">
            <a:extLst>
              <a:ext uri="{FF2B5EF4-FFF2-40B4-BE49-F238E27FC236}">
                <a16:creationId xmlns:a16="http://schemas.microsoft.com/office/drawing/2014/main" id="{17C100D9-4A04-1917-C7A7-C26A78CF9E09}"/>
              </a:ext>
            </a:extLst>
          </p:cNvPr>
          <p:cNvGrpSpPr/>
          <p:nvPr/>
        </p:nvGrpSpPr>
        <p:grpSpPr>
          <a:xfrm rot="20883011">
            <a:off x="5685864" y="2328979"/>
            <a:ext cx="1767266" cy="3209969"/>
            <a:chOff x="3687200" y="1398599"/>
            <a:chExt cx="1767266" cy="3209969"/>
          </a:xfrm>
        </p:grpSpPr>
        <p:sp>
          <p:nvSpPr>
            <p:cNvPr id="3" name="Google Shape;25393;p67">
              <a:extLst>
                <a:ext uri="{FF2B5EF4-FFF2-40B4-BE49-F238E27FC236}">
                  <a16:creationId xmlns:a16="http://schemas.microsoft.com/office/drawing/2014/main" id="{06E71923-C76A-3777-9064-6A3126D09AD8}"/>
                </a:ext>
              </a:extLst>
            </p:cNvPr>
            <p:cNvSpPr/>
            <p:nvPr/>
          </p:nvSpPr>
          <p:spPr>
            <a:xfrm>
              <a:off x="4898622" y="2492157"/>
              <a:ext cx="517344" cy="1403789"/>
            </a:xfrm>
            <a:custGeom>
              <a:avLst/>
              <a:gdLst/>
              <a:ahLst/>
              <a:cxnLst/>
              <a:rect l="l" t="t" r="r" b="b"/>
              <a:pathLst>
                <a:path w="29831" h="80945" extrusionOk="0">
                  <a:moveTo>
                    <a:pt x="1" y="0"/>
                  </a:moveTo>
                  <a:lnTo>
                    <a:pt x="1480" y="45362"/>
                  </a:lnTo>
                  <a:lnTo>
                    <a:pt x="8876" y="47827"/>
                  </a:lnTo>
                  <a:lnTo>
                    <a:pt x="12492" y="49060"/>
                  </a:lnTo>
                  <a:lnTo>
                    <a:pt x="22024" y="66563"/>
                  </a:lnTo>
                  <a:lnTo>
                    <a:pt x="27941" y="77493"/>
                  </a:lnTo>
                  <a:lnTo>
                    <a:pt x="29831" y="80944"/>
                  </a:lnTo>
                  <a:lnTo>
                    <a:pt x="29831" y="35829"/>
                  </a:lnTo>
                  <a:lnTo>
                    <a:pt x="22024" y="26379"/>
                  </a:lnTo>
                  <a:lnTo>
                    <a:pt x="5178" y="61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5394;p67">
              <a:extLst>
                <a:ext uri="{FF2B5EF4-FFF2-40B4-BE49-F238E27FC236}">
                  <a16:creationId xmlns:a16="http://schemas.microsoft.com/office/drawing/2014/main" id="{191BFCE7-C677-EFBB-D058-A15F079F183D}"/>
                </a:ext>
              </a:extLst>
            </p:cNvPr>
            <p:cNvSpPr/>
            <p:nvPr/>
          </p:nvSpPr>
          <p:spPr>
            <a:xfrm>
              <a:off x="4150402" y="3804760"/>
              <a:ext cx="836568" cy="803808"/>
            </a:xfrm>
            <a:custGeom>
              <a:avLst/>
              <a:gdLst/>
              <a:ahLst/>
              <a:cxnLst/>
              <a:rect l="l" t="t" r="r" b="b"/>
              <a:pathLst>
                <a:path w="48238" h="46349" extrusionOk="0">
                  <a:moveTo>
                    <a:pt x="8382" y="1"/>
                  </a:moveTo>
                  <a:cubicBezTo>
                    <a:pt x="6163" y="4521"/>
                    <a:pt x="0" y="20052"/>
                    <a:pt x="7642" y="33282"/>
                  </a:cubicBezTo>
                  <a:cubicBezTo>
                    <a:pt x="7642" y="33282"/>
                    <a:pt x="13066" y="29667"/>
                    <a:pt x="16435" y="21038"/>
                  </a:cubicBezTo>
                  <a:cubicBezTo>
                    <a:pt x="16682" y="30324"/>
                    <a:pt x="18408" y="40185"/>
                    <a:pt x="24078" y="46348"/>
                  </a:cubicBezTo>
                  <a:cubicBezTo>
                    <a:pt x="24078" y="46348"/>
                    <a:pt x="31885" y="38624"/>
                    <a:pt x="31802" y="21613"/>
                  </a:cubicBezTo>
                  <a:lnTo>
                    <a:pt x="31802" y="21613"/>
                  </a:lnTo>
                  <a:cubicBezTo>
                    <a:pt x="34925" y="28845"/>
                    <a:pt x="39856" y="31639"/>
                    <a:pt x="39856" y="31639"/>
                  </a:cubicBezTo>
                  <a:cubicBezTo>
                    <a:pt x="48238" y="18573"/>
                    <a:pt x="42239" y="4110"/>
                    <a:pt x="40184" y="83"/>
                  </a:cubicBezTo>
                  <a:lnTo>
                    <a:pt x="8382" y="83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5395;p67">
              <a:extLst>
                <a:ext uri="{FF2B5EF4-FFF2-40B4-BE49-F238E27FC236}">
                  <a16:creationId xmlns:a16="http://schemas.microsoft.com/office/drawing/2014/main" id="{C5C06ECF-B415-F8DA-32FE-2067E4E54851}"/>
                </a:ext>
              </a:extLst>
            </p:cNvPr>
            <p:cNvSpPr/>
            <p:nvPr/>
          </p:nvSpPr>
          <p:spPr>
            <a:xfrm>
              <a:off x="4291489" y="3804760"/>
              <a:ext cx="558671" cy="436112"/>
            </a:xfrm>
            <a:custGeom>
              <a:avLst/>
              <a:gdLst/>
              <a:ahLst/>
              <a:cxnLst/>
              <a:rect l="l" t="t" r="r" b="b"/>
              <a:pathLst>
                <a:path w="32214" h="25147" extrusionOk="0">
                  <a:moveTo>
                    <a:pt x="3205" y="1"/>
                  </a:moveTo>
                  <a:cubicBezTo>
                    <a:pt x="2055" y="2713"/>
                    <a:pt x="1" y="9369"/>
                    <a:pt x="2877" y="17587"/>
                  </a:cubicBezTo>
                  <a:cubicBezTo>
                    <a:pt x="2877" y="17587"/>
                    <a:pt x="7807" y="17094"/>
                    <a:pt x="9533" y="11917"/>
                  </a:cubicBezTo>
                  <a:cubicBezTo>
                    <a:pt x="9697" y="11506"/>
                    <a:pt x="9780" y="11177"/>
                    <a:pt x="9862" y="10766"/>
                  </a:cubicBezTo>
                  <a:lnTo>
                    <a:pt x="11341" y="6082"/>
                  </a:lnTo>
                  <a:lnTo>
                    <a:pt x="11341" y="6082"/>
                  </a:lnTo>
                  <a:cubicBezTo>
                    <a:pt x="11012" y="8958"/>
                    <a:pt x="11012" y="12410"/>
                    <a:pt x="11670" y="15861"/>
                  </a:cubicBezTo>
                  <a:cubicBezTo>
                    <a:pt x="12327" y="19230"/>
                    <a:pt x="13724" y="22517"/>
                    <a:pt x="16107" y="25147"/>
                  </a:cubicBezTo>
                  <a:cubicBezTo>
                    <a:pt x="16107" y="25147"/>
                    <a:pt x="22270" y="20052"/>
                    <a:pt x="21366" y="6164"/>
                  </a:cubicBezTo>
                  <a:lnTo>
                    <a:pt x="21366" y="6164"/>
                  </a:lnTo>
                  <a:lnTo>
                    <a:pt x="22517" y="10684"/>
                  </a:lnTo>
                  <a:cubicBezTo>
                    <a:pt x="22517" y="10766"/>
                    <a:pt x="22599" y="11013"/>
                    <a:pt x="22599" y="11177"/>
                  </a:cubicBezTo>
                  <a:cubicBezTo>
                    <a:pt x="23421" y="14217"/>
                    <a:pt x="24818" y="16354"/>
                    <a:pt x="26215" y="17751"/>
                  </a:cubicBezTo>
                  <a:cubicBezTo>
                    <a:pt x="27530" y="19230"/>
                    <a:pt x="28516" y="19970"/>
                    <a:pt x="28516" y="19970"/>
                  </a:cubicBezTo>
                  <a:cubicBezTo>
                    <a:pt x="32214" y="11177"/>
                    <a:pt x="30159" y="2959"/>
                    <a:pt x="29173" y="83"/>
                  </a:cubicBezTo>
                  <a:lnTo>
                    <a:pt x="3205" y="83"/>
                  </a:lnTo>
                  <a:lnTo>
                    <a:pt x="32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5396;p67">
              <a:extLst>
                <a:ext uri="{FF2B5EF4-FFF2-40B4-BE49-F238E27FC236}">
                  <a16:creationId xmlns:a16="http://schemas.microsoft.com/office/drawing/2014/main" id="{906222F2-DAB7-87F7-CDAF-303A08882D07}"/>
                </a:ext>
              </a:extLst>
            </p:cNvPr>
            <p:cNvSpPr/>
            <p:nvPr/>
          </p:nvSpPr>
          <p:spPr>
            <a:xfrm>
              <a:off x="3727107" y="2492157"/>
              <a:ext cx="515922" cy="1403789"/>
            </a:xfrm>
            <a:custGeom>
              <a:avLst/>
              <a:gdLst/>
              <a:ahLst/>
              <a:cxnLst/>
              <a:rect l="l" t="t" r="r" b="b"/>
              <a:pathLst>
                <a:path w="29749" h="80945" extrusionOk="0">
                  <a:moveTo>
                    <a:pt x="29749" y="0"/>
                  </a:moveTo>
                  <a:lnTo>
                    <a:pt x="24736" y="6164"/>
                  </a:lnTo>
                  <a:lnTo>
                    <a:pt x="7890" y="26379"/>
                  </a:lnTo>
                  <a:lnTo>
                    <a:pt x="1" y="35829"/>
                  </a:lnTo>
                  <a:lnTo>
                    <a:pt x="1" y="80944"/>
                  </a:lnTo>
                  <a:lnTo>
                    <a:pt x="1809" y="77493"/>
                  </a:lnTo>
                  <a:lnTo>
                    <a:pt x="7890" y="66563"/>
                  </a:lnTo>
                  <a:lnTo>
                    <a:pt x="15696" y="52265"/>
                  </a:lnTo>
                  <a:lnTo>
                    <a:pt x="17422" y="49060"/>
                  </a:lnTo>
                  <a:lnTo>
                    <a:pt x="18901" y="48649"/>
                  </a:lnTo>
                  <a:lnTo>
                    <a:pt x="21038" y="47827"/>
                  </a:lnTo>
                  <a:lnTo>
                    <a:pt x="28352" y="45362"/>
                  </a:lnTo>
                  <a:lnTo>
                    <a:pt x="297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5397;p67">
              <a:extLst>
                <a:ext uri="{FF2B5EF4-FFF2-40B4-BE49-F238E27FC236}">
                  <a16:creationId xmlns:a16="http://schemas.microsoft.com/office/drawing/2014/main" id="{9C79D627-0B7D-CFF4-26F2-AD2DEBC62DC5}"/>
                </a:ext>
              </a:extLst>
            </p:cNvPr>
            <p:cNvSpPr/>
            <p:nvPr/>
          </p:nvSpPr>
          <p:spPr>
            <a:xfrm>
              <a:off x="4136146" y="1398599"/>
              <a:ext cx="872206" cy="2465947"/>
            </a:xfrm>
            <a:custGeom>
              <a:avLst/>
              <a:gdLst/>
              <a:ahLst/>
              <a:cxnLst/>
              <a:rect l="l" t="t" r="r" b="b"/>
              <a:pathLst>
                <a:path w="50293" h="142191" extrusionOk="0">
                  <a:moveTo>
                    <a:pt x="24991" y="1"/>
                  </a:moveTo>
                  <a:cubicBezTo>
                    <a:pt x="23705" y="1"/>
                    <a:pt x="22383" y="803"/>
                    <a:pt x="21613" y="2408"/>
                  </a:cubicBezTo>
                  <a:lnTo>
                    <a:pt x="14299" y="16378"/>
                  </a:lnTo>
                  <a:cubicBezTo>
                    <a:pt x="13477" y="17940"/>
                    <a:pt x="12738" y="19583"/>
                    <a:pt x="12080" y="21309"/>
                  </a:cubicBezTo>
                  <a:cubicBezTo>
                    <a:pt x="11505" y="22706"/>
                    <a:pt x="11012" y="24103"/>
                    <a:pt x="10601" y="25500"/>
                  </a:cubicBezTo>
                  <a:cubicBezTo>
                    <a:pt x="10437" y="26322"/>
                    <a:pt x="10190" y="27061"/>
                    <a:pt x="10026" y="27883"/>
                  </a:cubicBezTo>
                  <a:cubicBezTo>
                    <a:pt x="9779" y="29033"/>
                    <a:pt x="9451" y="30266"/>
                    <a:pt x="9286" y="31416"/>
                  </a:cubicBezTo>
                  <a:cubicBezTo>
                    <a:pt x="8875" y="33389"/>
                    <a:pt x="8629" y="35279"/>
                    <a:pt x="8464" y="37251"/>
                  </a:cubicBezTo>
                  <a:lnTo>
                    <a:pt x="740" y="128138"/>
                  </a:lnTo>
                  <a:lnTo>
                    <a:pt x="0" y="136767"/>
                  </a:lnTo>
                  <a:cubicBezTo>
                    <a:pt x="7150" y="139972"/>
                    <a:pt x="14628" y="141779"/>
                    <a:pt x="22188" y="142108"/>
                  </a:cubicBezTo>
                  <a:cubicBezTo>
                    <a:pt x="23216" y="142163"/>
                    <a:pt x="24246" y="142190"/>
                    <a:pt x="25279" y="142190"/>
                  </a:cubicBezTo>
                  <a:cubicBezTo>
                    <a:pt x="33581" y="142190"/>
                    <a:pt x="42034" y="140421"/>
                    <a:pt x="50292" y="136767"/>
                  </a:cubicBezTo>
                  <a:lnTo>
                    <a:pt x="49306" y="127974"/>
                  </a:lnTo>
                  <a:lnTo>
                    <a:pt x="41664" y="37333"/>
                  </a:lnTo>
                  <a:cubicBezTo>
                    <a:pt x="41417" y="35443"/>
                    <a:pt x="41089" y="33471"/>
                    <a:pt x="40842" y="31581"/>
                  </a:cubicBezTo>
                  <a:cubicBezTo>
                    <a:pt x="40595" y="30348"/>
                    <a:pt x="40431" y="29198"/>
                    <a:pt x="40102" y="28129"/>
                  </a:cubicBezTo>
                  <a:cubicBezTo>
                    <a:pt x="39856" y="27143"/>
                    <a:pt x="39692" y="26239"/>
                    <a:pt x="39363" y="25335"/>
                  </a:cubicBezTo>
                  <a:cubicBezTo>
                    <a:pt x="38952" y="23856"/>
                    <a:pt x="38459" y="22459"/>
                    <a:pt x="37966" y="21144"/>
                  </a:cubicBezTo>
                  <a:cubicBezTo>
                    <a:pt x="37308" y="19501"/>
                    <a:pt x="36569" y="17940"/>
                    <a:pt x="35747" y="16378"/>
                  </a:cubicBezTo>
                  <a:lnTo>
                    <a:pt x="28516" y="2408"/>
                  </a:lnTo>
                  <a:cubicBezTo>
                    <a:pt x="27858" y="1176"/>
                    <a:pt x="26954" y="436"/>
                    <a:pt x="26050" y="189"/>
                  </a:cubicBezTo>
                  <a:cubicBezTo>
                    <a:pt x="25709" y="64"/>
                    <a:pt x="25351" y="1"/>
                    <a:pt x="249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5398;p67">
              <a:extLst>
                <a:ext uri="{FF2B5EF4-FFF2-40B4-BE49-F238E27FC236}">
                  <a16:creationId xmlns:a16="http://schemas.microsoft.com/office/drawing/2014/main" id="{15CB446D-0554-CA39-7D96-FB4765A35941}"/>
                </a:ext>
              </a:extLst>
            </p:cNvPr>
            <p:cNvSpPr/>
            <p:nvPr/>
          </p:nvSpPr>
          <p:spPr>
            <a:xfrm>
              <a:off x="4298617" y="1882162"/>
              <a:ext cx="550121" cy="92661"/>
            </a:xfrm>
            <a:custGeom>
              <a:avLst/>
              <a:gdLst/>
              <a:ahLst/>
              <a:cxnLst/>
              <a:rect l="l" t="t" r="r" b="b"/>
              <a:pathLst>
                <a:path w="31721" h="5343" extrusionOk="0">
                  <a:moveTo>
                    <a:pt x="740" y="1"/>
                  </a:moveTo>
                  <a:cubicBezTo>
                    <a:pt x="493" y="1151"/>
                    <a:pt x="247" y="2384"/>
                    <a:pt x="0" y="3534"/>
                  </a:cubicBezTo>
                  <a:cubicBezTo>
                    <a:pt x="5013" y="4521"/>
                    <a:pt x="10601" y="5342"/>
                    <a:pt x="15860" y="5342"/>
                  </a:cubicBezTo>
                  <a:cubicBezTo>
                    <a:pt x="21202" y="5342"/>
                    <a:pt x="26790" y="4521"/>
                    <a:pt x="31721" y="3617"/>
                  </a:cubicBezTo>
                  <a:cubicBezTo>
                    <a:pt x="31474" y="2384"/>
                    <a:pt x="31227" y="1234"/>
                    <a:pt x="30899" y="1"/>
                  </a:cubicBezTo>
                  <a:cubicBezTo>
                    <a:pt x="26215" y="1069"/>
                    <a:pt x="20791" y="1809"/>
                    <a:pt x="15696" y="1809"/>
                  </a:cubicBezTo>
                  <a:cubicBezTo>
                    <a:pt x="10766" y="1809"/>
                    <a:pt x="5588" y="1069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5399;p67">
              <a:extLst>
                <a:ext uri="{FF2B5EF4-FFF2-40B4-BE49-F238E27FC236}">
                  <a16:creationId xmlns:a16="http://schemas.microsoft.com/office/drawing/2014/main" id="{70D0463A-4E31-FECC-24EF-989DA634DBFC}"/>
                </a:ext>
              </a:extLst>
            </p:cNvPr>
            <p:cNvSpPr/>
            <p:nvPr/>
          </p:nvSpPr>
          <p:spPr>
            <a:xfrm>
              <a:off x="4138990" y="3618061"/>
              <a:ext cx="869362" cy="247113"/>
            </a:xfrm>
            <a:custGeom>
              <a:avLst/>
              <a:gdLst/>
              <a:ahLst/>
              <a:cxnLst/>
              <a:rect l="l" t="t" r="r" b="b"/>
              <a:pathLst>
                <a:path w="50129" h="14249" extrusionOk="0">
                  <a:moveTo>
                    <a:pt x="49389" y="1"/>
                  </a:moveTo>
                  <a:cubicBezTo>
                    <a:pt x="44212" y="2220"/>
                    <a:pt x="34104" y="5918"/>
                    <a:pt x="25064" y="5918"/>
                  </a:cubicBezTo>
                  <a:cubicBezTo>
                    <a:pt x="14792" y="5918"/>
                    <a:pt x="4192" y="1809"/>
                    <a:pt x="658" y="247"/>
                  </a:cubicBezTo>
                  <a:lnTo>
                    <a:pt x="412" y="3863"/>
                  </a:lnTo>
                  <a:lnTo>
                    <a:pt x="1" y="8794"/>
                  </a:lnTo>
                  <a:cubicBezTo>
                    <a:pt x="7874" y="12399"/>
                    <a:pt x="16227" y="14249"/>
                    <a:pt x="24756" y="14249"/>
                  </a:cubicBezTo>
                  <a:cubicBezTo>
                    <a:pt x="33141" y="14249"/>
                    <a:pt x="41695" y="12460"/>
                    <a:pt x="50128" y="8794"/>
                  </a:cubicBezTo>
                  <a:lnTo>
                    <a:pt x="49717" y="4192"/>
                  </a:lnTo>
                  <a:lnTo>
                    <a:pt x="49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5400;p67">
              <a:extLst>
                <a:ext uri="{FF2B5EF4-FFF2-40B4-BE49-F238E27FC236}">
                  <a16:creationId xmlns:a16="http://schemas.microsoft.com/office/drawing/2014/main" id="{75C01F7E-A513-209D-D60F-9DF75CB3F7D8}"/>
                </a:ext>
              </a:extLst>
            </p:cNvPr>
            <p:cNvSpPr/>
            <p:nvPr/>
          </p:nvSpPr>
          <p:spPr>
            <a:xfrm>
              <a:off x="4138990" y="3685058"/>
              <a:ext cx="869362" cy="180119"/>
            </a:xfrm>
            <a:custGeom>
              <a:avLst/>
              <a:gdLst/>
              <a:ahLst/>
              <a:cxnLst/>
              <a:rect l="l" t="t" r="r" b="b"/>
              <a:pathLst>
                <a:path w="50129" h="10386" extrusionOk="0">
                  <a:moveTo>
                    <a:pt x="412" y="0"/>
                  </a:moveTo>
                  <a:lnTo>
                    <a:pt x="1" y="4931"/>
                  </a:lnTo>
                  <a:cubicBezTo>
                    <a:pt x="7874" y="8536"/>
                    <a:pt x="16227" y="10386"/>
                    <a:pt x="24756" y="10386"/>
                  </a:cubicBezTo>
                  <a:cubicBezTo>
                    <a:pt x="33141" y="10386"/>
                    <a:pt x="41695" y="8597"/>
                    <a:pt x="50128" y="4931"/>
                  </a:cubicBezTo>
                  <a:lnTo>
                    <a:pt x="49717" y="247"/>
                  </a:lnTo>
                  <a:cubicBezTo>
                    <a:pt x="43823" y="2477"/>
                    <a:pt x="35689" y="6175"/>
                    <a:pt x="25989" y="6175"/>
                  </a:cubicBezTo>
                  <a:cubicBezTo>
                    <a:pt x="25682" y="6175"/>
                    <a:pt x="25374" y="6171"/>
                    <a:pt x="25064" y="6163"/>
                  </a:cubicBezTo>
                  <a:cubicBezTo>
                    <a:pt x="12738" y="5835"/>
                    <a:pt x="3699" y="1479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5401;p67">
              <a:extLst>
                <a:ext uri="{FF2B5EF4-FFF2-40B4-BE49-F238E27FC236}">
                  <a16:creationId xmlns:a16="http://schemas.microsoft.com/office/drawing/2014/main" id="{38383053-A143-CB66-2B13-9D4DED91A2A5}"/>
                </a:ext>
              </a:extLst>
            </p:cNvPr>
            <p:cNvSpPr/>
            <p:nvPr/>
          </p:nvSpPr>
          <p:spPr>
            <a:xfrm>
              <a:off x="4321423" y="1399171"/>
              <a:ext cx="501666" cy="468750"/>
            </a:xfrm>
            <a:custGeom>
              <a:avLst/>
              <a:gdLst/>
              <a:ahLst/>
              <a:cxnLst/>
              <a:rect l="l" t="t" r="r" b="b"/>
              <a:pathLst>
                <a:path w="28927" h="27029" extrusionOk="0">
                  <a:moveTo>
                    <a:pt x="14444" y="0"/>
                  </a:moveTo>
                  <a:cubicBezTo>
                    <a:pt x="13163" y="0"/>
                    <a:pt x="11856" y="751"/>
                    <a:pt x="11012" y="2375"/>
                  </a:cubicBezTo>
                  <a:lnTo>
                    <a:pt x="3698" y="16345"/>
                  </a:lnTo>
                  <a:cubicBezTo>
                    <a:pt x="2876" y="17907"/>
                    <a:pt x="2219" y="19550"/>
                    <a:pt x="1479" y="21276"/>
                  </a:cubicBezTo>
                  <a:cubicBezTo>
                    <a:pt x="986" y="22673"/>
                    <a:pt x="411" y="24070"/>
                    <a:pt x="0" y="25549"/>
                  </a:cubicBezTo>
                  <a:cubicBezTo>
                    <a:pt x="3452" y="26371"/>
                    <a:pt x="10026" y="27028"/>
                    <a:pt x="14956" y="27028"/>
                  </a:cubicBezTo>
                  <a:cubicBezTo>
                    <a:pt x="19887" y="27028"/>
                    <a:pt x="22845" y="26864"/>
                    <a:pt x="26872" y="25795"/>
                  </a:cubicBezTo>
                  <a:cubicBezTo>
                    <a:pt x="27447" y="25713"/>
                    <a:pt x="28187" y="25385"/>
                    <a:pt x="28926" y="25220"/>
                  </a:cubicBezTo>
                  <a:cubicBezTo>
                    <a:pt x="28433" y="23741"/>
                    <a:pt x="27940" y="22426"/>
                    <a:pt x="27365" y="21111"/>
                  </a:cubicBezTo>
                  <a:cubicBezTo>
                    <a:pt x="26708" y="19468"/>
                    <a:pt x="26050" y="17907"/>
                    <a:pt x="25228" y="16345"/>
                  </a:cubicBezTo>
                  <a:lnTo>
                    <a:pt x="17915" y="2375"/>
                  </a:lnTo>
                  <a:cubicBezTo>
                    <a:pt x="17257" y="1143"/>
                    <a:pt x="16353" y="485"/>
                    <a:pt x="15449" y="156"/>
                  </a:cubicBezTo>
                  <a:cubicBezTo>
                    <a:pt x="15122" y="53"/>
                    <a:pt x="14784" y="0"/>
                    <a:pt x="144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5402;p67">
              <a:extLst>
                <a:ext uri="{FF2B5EF4-FFF2-40B4-BE49-F238E27FC236}">
                  <a16:creationId xmlns:a16="http://schemas.microsoft.com/office/drawing/2014/main" id="{92F23C86-5830-2CB9-EAC3-A7A698D78F05}"/>
                </a:ext>
              </a:extLst>
            </p:cNvPr>
            <p:cNvSpPr/>
            <p:nvPr/>
          </p:nvSpPr>
          <p:spPr>
            <a:xfrm>
              <a:off x="4321423" y="2373512"/>
              <a:ext cx="501666" cy="456767"/>
            </a:xfrm>
            <a:custGeom>
              <a:avLst/>
              <a:gdLst/>
              <a:ahLst/>
              <a:cxnLst/>
              <a:rect l="l" t="t" r="r" b="b"/>
              <a:pathLst>
                <a:path w="28927" h="26338" extrusionOk="0">
                  <a:moveTo>
                    <a:pt x="14463" y="0"/>
                  </a:moveTo>
                  <a:cubicBezTo>
                    <a:pt x="11094" y="0"/>
                    <a:pt x="7725" y="1295"/>
                    <a:pt x="5177" y="3883"/>
                  </a:cubicBezTo>
                  <a:cubicBezTo>
                    <a:pt x="0" y="8978"/>
                    <a:pt x="0" y="17360"/>
                    <a:pt x="5177" y="22455"/>
                  </a:cubicBezTo>
                  <a:cubicBezTo>
                    <a:pt x="7725" y="25044"/>
                    <a:pt x="11094" y="26338"/>
                    <a:pt x="14463" y="26338"/>
                  </a:cubicBezTo>
                  <a:cubicBezTo>
                    <a:pt x="17833" y="26338"/>
                    <a:pt x="21202" y="25044"/>
                    <a:pt x="23749" y="22455"/>
                  </a:cubicBezTo>
                  <a:cubicBezTo>
                    <a:pt x="28926" y="17360"/>
                    <a:pt x="28926" y="8978"/>
                    <a:pt x="23749" y="3883"/>
                  </a:cubicBezTo>
                  <a:cubicBezTo>
                    <a:pt x="21202" y="1295"/>
                    <a:pt x="17833" y="0"/>
                    <a:pt x="1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5403;p67">
              <a:extLst>
                <a:ext uri="{FF2B5EF4-FFF2-40B4-BE49-F238E27FC236}">
                  <a16:creationId xmlns:a16="http://schemas.microsoft.com/office/drawing/2014/main" id="{12F677A5-B001-E722-2EF0-DDEC0B1FDF80}"/>
                </a:ext>
              </a:extLst>
            </p:cNvPr>
            <p:cNvSpPr/>
            <p:nvPr/>
          </p:nvSpPr>
          <p:spPr>
            <a:xfrm>
              <a:off x="4391247" y="2420894"/>
              <a:ext cx="362007" cy="362007"/>
            </a:xfrm>
            <a:custGeom>
              <a:avLst/>
              <a:gdLst/>
              <a:ahLst/>
              <a:cxnLst/>
              <a:rect l="l" t="t" r="r" b="b"/>
              <a:pathLst>
                <a:path w="20874" h="20874" extrusionOk="0">
                  <a:moveTo>
                    <a:pt x="10355" y="1"/>
                  </a:moveTo>
                  <a:cubicBezTo>
                    <a:pt x="4603" y="1"/>
                    <a:pt x="1" y="4602"/>
                    <a:pt x="1" y="10355"/>
                  </a:cubicBezTo>
                  <a:cubicBezTo>
                    <a:pt x="1" y="11752"/>
                    <a:pt x="330" y="13231"/>
                    <a:pt x="823" y="14464"/>
                  </a:cubicBezTo>
                  <a:cubicBezTo>
                    <a:pt x="1480" y="15778"/>
                    <a:pt x="2302" y="17011"/>
                    <a:pt x="3288" y="17915"/>
                  </a:cubicBezTo>
                  <a:cubicBezTo>
                    <a:pt x="4521" y="19066"/>
                    <a:pt x="6000" y="19887"/>
                    <a:pt x="7643" y="20463"/>
                  </a:cubicBezTo>
                  <a:cubicBezTo>
                    <a:pt x="8547" y="20709"/>
                    <a:pt x="9451" y="20873"/>
                    <a:pt x="10519" y="20873"/>
                  </a:cubicBezTo>
                  <a:lnTo>
                    <a:pt x="10602" y="20873"/>
                  </a:lnTo>
                  <a:cubicBezTo>
                    <a:pt x="16190" y="20709"/>
                    <a:pt x="20792" y="16189"/>
                    <a:pt x="20874" y="10601"/>
                  </a:cubicBezTo>
                  <a:lnTo>
                    <a:pt x="20874" y="10437"/>
                  </a:lnTo>
                  <a:cubicBezTo>
                    <a:pt x="20874" y="9533"/>
                    <a:pt x="20792" y="8547"/>
                    <a:pt x="20463" y="7561"/>
                  </a:cubicBezTo>
                  <a:cubicBezTo>
                    <a:pt x="19970" y="5917"/>
                    <a:pt x="19148" y="4520"/>
                    <a:pt x="17998" y="3288"/>
                  </a:cubicBezTo>
                  <a:cubicBezTo>
                    <a:pt x="16929" y="2219"/>
                    <a:pt x="15861" y="1398"/>
                    <a:pt x="14464" y="822"/>
                  </a:cubicBezTo>
                  <a:cubicBezTo>
                    <a:pt x="13231" y="247"/>
                    <a:pt x="11834" y="1"/>
                    <a:pt x="10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5404;p67">
              <a:extLst>
                <a:ext uri="{FF2B5EF4-FFF2-40B4-BE49-F238E27FC236}">
                  <a16:creationId xmlns:a16="http://schemas.microsoft.com/office/drawing/2014/main" id="{66A184DA-A5B6-1D90-A780-27066BAD78C5}"/>
                </a:ext>
              </a:extLst>
            </p:cNvPr>
            <p:cNvSpPr/>
            <p:nvPr/>
          </p:nvSpPr>
          <p:spPr>
            <a:xfrm>
              <a:off x="4405503" y="2436572"/>
              <a:ext cx="297875" cy="297875"/>
            </a:xfrm>
            <a:custGeom>
              <a:avLst/>
              <a:gdLst/>
              <a:ahLst/>
              <a:cxnLst/>
              <a:rect l="l" t="t" r="r" b="b"/>
              <a:pathLst>
                <a:path w="17176" h="17176" extrusionOk="0">
                  <a:moveTo>
                    <a:pt x="13806" y="1"/>
                  </a:moveTo>
                  <a:lnTo>
                    <a:pt x="1" y="13642"/>
                  </a:lnTo>
                  <a:cubicBezTo>
                    <a:pt x="658" y="15039"/>
                    <a:pt x="1480" y="16271"/>
                    <a:pt x="2466" y="17175"/>
                  </a:cubicBezTo>
                  <a:lnTo>
                    <a:pt x="17176" y="2466"/>
                  </a:lnTo>
                  <a:cubicBezTo>
                    <a:pt x="16272" y="1480"/>
                    <a:pt x="15039" y="658"/>
                    <a:pt x="138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5405;p67">
              <a:extLst>
                <a:ext uri="{FF2B5EF4-FFF2-40B4-BE49-F238E27FC236}">
                  <a16:creationId xmlns:a16="http://schemas.microsoft.com/office/drawing/2014/main" id="{60473A65-4C18-BED4-E035-5979346FF027}"/>
                </a:ext>
              </a:extLst>
            </p:cNvPr>
            <p:cNvSpPr/>
            <p:nvPr/>
          </p:nvSpPr>
          <p:spPr>
            <a:xfrm>
              <a:off x="4523801" y="2552009"/>
              <a:ext cx="229459" cy="230898"/>
            </a:xfrm>
            <a:custGeom>
              <a:avLst/>
              <a:gdLst/>
              <a:ahLst/>
              <a:cxnLst/>
              <a:rect l="l" t="t" r="r" b="b"/>
              <a:pathLst>
                <a:path w="13231" h="13314" extrusionOk="0">
                  <a:moveTo>
                    <a:pt x="12820" y="1"/>
                  </a:moveTo>
                  <a:lnTo>
                    <a:pt x="0" y="12903"/>
                  </a:lnTo>
                  <a:cubicBezTo>
                    <a:pt x="904" y="13149"/>
                    <a:pt x="1808" y="13313"/>
                    <a:pt x="2876" y="13313"/>
                  </a:cubicBezTo>
                  <a:lnTo>
                    <a:pt x="2959" y="13313"/>
                  </a:lnTo>
                  <a:lnTo>
                    <a:pt x="13231" y="3041"/>
                  </a:lnTo>
                  <a:lnTo>
                    <a:pt x="13231" y="2877"/>
                  </a:lnTo>
                  <a:cubicBezTo>
                    <a:pt x="13231" y="1973"/>
                    <a:pt x="13149" y="987"/>
                    <a:pt x="12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5406;p67">
              <a:extLst>
                <a:ext uri="{FF2B5EF4-FFF2-40B4-BE49-F238E27FC236}">
                  <a16:creationId xmlns:a16="http://schemas.microsoft.com/office/drawing/2014/main" id="{F6D9452B-AD23-944D-291B-9ABDA8928BD2}"/>
                </a:ext>
              </a:extLst>
            </p:cNvPr>
            <p:cNvSpPr/>
            <p:nvPr/>
          </p:nvSpPr>
          <p:spPr>
            <a:xfrm>
              <a:off x="4434015" y="3060806"/>
              <a:ext cx="277914" cy="1058898"/>
            </a:xfrm>
            <a:custGeom>
              <a:avLst/>
              <a:gdLst/>
              <a:ahLst/>
              <a:cxnLst/>
              <a:rect l="l" t="t" r="r" b="b"/>
              <a:pathLst>
                <a:path w="16025" h="61058" extrusionOk="0">
                  <a:moveTo>
                    <a:pt x="8053" y="1"/>
                  </a:moveTo>
                  <a:cubicBezTo>
                    <a:pt x="7478" y="1"/>
                    <a:pt x="6985" y="247"/>
                    <a:pt x="6903" y="905"/>
                  </a:cubicBezTo>
                  <a:cubicBezTo>
                    <a:pt x="4602" y="12820"/>
                    <a:pt x="0" y="42404"/>
                    <a:pt x="6985" y="60401"/>
                  </a:cubicBezTo>
                  <a:cubicBezTo>
                    <a:pt x="7232" y="60894"/>
                    <a:pt x="7560" y="61058"/>
                    <a:pt x="8053" y="61058"/>
                  </a:cubicBezTo>
                  <a:cubicBezTo>
                    <a:pt x="8464" y="61058"/>
                    <a:pt x="8875" y="60894"/>
                    <a:pt x="9040" y="60401"/>
                  </a:cubicBezTo>
                  <a:cubicBezTo>
                    <a:pt x="16025" y="42404"/>
                    <a:pt x="11423" y="12820"/>
                    <a:pt x="9122" y="905"/>
                  </a:cubicBezTo>
                  <a:cubicBezTo>
                    <a:pt x="9040" y="247"/>
                    <a:pt x="8547" y="1"/>
                    <a:pt x="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5407;p67">
              <a:extLst>
                <a:ext uri="{FF2B5EF4-FFF2-40B4-BE49-F238E27FC236}">
                  <a16:creationId xmlns:a16="http://schemas.microsoft.com/office/drawing/2014/main" id="{411D7C30-1317-90D1-04C7-6A0211FE9A0D}"/>
                </a:ext>
              </a:extLst>
            </p:cNvPr>
            <p:cNvSpPr/>
            <p:nvPr/>
          </p:nvSpPr>
          <p:spPr>
            <a:xfrm>
              <a:off x="5300534" y="3943021"/>
              <a:ext cx="153932" cy="260814"/>
            </a:xfrm>
            <a:custGeom>
              <a:avLst/>
              <a:gdLst/>
              <a:ahLst/>
              <a:cxnLst/>
              <a:rect l="l" t="t" r="r" b="b"/>
              <a:pathLst>
                <a:path w="8876" h="15039" extrusionOk="0">
                  <a:moveTo>
                    <a:pt x="4356" y="0"/>
                  </a:moveTo>
                  <a:lnTo>
                    <a:pt x="1069" y="247"/>
                  </a:lnTo>
                  <a:cubicBezTo>
                    <a:pt x="1069" y="247"/>
                    <a:pt x="0" y="3205"/>
                    <a:pt x="1069" y="5670"/>
                  </a:cubicBezTo>
                  <a:cubicBezTo>
                    <a:pt x="2219" y="8136"/>
                    <a:pt x="3370" y="9615"/>
                    <a:pt x="4356" y="15038"/>
                  </a:cubicBezTo>
                  <a:cubicBezTo>
                    <a:pt x="5506" y="9450"/>
                    <a:pt x="6575" y="8053"/>
                    <a:pt x="7643" y="5670"/>
                  </a:cubicBezTo>
                  <a:cubicBezTo>
                    <a:pt x="8876" y="3205"/>
                    <a:pt x="7643" y="247"/>
                    <a:pt x="7643" y="247"/>
                  </a:cubicBezTo>
                  <a:lnTo>
                    <a:pt x="43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5408;p67">
              <a:extLst>
                <a:ext uri="{FF2B5EF4-FFF2-40B4-BE49-F238E27FC236}">
                  <a16:creationId xmlns:a16="http://schemas.microsoft.com/office/drawing/2014/main" id="{4E7F15B4-09A0-CEE2-A312-B04907F28EBC}"/>
                </a:ext>
              </a:extLst>
            </p:cNvPr>
            <p:cNvSpPr/>
            <p:nvPr/>
          </p:nvSpPr>
          <p:spPr>
            <a:xfrm>
              <a:off x="5331890" y="3952993"/>
              <a:ext cx="92644" cy="152510"/>
            </a:xfrm>
            <a:custGeom>
              <a:avLst/>
              <a:gdLst/>
              <a:ahLst/>
              <a:cxnLst/>
              <a:rect l="l" t="t" r="r" b="b"/>
              <a:pathLst>
                <a:path w="5342" h="8794" extrusionOk="0">
                  <a:moveTo>
                    <a:pt x="658" y="0"/>
                  </a:moveTo>
                  <a:cubicBezTo>
                    <a:pt x="411" y="822"/>
                    <a:pt x="0" y="3041"/>
                    <a:pt x="658" y="4273"/>
                  </a:cubicBezTo>
                  <a:cubicBezTo>
                    <a:pt x="822" y="4684"/>
                    <a:pt x="904" y="5013"/>
                    <a:pt x="1151" y="5342"/>
                  </a:cubicBezTo>
                  <a:cubicBezTo>
                    <a:pt x="1644" y="6328"/>
                    <a:pt x="2137" y="7314"/>
                    <a:pt x="2712" y="8793"/>
                  </a:cubicBezTo>
                  <a:cubicBezTo>
                    <a:pt x="3205" y="7396"/>
                    <a:pt x="3698" y="6328"/>
                    <a:pt x="4191" y="5342"/>
                  </a:cubicBezTo>
                  <a:cubicBezTo>
                    <a:pt x="4438" y="5013"/>
                    <a:pt x="4520" y="4602"/>
                    <a:pt x="4767" y="4273"/>
                  </a:cubicBezTo>
                  <a:cubicBezTo>
                    <a:pt x="5342" y="3041"/>
                    <a:pt x="5013" y="822"/>
                    <a:pt x="48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5409;p67">
              <a:extLst>
                <a:ext uri="{FF2B5EF4-FFF2-40B4-BE49-F238E27FC236}">
                  <a16:creationId xmlns:a16="http://schemas.microsoft.com/office/drawing/2014/main" id="{C54F2C42-A439-A3EE-6F0D-E38FB7D21889}"/>
                </a:ext>
              </a:extLst>
            </p:cNvPr>
            <p:cNvSpPr/>
            <p:nvPr/>
          </p:nvSpPr>
          <p:spPr>
            <a:xfrm>
              <a:off x="5337596" y="2865557"/>
              <a:ext cx="78388" cy="1093098"/>
            </a:xfrm>
            <a:custGeom>
              <a:avLst/>
              <a:gdLst/>
              <a:ahLst/>
              <a:cxnLst/>
              <a:rect l="l" t="t" r="r" b="b"/>
              <a:pathLst>
                <a:path w="4520" h="63030" extrusionOk="0">
                  <a:moveTo>
                    <a:pt x="2219" y="1"/>
                  </a:moveTo>
                  <a:cubicBezTo>
                    <a:pt x="1561" y="1"/>
                    <a:pt x="986" y="329"/>
                    <a:pt x="575" y="822"/>
                  </a:cubicBezTo>
                  <a:cubicBezTo>
                    <a:pt x="164" y="1398"/>
                    <a:pt x="0" y="1973"/>
                    <a:pt x="0" y="2712"/>
                  </a:cubicBezTo>
                  <a:lnTo>
                    <a:pt x="0" y="63030"/>
                  </a:lnTo>
                  <a:lnTo>
                    <a:pt x="4520" y="63030"/>
                  </a:lnTo>
                  <a:lnTo>
                    <a:pt x="4520" y="2712"/>
                  </a:lnTo>
                  <a:cubicBezTo>
                    <a:pt x="4520" y="1233"/>
                    <a:pt x="3451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5410;p67">
              <a:extLst>
                <a:ext uri="{FF2B5EF4-FFF2-40B4-BE49-F238E27FC236}">
                  <a16:creationId xmlns:a16="http://schemas.microsoft.com/office/drawing/2014/main" id="{D1918844-22C6-2483-D02F-44594684BA0A}"/>
                </a:ext>
              </a:extLst>
            </p:cNvPr>
            <p:cNvSpPr/>
            <p:nvPr/>
          </p:nvSpPr>
          <p:spPr>
            <a:xfrm>
              <a:off x="5314790" y="3836117"/>
              <a:ext cx="122577" cy="132237"/>
            </a:xfrm>
            <a:custGeom>
              <a:avLst/>
              <a:gdLst/>
              <a:ahLst/>
              <a:cxnLst/>
              <a:rect l="l" t="t" r="r" b="b"/>
              <a:pathLst>
                <a:path w="7068" h="7625" extrusionOk="0">
                  <a:moveTo>
                    <a:pt x="1315" y="1"/>
                  </a:moveTo>
                  <a:lnTo>
                    <a:pt x="0" y="7068"/>
                  </a:lnTo>
                  <a:cubicBezTo>
                    <a:pt x="1282" y="7456"/>
                    <a:pt x="2471" y="7624"/>
                    <a:pt x="3586" y="7624"/>
                  </a:cubicBezTo>
                  <a:cubicBezTo>
                    <a:pt x="4831" y="7624"/>
                    <a:pt x="5984" y="7415"/>
                    <a:pt x="7067" y="7068"/>
                  </a:cubicBezTo>
                  <a:lnTo>
                    <a:pt x="57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5411;p67">
              <a:extLst>
                <a:ext uri="{FF2B5EF4-FFF2-40B4-BE49-F238E27FC236}">
                  <a16:creationId xmlns:a16="http://schemas.microsoft.com/office/drawing/2014/main" id="{DF956259-D0F2-E58C-8EC2-2E98880B42DE}"/>
                </a:ext>
              </a:extLst>
            </p:cNvPr>
            <p:cNvSpPr/>
            <p:nvPr/>
          </p:nvSpPr>
          <p:spPr>
            <a:xfrm>
              <a:off x="5337596" y="2865557"/>
              <a:ext cx="78388" cy="135410"/>
            </a:xfrm>
            <a:custGeom>
              <a:avLst/>
              <a:gdLst/>
              <a:ahLst/>
              <a:cxnLst/>
              <a:rect l="l" t="t" r="r" b="b"/>
              <a:pathLst>
                <a:path w="4520" h="7808" extrusionOk="0">
                  <a:moveTo>
                    <a:pt x="2219" y="1"/>
                  </a:moveTo>
                  <a:cubicBezTo>
                    <a:pt x="1644" y="1"/>
                    <a:pt x="986" y="329"/>
                    <a:pt x="575" y="822"/>
                  </a:cubicBezTo>
                  <a:cubicBezTo>
                    <a:pt x="329" y="1233"/>
                    <a:pt x="0" y="1973"/>
                    <a:pt x="0" y="2712"/>
                  </a:cubicBezTo>
                  <a:lnTo>
                    <a:pt x="0" y="7397"/>
                  </a:lnTo>
                  <a:cubicBezTo>
                    <a:pt x="740" y="7725"/>
                    <a:pt x="1561" y="7807"/>
                    <a:pt x="2219" y="7807"/>
                  </a:cubicBezTo>
                  <a:cubicBezTo>
                    <a:pt x="2958" y="7807"/>
                    <a:pt x="3780" y="7643"/>
                    <a:pt x="4520" y="7397"/>
                  </a:cubicBezTo>
                  <a:lnTo>
                    <a:pt x="4520" y="2712"/>
                  </a:lnTo>
                  <a:cubicBezTo>
                    <a:pt x="4520" y="1233"/>
                    <a:pt x="3451" y="1"/>
                    <a:pt x="2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5412;p67">
              <a:extLst>
                <a:ext uri="{FF2B5EF4-FFF2-40B4-BE49-F238E27FC236}">
                  <a16:creationId xmlns:a16="http://schemas.microsoft.com/office/drawing/2014/main" id="{ECA5C7B4-6EA4-3A0E-8FD9-23029E01EF1C}"/>
                </a:ext>
              </a:extLst>
            </p:cNvPr>
            <p:cNvSpPr/>
            <p:nvPr/>
          </p:nvSpPr>
          <p:spPr>
            <a:xfrm>
              <a:off x="3687200" y="3943021"/>
              <a:ext cx="156794" cy="260814"/>
            </a:xfrm>
            <a:custGeom>
              <a:avLst/>
              <a:gdLst/>
              <a:ahLst/>
              <a:cxnLst/>
              <a:rect l="l" t="t" r="r" b="b"/>
              <a:pathLst>
                <a:path w="9041" h="15039" extrusionOk="0">
                  <a:moveTo>
                    <a:pt x="4520" y="0"/>
                  </a:moveTo>
                  <a:lnTo>
                    <a:pt x="1233" y="247"/>
                  </a:lnTo>
                  <a:cubicBezTo>
                    <a:pt x="1233" y="247"/>
                    <a:pt x="1" y="3205"/>
                    <a:pt x="1233" y="5670"/>
                  </a:cubicBezTo>
                  <a:cubicBezTo>
                    <a:pt x="2384" y="8053"/>
                    <a:pt x="3370" y="9450"/>
                    <a:pt x="4520" y="15038"/>
                  </a:cubicBezTo>
                  <a:cubicBezTo>
                    <a:pt x="5589" y="9615"/>
                    <a:pt x="6657" y="8136"/>
                    <a:pt x="7807" y="5670"/>
                  </a:cubicBezTo>
                  <a:cubicBezTo>
                    <a:pt x="9040" y="3205"/>
                    <a:pt x="7807" y="247"/>
                    <a:pt x="7807" y="247"/>
                  </a:cubicBezTo>
                  <a:lnTo>
                    <a:pt x="45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5413;p67">
              <a:extLst>
                <a:ext uri="{FF2B5EF4-FFF2-40B4-BE49-F238E27FC236}">
                  <a16:creationId xmlns:a16="http://schemas.microsoft.com/office/drawing/2014/main" id="{D6AF89E1-AECA-EC6D-8853-8B5792DECA24}"/>
                </a:ext>
              </a:extLst>
            </p:cNvPr>
            <p:cNvSpPr/>
            <p:nvPr/>
          </p:nvSpPr>
          <p:spPr>
            <a:xfrm>
              <a:off x="3719978" y="3952993"/>
              <a:ext cx="92661" cy="152510"/>
            </a:xfrm>
            <a:custGeom>
              <a:avLst/>
              <a:gdLst/>
              <a:ahLst/>
              <a:cxnLst/>
              <a:rect l="l" t="t" r="r" b="b"/>
              <a:pathLst>
                <a:path w="5343" h="8794" extrusionOk="0">
                  <a:moveTo>
                    <a:pt x="494" y="0"/>
                  </a:moveTo>
                  <a:cubicBezTo>
                    <a:pt x="247" y="822"/>
                    <a:pt x="1" y="3041"/>
                    <a:pt x="576" y="4273"/>
                  </a:cubicBezTo>
                  <a:cubicBezTo>
                    <a:pt x="823" y="4602"/>
                    <a:pt x="905" y="5013"/>
                    <a:pt x="1151" y="5342"/>
                  </a:cubicBezTo>
                  <a:cubicBezTo>
                    <a:pt x="1644" y="6328"/>
                    <a:pt x="2137" y="7396"/>
                    <a:pt x="2630" y="8793"/>
                  </a:cubicBezTo>
                  <a:cubicBezTo>
                    <a:pt x="3206" y="7314"/>
                    <a:pt x="3699" y="6328"/>
                    <a:pt x="4192" y="5342"/>
                  </a:cubicBezTo>
                  <a:cubicBezTo>
                    <a:pt x="4438" y="5013"/>
                    <a:pt x="4520" y="4684"/>
                    <a:pt x="4685" y="4273"/>
                  </a:cubicBezTo>
                  <a:cubicBezTo>
                    <a:pt x="5342" y="3041"/>
                    <a:pt x="4931" y="822"/>
                    <a:pt x="46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5414;p67">
              <a:extLst>
                <a:ext uri="{FF2B5EF4-FFF2-40B4-BE49-F238E27FC236}">
                  <a16:creationId xmlns:a16="http://schemas.microsoft.com/office/drawing/2014/main" id="{E07288FD-86CB-E011-A8AA-99641834F4EB}"/>
                </a:ext>
              </a:extLst>
            </p:cNvPr>
            <p:cNvSpPr/>
            <p:nvPr/>
          </p:nvSpPr>
          <p:spPr>
            <a:xfrm>
              <a:off x="3727107" y="2865557"/>
              <a:ext cx="78405" cy="1093098"/>
            </a:xfrm>
            <a:custGeom>
              <a:avLst/>
              <a:gdLst/>
              <a:ahLst/>
              <a:cxnLst/>
              <a:rect l="l" t="t" r="r" b="b"/>
              <a:pathLst>
                <a:path w="4521" h="63030" extrusionOk="0">
                  <a:moveTo>
                    <a:pt x="2219" y="1"/>
                  </a:moveTo>
                  <a:cubicBezTo>
                    <a:pt x="987" y="1"/>
                    <a:pt x="1" y="1233"/>
                    <a:pt x="1" y="2712"/>
                  </a:cubicBezTo>
                  <a:lnTo>
                    <a:pt x="1" y="63030"/>
                  </a:lnTo>
                  <a:lnTo>
                    <a:pt x="4520" y="63030"/>
                  </a:lnTo>
                  <a:lnTo>
                    <a:pt x="4520" y="2712"/>
                  </a:lnTo>
                  <a:cubicBezTo>
                    <a:pt x="4520" y="1973"/>
                    <a:pt x="4274" y="1233"/>
                    <a:pt x="3863" y="822"/>
                  </a:cubicBezTo>
                  <a:cubicBezTo>
                    <a:pt x="3452" y="329"/>
                    <a:pt x="2877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415;p67">
              <a:extLst>
                <a:ext uri="{FF2B5EF4-FFF2-40B4-BE49-F238E27FC236}">
                  <a16:creationId xmlns:a16="http://schemas.microsoft.com/office/drawing/2014/main" id="{4B8F27B3-2BF8-9B6D-C6DC-8C27EAE5679A}"/>
                </a:ext>
              </a:extLst>
            </p:cNvPr>
            <p:cNvSpPr/>
            <p:nvPr/>
          </p:nvSpPr>
          <p:spPr>
            <a:xfrm>
              <a:off x="3705740" y="3836117"/>
              <a:ext cx="122577" cy="132237"/>
            </a:xfrm>
            <a:custGeom>
              <a:avLst/>
              <a:gdLst/>
              <a:ahLst/>
              <a:cxnLst/>
              <a:rect l="l" t="t" r="r" b="b"/>
              <a:pathLst>
                <a:path w="7068" h="7625" extrusionOk="0">
                  <a:moveTo>
                    <a:pt x="1315" y="1"/>
                  </a:moveTo>
                  <a:lnTo>
                    <a:pt x="0" y="7068"/>
                  </a:lnTo>
                  <a:cubicBezTo>
                    <a:pt x="1084" y="7415"/>
                    <a:pt x="2213" y="7624"/>
                    <a:pt x="3449" y="7624"/>
                  </a:cubicBezTo>
                  <a:cubicBezTo>
                    <a:pt x="4555" y="7624"/>
                    <a:pt x="5747" y="7456"/>
                    <a:pt x="7067" y="7068"/>
                  </a:cubicBezTo>
                  <a:lnTo>
                    <a:pt x="57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5416;p67">
              <a:extLst>
                <a:ext uri="{FF2B5EF4-FFF2-40B4-BE49-F238E27FC236}">
                  <a16:creationId xmlns:a16="http://schemas.microsoft.com/office/drawing/2014/main" id="{7D48AEC8-A869-12B2-DC44-5B7EF681B1C6}"/>
                </a:ext>
              </a:extLst>
            </p:cNvPr>
            <p:cNvSpPr/>
            <p:nvPr/>
          </p:nvSpPr>
          <p:spPr>
            <a:xfrm>
              <a:off x="3727107" y="2865557"/>
              <a:ext cx="78405" cy="135410"/>
            </a:xfrm>
            <a:custGeom>
              <a:avLst/>
              <a:gdLst/>
              <a:ahLst/>
              <a:cxnLst/>
              <a:rect l="l" t="t" r="r" b="b"/>
              <a:pathLst>
                <a:path w="4521" h="7808" extrusionOk="0">
                  <a:moveTo>
                    <a:pt x="2219" y="1"/>
                  </a:moveTo>
                  <a:cubicBezTo>
                    <a:pt x="987" y="1"/>
                    <a:pt x="1" y="1233"/>
                    <a:pt x="1" y="2712"/>
                  </a:cubicBezTo>
                  <a:lnTo>
                    <a:pt x="1" y="7397"/>
                  </a:lnTo>
                  <a:cubicBezTo>
                    <a:pt x="740" y="7643"/>
                    <a:pt x="1562" y="7807"/>
                    <a:pt x="2219" y="7807"/>
                  </a:cubicBezTo>
                  <a:cubicBezTo>
                    <a:pt x="2959" y="7807"/>
                    <a:pt x="3781" y="7725"/>
                    <a:pt x="4520" y="7397"/>
                  </a:cubicBezTo>
                  <a:lnTo>
                    <a:pt x="4520" y="2712"/>
                  </a:lnTo>
                  <a:cubicBezTo>
                    <a:pt x="4520" y="1973"/>
                    <a:pt x="4274" y="1233"/>
                    <a:pt x="3863" y="822"/>
                  </a:cubicBezTo>
                  <a:cubicBezTo>
                    <a:pt x="3452" y="329"/>
                    <a:pt x="2877" y="1"/>
                    <a:pt x="2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56726-5F9C-B8BE-6E76-11BD7B6B9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241220"/>
            <a:ext cx="7717500" cy="572700"/>
          </a:xfrm>
        </p:spPr>
        <p:txBody>
          <a:bodyPr/>
          <a:lstStyle/>
          <a:p>
            <a:r>
              <a:rPr lang="en-GB" dirty="0"/>
              <a:t>Stellar Characteristics and Habitability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8B437E-695E-BA79-688A-BC6849471501}"/>
              </a:ext>
            </a:extLst>
          </p:cNvPr>
          <p:cNvSpPr txBox="1"/>
          <p:nvPr/>
        </p:nvSpPr>
        <p:spPr>
          <a:xfrm>
            <a:off x="379481" y="4540432"/>
            <a:ext cx="37671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Question 4: Does the star metallicity dictate whether the exoplanets are more habitable or not?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5BA54373-5101-788F-F198-AE933F4BC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383" y="1251798"/>
            <a:ext cx="3986779" cy="298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BA4C98D1-8A29-032E-BB51-E90BB04777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4907" y="1251798"/>
            <a:ext cx="3980329" cy="298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6800A2-8190-3FA8-B03B-0AEEEE4B2767}"/>
              </a:ext>
            </a:extLst>
          </p:cNvPr>
          <p:cNvSpPr txBox="1"/>
          <p:nvPr/>
        </p:nvSpPr>
        <p:spPr>
          <a:xfrm>
            <a:off x="4572000" y="4540431"/>
            <a:ext cx="42737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Question 5: Does having more stars in a planetary system impact the eccentricity of their hosted exoplanets?</a:t>
            </a:r>
          </a:p>
        </p:txBody>
      </p:sp>
      <p:grpSp>
        <p:nvGrpSpPr>
          <p:cNvPr id="6" name="Google Shape;33569;p124">
            <a:extLst>
              <a:ext uri="{FF2B5EF4-FFF2-40B4-BE49-F238E27FC236}">
                <a16:creationId xmlns:a16="http://schemas.microsoft.com/office/drawing/2014/main" id="{F6F52C0E-616B-342E-1619-88FB54D4668F}"/>
              </a:ext>
            </a:extLst>
          </p:cNvPr>
          <p:cNvGrpSpPr/>
          <p:nvPr/>
        </p:nvGrpSpPr>
        <p:grpSpPr>
          <a:xfrm>
            <a:off x="-718547" y="-756417"/>
            <a:ext cx="1941007" cy="1856521"/>
            <a:chOff x="246296" y="4462308"/>
            <a:chExt cx="672914" cy="665403"/>
          </a:xfrm>
        </p:grpSpPr>
        <p:sp>
          <p:nvSpPr>
            <p:cNvPr id="7" name="Google Shape;33570;p124">
              <a:extLst>
                <a:ext uri="{FF2B5EF4-FFF2-40B4-BE49-F238E27FC236}">
                  <a16:creationId xmlns:a16="http://schemas.microsoft.com/office/drawing/2014/main" id="{2B0015A9-BBAD-27DC-144E-C7F63242E3F4}"/>
                </a:ext>
              </a:extLst>
            </p:cNvPr>
            <p:cNvSpPr/>
            <p:nvPr/>
          </p:nvSpPr>
          <p:spPr>
            <a:xfrm>
              <a:off x="371808" y="4462308"/>
              <a:ext cx="547401" cy="665010"/>
            </a:xfrm>
            <a:custGeom>
              <a:avLst/>
              <a:gdLst/>
              <a:ahLst/>
              <a:cxnLst/>
              <a:rect l="l" t="t" r="r" b="b"/>
              <a:pathLst>
                <a:path w="9765" h="11863" extrusionOk="0">
                  <a:moveTo>
                    <a:pt x="4940" y="0"/>
                  </a:moveTo>
                  <a:cubicBezTo>
                    <a:pt x="4879" y="0"/>
                    <a:pt x="4815" y="25"/>
                    <a:pt x="4763" y="76"/>
                  </a:cubicBezTo>
                  <a:lnTo>
                    <a:pt x="4406" y="410"/>
                  </a:lnTo>
                  <a:cubicBezTo>
                    <a:pt x="4235" y="565"/>
                    <a:pt x="4024" y="639"/>
                    <a:pt x="3805" y="639"/>
                  </a:cubicBezTo>
                  <a:cubicBezTo>
                    <a:pt x="3689" y="639"/>
                    <a:pt x="3569" y="618"/>
                    <a:pt x="3453" y="577"/>
                  </a:cubicBezTo>
                  <a:lnTo>
                    <a:pt x="3025" y="577"/>
                  </a:lnTo>
                  <a:lnTo>
                    <a:pt x="1239" y="1767"/>
                  </a:lnTo>
                  <a:lnTo>
                    <a:pt x="0" y="3791"/>
                  </a:lnTo>
                  <a:lnTo>
                    <a:pt x="0" y="8864"/>
                  </a:lnTo>
                  <a:lnTo>
                    <a:pt x="2501" y="11031"/>
                  </a:lnTo>
                  <a:lnTo>
                    <a:pt x="3501" y="11293"/>
                  </a:lnTo>
                  <a:cubicBezTo>
                    <a:pt x="3600" y="11255"/>
                    <a:pt x="3703" y="11236"/>
                    <a:pt x="3808" y="11236"/>
                  </a:cubicBezTo>
                  <a:cubicBezTo>
                    <a:pt x="4031" y="11236"/>
                    <a:pt x="4259" y="11321"/>
                    <a:pt x="4454" y="11484"/>
                  </a:cubicBezTo>
                  <a:lnTo>
                    <a:pt x="4811" y="11793"/>
                  </a:lnTo>
                  <a:cubicBezTo>
                    <a:pt x="4859" y="11841"/>
                    <a:pt x="4915" y="11862"/>
                    <a:pt x="4969" y="11862"/>
                  </a:cubicBezTo>
                  <a:cubicBezTo>
                    <a:pt x="5049" y="11862"/>
                    <a:pt x="5125" y="11816"/>
                    <a:pt x="5168" y="11745"/>
                  </a:cubicBezTo>
                  <a:lnTo>
                    <a:pt x="5358" y="11293"/>
                  </a:lnTo>
                  <a:cubicBezTo>
                    <a:pt x="5521" y="10950"/>
                    <a:pt x="5848" y="10757"/>
                    <a:pt x="6194" y="10757"/>
                  </a:cubicBezTo>
                  <a:cubicBezTo>
                    <a:pt x="6304" y="10757"/>
                    <a:pt x="6416" y="10777"/>
                    <a:pt x="6525" y="10817"/>
                  </a:cubicBezTo>
                  <a:lnTo>
                    <a:pt x="6978" y="11007"/>
                  </a:lnTo>
                  <a:cubicBezTo>
                    <a:pt x="7000" y="11015"/>
                    <a:pt x="7022" y="11018"/>
                    <a:pt x="7043" y="11018"/>
                  </a:cubicBezTo>
                  <a:cubicBezTo>
                    <a:pt x="7161" y="11018"/>
                    <a:pt x="7264" y="10914"/>
                    <a:pt x="7264" y="10793"/>
                  </a:cubicBezTo>
                  <a:lnTo>
                    <a:pt x="7311" y="10317"/>
                  </a:lnTo>
                  <a:cubicBezTo>
                    <a:pt x="7335" y="9840"/>
                    <a:pt x="7716" y="9459"/>
                    <a:pt x="8192" y="9412"/>
                  </a:cubicBezTo>
                  <a:lnTo>
                    <a:pt x="8669" y="9388"/>
                  </a:lnTo>
                  <a:cubicBezTo>
                    <a:pt x="8812" y="9388"/>
                    <a:pt x="8931" y="9245"/>
                    <a:pt x="8883" y="9102"/>
                  </a:cubicBezTo>
                  <a:lnTo>
                    <a:pt x="8692" y="8650"/>
                  </a:lnTo>
                  <a:cubicBezTo>
                    <a:pt x="8526" y="8197"/>
                    <a:pt x="8740" y="7697"/>
                    <a:pt x="9169" y="7483"/>
                  </a:cubicBezTo>
                  <a:lnTo>
                    <a:pt x="9621" y="7268"/>
                  </a:lnTo>
                  <a:cubicBezTo>
                    <a:pt x="9717" y="7221"/>
                    <a:pt x="9740" y="7030"/>
                    <a:pt x="9645" y="6911"/>
                  </a:cubicBezTo>
                  <a:lnTo>
                    <a:pt x="9335" y="6554"/>
                  </a:lnTo>
                  <a:cubicBezTo>
                    <a:pt x="9002" y="6197"/>
                    <a:pt x="9002" y="5673"/>
                    <a:pt x="9335" y="5316"/>
                  </a:cubicBezTo>
                  <a:lnTo>
                    <a:pt x="9645" y="4958"/>
                  </a:lnTo>
                  <a:cubicBezTo>
                    <a:pt x="9764" y="4839"/>
                    <a:pt x="9717" y="4649"/>
                    <a:pt x="9597" y="4601"/>
                  </a:cubicBezTo>
                  <a:lnTo>
                    <a:pt x="9145" y="4387"/>
                  </a:lnTo>
                  <a:cubicBezTo>
                    <a:pt x="8692" y="4173"/>
                    <a:pt x="8502" y="3672"/>
                    <a:pt x="8669" y="3220"/>
                  </a:cubicBezTo>
                  <a:lnTo>
                    <a:pt x="8859" y="2791"/>
                  </a:lnTo>
                  <a:cubicBezTo>
                    <a:pt x="8907" y="2625"/>
                    <a:pt x="8788" y="2482"/>
                    <a:pt x="8645" y="2482"/>
                  </a:cubicBezTo>
                  <a:lnTo>
                    <a:pt x="8169" y="2458"/>
                  </a:lnTo>
                  <a:cubicBezTo>
                    <a:pt x="7692" y="2434"/>
                    <a:pt x="7311" y="2029"/>
                    <a:pt x="7264" y="1553"/>
                  </a:cubicBezTo>
                  <a:lnTo>
                    <a:pt x="7240" y="1077"/>
                  </a:lnTo>
                  <a:cubicBezTo>
                    <a:pt x="7240" y="963"/>
                    <a:pt x="7150" y="865"/>
                    <a:pt x="7041" y="865"/>
                  </a:cubicBezTo>
                  <a:cubicBezTo>
                    <a:pt x="7013" y="865"/>
                    <a:pt x="6983" y="871"/>
                    <a:pt x="6954" y="886"/>
                  </a:cubicBezTo>
                  <a:lnTo>
                    <a:pt x="6502" y="1053"/>
                  </a:lnTo>
                  <a:cubicBezTo>
                    <a:pt x="6389" y="1100"/>
                    <a:pt x="6274" y="1122"/>
                    <a:pt x="6161" y="1122"/>
                  </a:cubicBezTo>
                  <a:cubicBezTo>
                    <a:pt x="5819" y="1122"/>
                    <a:pt x="5496" y="917"/>
                    <a:pt x="5335" y="577"/>
                  </a:cubicBezTo>
                  <a:lnTo>
                    <a:pt x="5120" y="124"/>
                  </a:lnTo>
                  <a:cubicBezTo>
                    <a:pt x="5093" y="43"/>
                    <a:pt x="5020" y="0"/>
                    <a:pt x="49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3571;p124">
              <a:extLst>
                <a:ext uri="{FF2B5EF4-FFF2-40B4-BE49-F238E27FC236}">
                  <a16:creationId xmlns:a16="http://schemas.microsoft.com/office/drawing/2014/main" id="{81B84AFA-8A91-A352-729A-230DE83E19A9}"/>
                </a:ext>
              </a:extLst>
            </p:cNvPr>
            <p:cNvSpPr/>
            <p:nvPr/>
          </p:nvSpPr>
          <p:spPr>
            <a:xfrm>
              <a:off x="246296" y="4462700"/>
              <a:ext cx="317790" cy="665010"/>
            </a:xfrm>
            <a:custGeom>
              <a:avLst/>
              <a:gdLst/>
              <a:ahLst/>
              <a:cxnLst/>
              <a:rect l="l" t="t" r="r" b="b"/>
              <a:pathLst>
                <a:path w="5669" h="11863" extrusionOk="0">
                  <a:moveTo>
                    <a:pt x="4849" y="0"/>
                  </a:moveTo>
                  <a:cubicBezTo>
                    <a:pt x="4764" y="0"/>
                    <a:pt x="4687" y="46"/>
                    <a:pt x="4644" y="117"/>
                  </a:cubicBezTo>
                  <a:lnTo>
                    <a:pt x="4454" y="570"/>
                  </a:lnTo>
                  <a:cubicBezTo>
                    <a:pt x="4291" y="913"/>
                    <a:pt x="3964" y="1105"/>
                    <a:pt x="3618" y="1105"/>
                  </a:cubicBezTo>
                  <a:cubicBezTo>
                    <a:pt x="3508" y="1105"/>
                    <a:pt x="3396" y="1086"/>
                    <a:pt x="3287" y="1046"/>
                  </a:cubicBezTo>
                  <a:lnTo>
                    <a:pt x="2835" y="855"/>
                  </a:lnTo>
                  <a:cubicBezTo>
                    <a:pt x="2813" y="848"/>
                    <a:pt x="2791" y="845"/>
                    <a:pt x="2770" y="845"/>
                  </a:cubicBezTo>
                  <a:cubicBezTo>
                    <a:pt x="2651" y="845"/>
                    <a:pt x="2549" y="949"/>
                    <a:pt x="2549" y="1070"/>
                  </a:cubicBezTo>
                  <a:lnTo>
                    <a:pt x="2501" y="1546"/>
                  </a:lnTo>
                  <a:cubicBezTo>
                    <a:pt x="2477" y="2022"/>
                    <a:pt x="2096" y="2403"/>
                    <a:pt x="1620" y="2451"/>
                  </a:cubicBezTo>
                  <a:lnTo>
                    <a:pt x="1144" y="2475"/>
                  </a:lnTo>
                  <a:cubicBezTo>
                    <a:pt x="1001" y="2475"/>
                    <a:pt x="882" y="2618"/>
                    <a:pt x="929" y="2784"/>
                  </a:cubicBezTo>
                  <a:lnTo>
                    <a:pt x="1120" y="3213"/>
                  </a:lnTo>
                  <a:cubicBezTo>
                    <a:pt x="1287" y="3665"/>
                    <a:pt x="1072" y="4166"/>
                    <a:pt x="644" y="4380"/>
                  </a:cubicBezTo>
                  <a:lnTo>
                    <a:pt x="191" y="4594"/>
                  </a:lnTo>
                  <a:cubicBezTo>
                    <a:pt x="48" y="4642"/>
                    <a:pt x="24" y="4832"/>
                    <a:pt x="120" y="4951"/>
                  </a:cubicBezTo>
                  <a:lnTo>
                    <a:pt x="453" y="5309"/>
                  </a:lnTo>
                  <a:cubicBezTo>
                    <a:pt x="787" y="5666"/>
                    <a:pt x="787" y="6190"/>
                    <a:pt x="453" y="6547"/>
                  </a:cubicBezTo>
                  <a:lnTo>
                    <a:pt x="120" y="6904"/>
                  </a:lnTo>
                  <a:cubicBezTo>
                    <a:pt x="1" y="7023"/>
                    <a:pt x="72" y="7214"/>
                    <a:pt x="191" y="7261"/>
                  </a:cubicBezTo>
                  <a:lnTo>
                    <a:pt x="644" y="7476"/>
                  </a:lnTo>
                  <a:cubicBezTo>
                    <a:pt x="1072" y="7690"/>
                    <a:pt x="1287" y="8190"/>
                    <a:pt x="1120" y="8643"/>
                  </a:cubicBezTo>
                  <a:lnTo>
                    <a:pt x="929" y="9071"/>
                  </a:lnTo>
                  <a:cubicBezTo>
                    <a:pt x="882" y="9238"/>
                    <a:pt x="1001" y="9381"/>
                    <a:pt x="1144" y="9381"/>
                  </a:cubicBezTo>
                  <a:lnTo>
                    <a:pt x="1620" y="9405"/>
                  </a:lnTo>
                  <a:cubicBezTo>
                    <a:pt x="2096" y="9428"/>
                    <a:pt x="2477" y="9833"/>
                    <a:pt x="2501" y="10310"/>
                  </a:cubicBezTo>
                  <a:lnTo>
                    <a:pt x="2549" y="10786"/>
                  </a:lnTo>
                  <a:cubicBezTo>
                    <a:pt x="2549" y="10899"/>
                    <a:pt x="2639" y="10998"/>
                    <a:pt x="2747" y="10998"/>
                  </a:cubicBezTo>
                  <a:cubicBezTo>
                    <a:pt x="2776" y="10998"/>
                    <a:pt x="2805" y="10991"/>
                    <a:pt x="2835" y="10976"/>
                  </a:cubicBezTo>
                  <a:lnTo>
                    <a:pt x="3287" y="10810"/>
                  </a:lnTo>
                  <a:cubicBezTo>
                    <a:pt x="3399" y="10762"/>
                    <a:pt x="3514" y="10740"/>
                    <a:pt x="3627" y="10740"/>
                  </a:cubicBezTo>
                  <a:cubicBezTo>
                    <a:pt x="3970" y="10740"/>
                    <a:pt x="4293" y="10946"/>
                    <a:pt x="4454" y="11286"/>
                  </a:cubicBezTo>
                  <a:lnTo>
                    <a:pt x="4644" y="11738"/>
                  </a:lnTo>
                  <a:cubicBezTo>
                    <a:pt x="4685" y="11820"/>
                    <a:pt x="4756" y="11862"/>
                    <a:pt x="4836" y="11862"/>
                  </a:cubicBezTo>
                  <a:cubicBezTo>
                    <a:pt x="4898" y="11862"/>
                    <a:pt x="4964" y="11838"/>
                    <a:pt x="5025" y="11786"/>
                  </a:cubicBezTo>
                  <a:lnTo>
                    <a:pt x="5383" y="11453"/>
                  </a:lnTo>
                  <a:cubicBezTo>
                    <a:pt x="5454" y="11381"/>
                    <a:pt x="5549" y="11310"/>
                    <a:pt x="5668" y="11286"/>
                  </a:cubicBezTo>
                  <a:cubicBezTo>
                    <a:pt x="3549" y="10429"/>
                    <a:pt x="2072" y="8333"/>
                    <a:pt x="2072" y="5928"/>
                  </a:cubicBezTo>
                  <a:cubicBezTo>
                    <a:pt x="2072" y="3523"/>
                    <a:pt x="3549" y="1427"/>
                    <a:pt x="5668" y="570"/>
                  </a:cubicBezTo>
                  <a:cubicBezTo>
                    <a:pt x="5549" y="546"/>
                    <a:pt x="5454" y="474"/>
                    <a:pt x="5383" y="403"/>
                  </a:cubicBezTo>
                  <a:lnTo>
                    <a:pt x="5025" y="69"/>
                  </a:lnTo>
                  <a:cubicBezTo>
                    <a:pt x="4968" y="21"/>
                    <a:pt x="4906" y="0"/>
                    <a:pt x="48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3572;p124">
              <a:extLst>
                <a:ext uri="{FF2B5EF4-FFF2-40B4-BE49-F238E27FC236}">
                  <a16:creationId xmlns:a16="http://schemas.microsoft.com/office/drawing/2014/main" id="{0A551309-65F6-0A04-42D9-475545A36962}"/>
                </a:ext>
              </a:extLst>
            </p:cNvPr>
            <p:cNvSpPr/>
            <p:nvPr/>
          </p:nvSpPr>
          <p:spPr>
            <a:xfrm>
              <a:off x="454549" y="4561361"/>
              <a:ext cx="367177" cy="467295"/>
            </a:xfrm>
            <a:custGeom>
              <a:avLst/>
              <a:gdLst/>
              <a:ahLst/>
              <a:cxnLst/>
              <a:rect l="l" t="t" r="r" b="b"/>
              <a:pathLst>
                <a:path w="6550" h="8336" extrusionOk="0">
                  <a:moveTo>
                    <a:pt x="3097" y="0"/>
                  </a:moveTo>
                  <a:cubicBezTo>
                    <a:pt x="1310" y="548"/>
                    <a:pt x="1" y="2215"/>
                    <a:pt x="1" y="4168"/>
                  </a:cubicBezTo>
                  <a:cubicBezTo>
                    <a:pt x="1" y="6144"/>
                    <a:pt x="1310" y="7811"/>
                    <a:pt x="3097" y="8335"/>
                  </a:cubicBezTo>
                  <a:cubicBezTo>
                    <a:pt x="5049" y="7954"/>
                    <a:pt x="6550" y="6263"/>
                    <a:pt x="6550" y="4168"/>
                  </a:cubicBezTo>
                  <a:cubicBezTo>
                    <a:pt x="6550" y="2096"/>
                    <a:pt x="5049" y="357"/>
                    <a:pt x="30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3573;p124">
              <a:extLst>
                <a:ext uri="{FF2B5EF4-FFF2-40B4-BE49-F238E27FC236}">
                  <a16:creationId xmlns:a16="http://schemas.microsoft.com/office/drawing/2014/main" id="{A0EF580C-AD4E-0B28-5591-418BF30EAB55}"/>
                </a:ext>
              </a:extLst>
            </p:cNvPr>
            <p:cNvSpPr/>
            <p:nvPr/>
          </p:nvSpPr>
          <p:spPr>
            <a:xfrm>
              <a:off x="347760" y="4558671"/>
              <a:ext cx="293741" cy="473966"/>
            </a:xfrm>
            <a:custGeom>
              <a:avLst/>
              <a:gdLst/>
              <a:ahLst/>
              <a:cxnLst/>
              <a:rect l="l" t="t" r="r" b="b"/>
              <a:pathLst>
                <a:path w="5240" h="8455" extrusionOk="0">
                  <a:moveTo>
                    <a:pt x="4216" y="1"/>
                  </a:moveTo>
                  <a:cubicBezTo>
                    <a:pt x="1858" y="1"/>
                    <a:pt x="1" y="1906"/>
                    <a:pt x="1" y="4216"/>
                  </a:cubicBezTo>
                  <a:cubicBezTo>
                    <a:pt x="1" y="6550"/>
                    <a:pt x="1906" y="8455"/>
                    <a:pt x="4216" y="8455"/>
                  </a:cubicBezTo>
                  <a:cubicBezTo>
                    <a:pt x="4573" y="8455"/>
                    <a:pt x="4906" y="8407"/>
                    <a:pt x="5240" y="8336"/>
                  </a:cubicBezTo>
                  <a:cubicBezTo>
                    <a:pt x="3358" y="7883"/>
                    <a:pt x="1977" y="6216"/>
                    <a:pt x="1977" y="4216"/>
                  </a:cubicBezTo>
                  <a:cubicBezTo>
                    <a:pt x="1977" y="2215"/>
                    <a:pt x="3358" y="548"/>
                    <a:pt x="5240" y="120"/>
                  </a:cubicBezTo>
                  <a:cubicBezTo>
                    <a:pt x="4906" y="24"/>
                    <a:pt x="4573" y="1"/>
                    <a:pt x="4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34781;p126">
            <a:extLst>
              <a:ext uri="{FF2B5EF4-FFF2-40B4-BE49-F238E27FC236}">
                <a16:creationId xmlns:a16="http://schemas.microsoft.com/office/drawing/2014/main" id="{1CD4D667-67A7-7C97-2D8A-21B3BA6604BA}"/>
              </a:ext>
            </a:extLst>
          </p:cNvPr>
          <p:cNvGrpSpPr/>
          <p:nvPr/>
        </p:nvGrpSpPr>
        <p:grpSpPr>
          <a:xfrm>
            <a:off x="7925694" y="369002"/>
            <a:ext cx="367572" cy="420252"/>
            <a:chOff x="6611019" y="2454211"/>
            <a:chExt cx="367572" cy="420252"/>
          </a:xfrm>
        </p:grpSpPr>
        <p:sp>
          <p:nvSpPr>
            <p:cNvPr id="16" name="Google Shape;34782;p126">
              <a:extLst>
                <a:ext uri="{FF2B5EF4-FFF2-40B4-BE49-F238E27FC236}">
                  <a16:creationId xmlns:a16="http://schemas.microsoft.com/office/drawing/2014/main" id="{8BFC8E78-1AE6-A417-AA26-3D74C6FBAA8B}"/>
                </a:ext>
              </a:extLst>
            </p:cNvPr>
            <p:cNvSpPr/>
            <p:nvPr/>
          </p:nvSpPr>
          <p:spPr>
            <a:xfrm>
              <a:off x="6611019" y="2554929"/>
              <a:ext cx="160564" cy="185688"/>
            </a:xfrm>
            <a:custGeom>
              <a:avLst/>
              <a:gdLst/>
              <a:ahLst/>
              <a:cxnLst/>
              <a:rect l="l" t="t" r="r" b="b"/>
              <a:pathLst>
                <a:path w="3630" h="4198" extrusionOk="0">
                  <a:moveTo>
                    <a:pt x="3630" y="0"/>
                  </a:moveTo>
                  <a:cubicBezTo>
                    <a:pt x="2593" y="1145"/>
                    <a:pt x="1334" y="1993"/>
                    <a:pt x="241" y="3207"/>
                  </a:cubicBezTo>
                  <a:lnTo>
                    <a:pt x="234" y="3215"/>
                  </a:lnTo>
                  <a:cubicBezTo>
                    <a:pt x="201" y="3252"/>
                    <a:pt x="173" y="3293"/>
                    <a:pt x="149" y="3339"/>
                  </a:cubicBezTo>
                  <a:cubicBezTo>
                    <a:pt x="0" y="3629"/>
                    <a:pt x="116" y="3984"/>
                    <a:pt x="405" y="4132"/>
                  </a:cubicBezTo>
                  <a:cubicBezTo>
                    <a:pt x="491" y="4177"/>
                    <a:pt x="583" y="4198"/>
                    <a:pt x="673" y="4198"/>
                  </a:cubicBezTo>
                  <a:cubicBezTo>
                    <a:pt x="888" y="4198"/>
                    <a:pt x="1094" y="4080"/>
                    <a:pt x="1199" y="3877"/>
                  </a:cubicBezTo>
                  <a:cubicBezTo>
                    <a:pt x="1862" y="2580"/>
                    <a:pt x="2911" y="1368"/>
                    <a:pt x="3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4783;p126">
              <a:extLst>
                <a:ext uri="{FF2B5EF4-FFF2-40B4-BE49-F238E27FC236}">
                  <a16:creationId xmlns:a16="http://schemas.microsoft.com/office/drawing/2014/main" id="{313280F8-3E8B-E132-CA4F-0350C65224E0}"/>
                </a:ext>
              </a:extLst>
            </p:cNvPr>
            <p:cNvSpPr/>
            <p:nvPr/>
          </p:nvSpPr>
          <p:spPr>
            <a:xfrm>
              <a:off x="6774104" y="2454211"/>
              <a:ext cx="204487" cy="257256"/>
            </a:xfrm>
            <a:custGeom>
              <a:avLst/>
              <a:gdLst/>
              <a:ahLst/>
              <a:cxnLst/>
              <a:rect l="l" t="t" r="r" b="b"/>
              <a:pathLst>
                <a:path w="4623" h="5816" extrusionOk="0">
                  <a:moveTo>
                    <a:pt x="4622" y="0"/>
                  </a:moveTo>
                  <a:lnTo>
                    <a:pt x="4622" y="0"/>
                  </a:lnTo>
                  <a:cubicBezTo>
                    <a:pt x="3202" y="1652"/>
                    <a:pt x="1663" y="3169"/>
                    <a:pt x="225" y="4846"/>
                  </a:cubicBezTo>
                  <a:lnTo>
                    <a:pt x="223" y="4850"/>
                  </a:lnTo>
                  <a:cubicBezTo>
                    <a:pt x="202" y="4876"/>
                    <a:pt x="182" y="4903"/>
                    <a:pt x="164" y="4933"/>
                  </a:cubicBezTo>
                  <a:cubicBezTo>
                    <a:pt x="1" y="5212"/>
                    <a:pt x="95" y="5572"/>
                    <a:pt x="375" y="5735"/>
                  </a:cubicBezTo>
                  <a:cubicBezTo>
                    <a:pt x="468" y="5790"/>
                    <a:pt x="569" y="5816"/>
                    <a:pt x="670" y="5816"/>
                  </a:cubicBezTo>
                  <a:cubicBezTo>
                    <a:pt x="871" y="5816"/>
                    <a:pt x="1068" y="5711"/>
                    <a:pt x="1177" y="5525"/>
                  </a:cubicBezTo>
                  <a:cubicBezTo>
                    <a:pt x="2259" y="3673"/>
                    <a:pt x="3521" y="1877"/>
                    <a:pt x="46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4784;p126">
              <a:extLst>
                <a:ext uri="{FF2B5EF4-FFF2-40B4-BE49-F238E27FC236}">
                  <a16:creationId xmlns:a16="http://schemas.microsoft.com/office/drawing/2014/main" id="{0B184405-DBF8-56D1-C373-189698D25C77}"/>
                </a:ext>
              </a:extLst>
            </p:cNvPr>
            <p:cNvSpPr/>
            <p:nvPr/>
          </p:nvSpPr>
          <p:spPr>
            <a:xfrm>
              <a:off x="6779500" y="2666792"/>
              <a:ext cx="159900" cy="207672"/>
            </a:xfrm>
            <a:custGeom>
              <a:avLst/>
              <a:gdLst/>
              <a:ahLst/>
              <a:cxnLst/>
              <a:rect l="l" t="t" r="r" b="b"/>
              <a:pathLst>
                <a:path w="3615" h="4695" extrusionOk="0">
                  <a:moveTo>
                    <a:pt x="3614" y="1"/>
                  </a:moveTo>
                  <a:lnTo>
                    <a:pt x="238" y="3709"/>
                  </a:lnTo>
                  <a:cubicBezTo>
                    <a:pt x="208" y="3741"/>
                    <a:pt x="180" y="3781"/>
                    <a:pt x="157" y="3821"/>
                  </a:cubicBezTo>
                  <a:cubicBezTo>
                    <a:pt x="0" y="4106"/>
                    <a:pt x="104" y="4464"/>
                    <a:pt x="389" y="4621"/>
                  </a:cubicBezTo>
                  <a:cubicBezTo>
                    <a:pt x="479" y="4671"/>
                    <a:pt x="576" y="4694"/>
                    <a:pt x="672" y="4694"/>
                  </a:cubicBezTo>
                  <a:cubicBezTo>
                    <a:pt x="880" y="4694"/>
                    <a:pt x="1081" y="4584"/>
                    <a:pt x="1189" y="4389"/>
                  </a:cubicBezTo>
                  <a:lnTo>
                    <a:pt x="1192" y="4386"/>
                  </a:lnTo>
                  <a:lnTo>
                    <a:pt x="361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34769;p126">
            <a:extLst>
              <a:ext uri="{FF2B5EF4-FFF2-40B4-BE49-F238E27FC236}">
                <a16:creationId xmlns:a16="http://schemas.microsoft.com/office/drawing/2014/main" id="{D1E5D456-B6A8-9C99-57A1-4BDD7A077FEB}"/>
              </a:ext>
            </a:extLst>
          </p:cNvPr>
          <p:cNvGrpSpPr/>
          <p:nvPr/>
        </p:nvGrpSpPr>
        <p:grpSpPr>
          <a:xfrm>
            <a:off x="89276" y="4373592"/>
            <a:ext cx="418008" cy="301331"/>
            <a:chOff x="3632891" y="3927459"/>
            <a:chExt cx="762396" cy="602663"/>
          </a:xfrm>
        </p:grpSpPr>
        <p:sp>
          <p:nvSpPr>
            <p:cNvPr id="27" name="Google Shape;34770;p126">
              <a:extLst>
                <a:ext uri="{FF2B5EF4-FFF2-40B4-BE49-F238E27FC236}">
                  <a16:creationId xmlns:a16="http://schemas.microsoft.com/office/drawing/2014/main" id="{90E0F14C-E664-2004-37D7-560B269604D6}"/>
                </a:ext>
              </a:extLst>
            </p:cNvPr>
            <p:cNvSpPr/>
            <p:nvPr/>
          </p:nvSpPr>
          <p:spPr>
            <a:xfrm>
              <a:off x="4093941" y="3927459"/>
              <a:ext cx="301346" cy="228736"/>
            </a:xfrm>
            <a:custGeom>
              <a:avLst/>
              <a:gdLst/>
              <a:ahLst/>
              <a:cxnLst/>
              <a:rect l="l" t="t" r="r" b="b"/>
              <a:pathLst>
                <a:path w="10778" h="8181" extrusionOk="0">
                  <a:moveTo>
                    <a:pt x="5973" y="260"/>
                  </a:moveTo>
                  <a:cubicBezTo>
                    <a:pt x="4415" y="0"/>
                    <a:pt x="520" y="1818"/>
                    <a:pt x="260" y="3376"/>
                  </a:cubicBezTo>
                  <a:cubicBezTo>
                    <a:pt x="0" y="4675"/>
                    <a:pt x="650" y="5064"/>
                    <a:pt x="1559" y="5714"/>
                  </a:cubicBezTo>
                  <a:cubicBezTo>
                    <a:pt x="2208" y="6103"/>
                    <a:pt x="3506" y="6752"/>
                    <a:pt x="4285" y="7012"/>
                  </a:cubicBezTo>
                  <a:cubicBezTo>
                    <a:pt x="6752" y="8181"/>
                    <a:pt x="7921" y="6882"/>
                    <a:pt x="8960" y="4805"/>
                  </a:cubicBezTo>
                  <a:cubicBezTo>
                    <a:pt x="10778" y="1299"/>
                    <a:pt x="8700" y="1429"/>
                    <a:pt x="5973" y="2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4771;p126">
              <a:extLst>
                <a:ext uri="{FF2B5EF4-FFF2-40B4-BE49-F238E27FC236}">
                  <a16:creationId xmlns:a16="http://schemas.microsoft.com/office/drawing/2014/main" id="{5D4D17D8-8E82-EAB5-288E-3BF895C7AC58}"/>
                </a:ext>
              </a:extLst>
            </p:cNvPr>
            <p:cNvSpPr/>
            <p:nvPr/>
          </p:nvSpPr>
          <p:spPr>
            <a:xfrm>
              <a:off x="4093913" y="3933582"/>
              <a:ext cx="280600" cy="205977"/>
            </a:xfrm>
            <a:custGeom>
              <a:avLst/>
              <a:gdLst/>
              <a:ahLst/>
              <a:cxnLst/>
              <a:rect l="l" t="t" r="r" b="b"/>
              <a:pathLst>
                <a:path w="10036" h="7367" extrusionOk="0">
                  <a:moveTo>
                    <a:pt x="7912" y="777"/>
                  </a:moveTo>
                  <a:cubicBezTo>
                    <a:pt x="7581" y="1428"/>
                    <a:pt x="6875" y="1990"/>
                    <a:pt x="6176" y="1535"/>
                  </a:cubicBezTo>
                  <a:cubicBezTo>
                    <a:pt x="5654" y="1194"/>
                    <a:pt x="5502" y="541"/>
                    <a:pt x="5736" y="21"/>
                  </a:cubicBezTo>
                  <a:cubicBezTo>
                    <a:pt x="5220" y="0"/>
                    <a:pt x="4525" y="150"/>
                    <a:pt x="3805" y="409"/>
                  </a:cubicBezTo>
                  <a:cubicBezTo>
                    <a:pt x="4199" y="830"/>
                    <a:pt x="4577" y="1432"/>
                    <a:pt x="4189" y="1807"/>
                  </a:cubicBezTo>
                  <a:cubicBezTo>
                    <a:pt x="3476" y="2496"/>
                    <a:pt x="2650" y="1815"/>
                    <a:pt x="2296" y="1100"/>
                  </a:cubicBezTo>
                  <a:cubicBezTo>
                    <a:pt x="1242" y="1694"/>
                    <a:pt x="377" y="2452"/>
                    <a:pt x="260" y="3158"/>
                  </a:cubicBezTo>
                  <a:cubicBezTo>
                    <a:pt x="0" y="4457"/>
                    <a:pt x="650" y="4846"/>
                    <a:pt x="1558" y="5496"/>
                  </a:cubicBezTo>
                  <a:cubicBezTo>
                    <a:pt x="1977" y="5748"/>
                    <a:pt x="2668" y="6107"/>
                    <a:pt x="3316" y="6401"/>
                  </a:cubicBezTo>
                  <a:cubicBezTo>
                    <a:pt x="3686" y="5871"/>
                    <a:pt x="4297" y="5492"/>
                    <a:pt x="4957" y="5845"/>
                  </a:cubicBezTo>
                  <a:cubicBezTo>
                    <a:pt x="5485" y="6125"/>
                    <a:pt x="5657" y="6665"/>
                    <a:pt x="5631" y="7214"/>
                  </a:cubicBezTo>
                  <a:cubicBezTo>
                    <a:pt x="6894" y="7366"/>
                    <a:pt x="7729" y="6662"/>
                    <a:pt x="8433" y="5535"/>
                  </a:cubicBezTo>
                  <a:cubicBezTo>
                    <a:pt x="7925" y="5208"/>
                    <a:pt x="7541" y="4757"/>
                    <a:pt x="7799" y="4091"/>
                  </a:cubicBezTo>
                  <a:cubicBezTo>
                    <a:pt x="8061" y="3416"/>
                    <a:pt x="8831" y="3265"/>
                    <a:pt x="9441" y="3502"/>
                  </a:cubicBezTo>
                  <a:cubicBezTo>
                    <a:pt x="10036" y="1802"/>
                    <a:pt x="9263" y="1292"/>
                    <a:pt x="7912" y="777"/>
                  </a:cubicBezTo>
                  <a:close/>
                  <a:moveTo>
                    <a:pt x="1390" y="4066"/>
                  </a:moveTo>
                  <a:cubicBezTo>
                    <a:pt x="992" y="4335"/>
                    <a:pt x="632" y="3780"/>
                    <a:pt x="692" y="3370"/>
                  </a:cubicBezTo>
                  <a:cubicBezTo>
                    <a:pt x="694" y="3355"/>
                    <a:pt x="697" y="3341"/>
                    <a:pt x="699" y="3327"/>
                  </a:cubicBezTo>
                  <a:cubicBezTo>
                    <a:pt x="708" y="3291"/>
                    <a:pt x="719" y="3258"/>
                    <a:pt x="734" y="3227"/>
                  </a:cubicBezTo>
                  <a:cubicBezTo>
                    <a:pt x="805" y="3075"/>
                    <a:pt x="959" y="2971"/>
                    <a:pt x="1226" y="2989"/>
                  </a:cubicBezTo>
                  <a:cubicBezTo>
                    <a:pt x="1269" y="2991"/>
                    <a:pt x="1296" y="3017"/>
                    <a:pt x="1310" y="3048"/>
                  </a:cubicBezTo>
                  <a:cubicBezTo>
                    <a:pt x="1341" y="3061"/>
                    <a:pt x="1373" y="3072"/>
                    <a:pt x="1404" y="3089"/>
                  </a:cubicBezTo>
                  <a:cubicBezTo>
                    <a:pt x="1788" y="3312"/>
                    <a:pt x="1745" y="3827"/>
                    <a:pt x="1390" y="4066"/>
                  </a:cubicBezTo>
                  <a:close/>
                  <a:moveTo>
                    <a:pt x="4089" y="4739"/>
                  </a:moveTo>
                  <a:cubicBezTo>
                    <a:pt x="4081" y="4768"/>
                    <a:pt x="4063" y="4796"/>
                    <a:pt x="4028" y="4809"/>
                  </a:cubicBezTo>
                  <a:cubicBezTo>
                    <a:pt x="3429" y="5040"/>
                    <a:pt x="2729" y="5334"/>
                    <a:pt x="2224" y="4736"/>
                  </a:cubicBezTo>
                  <a:cubicBezTo>
                    <a:pt x="1860" y="4305"/>
                    <a:pt x="1754" y="3659"/>
                    <a:pt x="2089" y="3172"/>
                  </a:cubicBezTo>
                  <a:cubicBezTo>
                    <a:pt x="2754" y="2208"/>
                    <a:pt x="4467" y="2456"/>
                    <a:pt x="4578" y="3724"/>
                  </a:cubicBezTo>
                  <a:cubicBezTo>
                    <a:pt x="4619" y="4169"/>
                    <a:pt x="4403" y="4526"/>
                    <a:pt x="4089" y="4739"/>
                  </a:cubicBezTo>
                  <a:close/>
                  <a:moveTo>
                    <a:pt x="5844" y="4237"/>
                  </a:moveTo>
                  <a:cubicBezTo>
                    <a:pt x="5382" y="4095"/>
                    <a:pt x="5102" y="3571"/>
                    <a:pt x="5117" y="3104"/>
                  </a:cubicBezTo>
                  <a:cubicBezTo>
                    <a:pt x="5132" y="2702"/>
                    <a:pt x="5347" y="2425"/>
                    <a:pt x="5677" y="2322"/>
                  </a:cubicBezTo>
                  <a:cubicBezTo>
                    <a:pt x="5678" y="2321"/>
                    <a:pt x="5679" y="2320"/>
                    <a:pt x="5682" y="2319"/>
                  </a:cubicBezTo>
                  <a:cubicBezTo>
                    <a:pt x="6327" y="1975"/>
                    <a:pt x="7038" y="2501"/>
                    <a:pt x="7043" y="3209"/>
                  </a:cubicBezTo>
                  <a:cubicBezTo>
                    <a:pt x="7045" y="3778"/>
                    <a:pt x="6454" y="4425"/>
                    <a:pt x="5844" y="4237"/>
                  </a:cubicBezTo>
                  <a:close/>
                  <a:moveTo>
                    <a:pt x="6669" y="6422"/>
                  </a:moveTo>
                  <a:cubicBezTo>
                    <a:pt x="6359" y="6417"/>
                    <a:pt x="6143" y="6177"/>
                    <a:pt x="6179" y="5865"/>
                  </a:cubicBezTo>
                  <a:cubicBezTo>
                    <a:pt x="6207" y="5640"/>
                    <a:pt x="6350" y="5483"/>
                    <a:pt x="6537" y="5413"/>
                  </a:cubicBezTo>
                  <a:cubicBezTo>
                    <a:pt x="6545" y="5384"/>
                    <a:pt x="6565" y="5358"/>
                    <a:pt x="6605" y="5353"/>
                  </a:cubicBezTo>
                  <a:cubicBezTo>
                    <a:pt x="6922" y="5304"/>
                    <a:pt x="7231" y="5472"/>
                    <a:pt x="7241" y="5821"/>
                  </a:cubicBezTo>
                  <a:cubicBezTo>
                    <a:pt x="7248" y="6143"/>
                    <a:pt x="7003" y="6427"/>
                    <a:pt x="6669" y="6422"/>
                  </a:cubicBezTo>
                  <a:close/>
                  <a:moveTo>
                    <a:pt x="8255" y="2780"/>
                  </a:moveTo>
                  <a:cubicBezTo>
                    <a:pt x="7975" y="2714"/>
                    <a:pt x="7805" y="2428"/>
                    <a:pt x="7880" y="2149"/>
                  </a:cubicBezTo>
                  <a:cubicBezTo>
                    <a:pt x="7923" y="1993"/>
                    <a:pt x="8020" y="1889"/>
                    <a:pt x="8141" y="1836"/>
                  </a:cubicBezTo>
                  <a:cubicBezTo>
                    <a:pt x="8157" y="1813"/>
                    <a:pt x="8181" y="1799"/>
                    <a:pt x="8213" y="1795"/>
                  </a:cubicBezTo>
                  <a:cubicBezTo>
                    <a:pt x="8246" y="1792"/>
                    <a:pt x="8280" y="1794"/>
                    <a:pt x="8314" y="1795"/>
                  </a:cubicBezTo>
                  <a:cubicBezTo>
                    <a:pt x="8384" y="1791"/>
                    <a:pt x="8457" y="1801"/>
                    <a:pt x="8531" y="1822"/>
                  </a:cubicBezTo>
                  <a:cubicBezTo>
                    <a:pt x="8563" y="1833"/>
                    <a:pt x="8583" y="1855"/>
                    <a:pt x="8592" y="1880"/>
                  </a:cubicBezTo>
                  <a:cubicBezTo>
                    <a:pt x="8749" y="1969"/>
                    <a:pt x="8863" y="2124"/>
                    <a:pt x="8873" y="2320"/>
                  </a:cubicBezTo>
                  <a:cubicBezTo>
                    <a:pt x="8893" y="2659"/>
                    <a:pt x="8568" y="2854"/>
                    <a:pt x="8255" y="278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4772;p126">
              <a:extLst>
                <a:ext uri="{FF2B5EF4-FFF2-40B4-BE49-F238E27FC236}">
                  <a16:creationId xmlns:a16="http://schemas.microsoft.com/office/drawing/2014/main" id="{2E64154E-71EA-E39C-8411-5E0D8BDA8033}"/>
                </a:ext>
              </a:extLst>
            </p:cNvPr>
            <p:cNvSpPr/>
            <p:nvPr/>
          </p:nvSpPr>
          <p:spPr>
            <a:xfrm>
              <a:off x="3632891" y="3951056"/>
              <a:ext cx="301346" cy="319520"/>
            </a:xfrm>
            <a:custGeom>
              <a:avLst/>
              <a:gdLst/>
              <a:ahLst/>
              <a:cxnLst/>
              <a:rect l="l" t="t" r="r" b="b"/>
              <a:pathLst>
                <a:path w="10778" h="11428" extrusionOk="0">
                  <a:moveTo>
                    <a:pt x="2987" y="131"/>
                  </a:moveTo>
                  <a:cubicBezTo>
                    <a:pt x="1688" y="131"/>
                    <a:pt x="390" y="780"/>
                    <a:pt x="260" y="2208"/>
                  </a:cubicBezTo>
                  <a:cubicBezTo>
                    <a:pt x="0" y="4156"/>
                    <a:pt x="1688" y="4286"/>
                    <a:pt x="2467" y="5454"/>
                  </a:cubicBezTo>
                  <a:cubicBezTo>
                    <a:pt x="3766" y="7142"/>
                    <a:pt x="2597" y="11427"/>
                    <a:pt x="6103" y="10259"/>
                  </a:cubicBezTo>
                  <a:cubicBezTo>
                    <a:pt x="8180" y="9609"/>
                    <a:pt x="7661" y="8051"/>
                    <a:pt x="8440" y="6753"/>
                  </a:cubicBezTo>
                  <a:cubicBezTo>
                    <a:pt x="9089" y="5324"/>
                    <a:pt x="10777" y="4805"/>
                    <a:pt x="10647" y="3117"/>
                  </a:cubicBezTo>
                  <a:cubicBezTo>
                    <a:pt x="10388" y="1169"/>
                    <a:pt x="9089" y="1169"/>
                    <a:pt x="7531" y="1040"/>
                  </a:cubicBezTo>
                  <a:cubicBezTo>
                    <a:pt x="6233" y="910"/>
                    <a:pt x="4155" y="1"/>
                    <a:pt x="2987" y="13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4773;p126">
              <a:extLst>
                <a:ext uri="{FF2B5EF4-FFF2-40B4-BE49-F238E27FC236}">
                  <a16:creationId xmlns:a16="http://schemas.microsoft.com/office/drawing/2014/main" id="{6F95C55C-0989-5E68-AF7F-A040EBF5D818}"/>
                </a:ext>
              </a:extLst>
            </p:cNvPr>
            <p:cNvSpPr/>
            <p:nvPr/>
          </p:nvSpPr>
          <p:spPr>
            <a:xfrm>
              <a:off x="3639601" y="3952231"/>
              <a:ext cx="292315" cy="308560"/>
            </a:xfrm>
            <a:custGeom>
              <a:avLst/>
              <a:gdLst/>
              <a:ahLst/>
              <a:cxnLst/>
              <a:rect l="l" t="t" r="r" b="b"/>
              <a:pathLst>
                <a:path w="10455" h="11036" extrusionOk="0">
                  <a:moveTo>
                    <a:pt x="10407" y="3075"/>
                  </a:moveTo>
                  <a:cubicBezTo>
                    <a:pt x="10184" y="1398"/>
                    <a:pt x="9188" y="1165"/>
                    <a:pt x="7921" y="1050"/>
                  </a:cubicBezTo>
                  <a:cubicBezTo>
                    <a:pt x="7851" y="1289"/>
                    <a:pt x="7729" y="1508"/>
                    <a:pt x="7525" y="1668"/>
                  </a:cubicBezTo>
                  <a:cubicBezTo>
                    <a:pt x="7254" y="1880"/>
                    <a:pt x="6861" y="1911"/>
                    <a:pt x="6547" y="1782"/>
                  </a:cubicBezTo>
                  <a:cubicBezTo>
                    <a:pt x="6031" y="1571"/>
                    <a:pt x="5777" y="1136"/>
                    <a:pt x="5792" y="672"/>
                  </a:cubicBezTo>
                  <a:cubicBezTo>
                    <a:pt x="4706" y="375"/>
                    <a:pt x="3525" y="0"/>
                    <a:pt x="2747" y="88"/>
                  </a:cubicBezTo>
                  <a:cubicBezTo>
                    <a:pt x="1803" y="88"/>
                    <a:pt x="863" y="431"/>
                    <a:pt x="369" y="1165"/>
                  </a:cubicBezTo>
                  <a:cubicBezTo>
                    <a:pt x="644" y="1368"/>
                    <a:pt x="821" y="1670"/>
                    <a:pt x="739" y="2066"/>
                  </a:cubicBezTo>
                  <a:cubicBezTo>
                    <a:pt x="658" y="2462"/>
                    <a:pt x="351" y="2640"/>
                    <a:pt x="0" y="2719"/>
                  </a:cubicBezTo>
                  <a:cubicBezTo>
                    <a:pt x="105" y="4150"/>
                    <a:pt x="1530" y="4364"/>
                    <a:pt x="2227" y="5410"/>
                  </a:cubicBezTo>
                  <a:cubicBezTo>
                    <a:pt x="2245" y="5435"/>
                    <a:pt x="2262" y="5461"/>
                    <a:pt x="2279" y="5487"/>
                  </a:cubicBezTo>
                  <a:cubicBezTo>
                    <a:pt x="2990" y="5161"/>
                    <a:pt x="4010" y="5135"/>
                    <a:pt x="4163" y="5985"/>
                  </a:cubicBezTo>
                  <a:cubicBezTo>
                    <a:pt x="4324" y="6878"/>
                    <a:pt x="3667" y="7299"/>
                    <a:pt x="2919" y="7396"/>
                  </a:cubicBezTo>
                  <a:cubicBezTo>
                    <a:pt x="3244" y="9165"/>
                    <a:pt x="3401" y="11035"/>
                    <a:pt x="5863" y="10215"/>
                  </a:cubicBezTo>
                  <a:cubicBezTo>
                    <a:pt x="7940" y="9565"/>
                    <a:pt x="7421" y="8007"/>
                    <a:pt x="8200" y="6709"/>
                  </a:cubicBezTo>
                  <a:cubicBezTo>
                    <a:pt x="8285" y="6520"/>
                    <a:pt x="8391" y="6348"/>
                    <a:pt x="8506" y="6186"/>
                  </a:cubicBezTo>
                  <a:cubicBezTo>
                    <a:pt x="8100" y="5728"/>
                    <a:pt x="7852" y="5140"/>
                    <a:pt x="8346" y="4657"/>
                  </a:cubicBezTo>
                  <a:cubicBezTo>
                    <a:pt x="8765" y="4249"/>
                    <a:pt x="9487" y="4225"/>
                    <a:pt x="9962" y="4552"/>
                  </a:cubicBezTo>
                  <a:cubicBezTo>
                    <a:pt x="10259" y="4150"/>
                    <a:pt x="10454" y="3690"/>
                    <a:pt x="10407" y="3075"/>
                  </a:cubicBezTo>
                  <a:close/>
                  <a:moveTo>
                    <a:pt x="2930" y="3429"/>
                  </a:moveTo>
                  <a:cubicBezTo>
                    <a:pt x="2382" y="3510"/>
                    <a:pt x="1866" y="3048"/>
                    <a:pt x="1757" y="2526"/>
                  </a:cubicBezTo>
                  <a:cubicBezTo>
                    <a:pt x="1676" y="2128"/>
                    <a:pt x="1812" y="1819"/>
                    <a:pt x="2086" y="1647"/>
                  </a:cubicBezTo>
                  <a:cubicBezTo>
                    <a:pt x="2088" y="1628"/>
                    <a:pt x="2095" y="1610"/>
                    <a:pt x="2117" y="1595"/>
                  </a:cubicBezTo>
                  <a:cubicBezTo>
                    <a:pt x="2659" y="1164"/>
                    <a:pt x="3402" y="1492"/>
                    <a:pt x="3678" y="2081"/>
                  </a:cubicBezTo>
                  <a:cubicBezTo>
                    <a:pt x="3976" y="2713"/>
                    <a:pt x="3624" y="3329"/>
                    <a:pt x="2930" y="3429"/>
                  </a:cubicBezTo>
                  <a:close/>
                  <a:moveTo>
                    <a:pt x="4909" y="4858"/>
                  </a:moveTo>
                  <a:cubicBezTo>
                    <a:pt x="4922" y="4836"/>
                    <a:pt x="4938" y="4820"/>
                    <a:pt x="4954" y="4802"/>
                  </a:cubicBezTo>
                  <a:cubicBezTo>
                    <a:pt x="4980" y="4746"/>
                    <a:pt x="5016" y="4696"/>
                    <a:pt x="5070" y="4654"/>
                  </a:cubicBezTo>
                  <a:cubicBezTo>
                    <a:pt x="5197" y="4556"/>
                    <a:pt x="5381" y="4541"/>
                    <a:pt x="5528" y="4593"/>
                  </a:cubicBezTo>
                  <a:cubicBezTo>
                    <a:pt x="5894" y="4723"/>
                    <a:pt x="6035" y="5161"/>
                    <a:pt x="5749" y="5458"/>
                  </a:cubicBezTo>
                  <a:cubicBezTo>
                    <a:pt x="5499" y="5715"/>
                    <a:pt x="5122" y="5531"/>
                    <a:pt x="4960" y="5268"/>
                  </a:cubicBezTo>
                  <a:cubicBezTo>
                    <a:pt x="4950" y="5251"/>
                    <a:pt x="4940" y="5232"/>
                    <a:pt x="4931" y="5213"/>
                  </a:cubicBezTo>
                  <a:cubicBezTo>
                    <a:pt x="4928" y="5209"/>
                    <a:pt x="4925" y="5201"/>
                    <a:pt x="4923" y="5195"/>
                  </a:cubicBezTo>
                  <a:cubicBezTo>
                    <a:pt x="4876" y="5087"/>
                    <a:pt x="4854" y="4966"/>
                    <a:pt x="4909" y="4858"/>
                  </a:cubicBezTo>
                  <a:close/>
                  <a:moveTo>
                    <a:pt x="5031" y="9964"/>
                  </a:moveTo>
                  <a:cubicBezTo>
                    <a:pt x="4761" y="10185"/>
                    <a:pt x="4442" y="10055"/>
                    <a:pt x="4224" y="9814"/>
                  </a:cubicBezTo>
                  <a:cubicBezTo>
                    <a:pt x="4196" y="9813"/>
                    <a:pt x="4169" y="9801"/>
                    <a:pt x="4149" y="9771"/>
                  </a:cubicBezTo>
                  <a:cubicBezTo>
                    <a:pt x="4020" y="9584"/>
                    <a:pt x="3870" y="9308"/>
                    <a:pt x="3968" y="9073"/>
                  </a:cubicBezTo>
                  <a:cubicBezTo>
                    <a:pt x="4127" y="8691"/>
                    <a:pt x="4654" y="8660"/>
                    <a:pt x="4979" y="8836"/>
                  </a:cubicBezTo>
                  <a:cubicBezTo>
                    <a:pt x="5410" y="9071"/>
                    <a:pt x="5399" y="9663"/>
                    <a:pt x="5031" y="9964"/>
                  </a:cubicBezTo>
                  <a:close/>
                  <a:moveTo>
                    <a:pt x="7259" y="7860"/>
                  </a:moveTo>
                  <a:cubicBezTo>
                    <a:pt x="7031" y="8439"/>
                    <a:pt x="6277" y="8758"/>
                    <a:pt x="5706" y="8465"/>
                  </a:cubicBezTo>
                  <a:cubicBezTo>
                    <a:pt x="5254" y="8233"/>
                    <a:pt x="4981" y="7724"/>
                    <a:pt x="5028" y="7219"/>
                  </a:cubicBezTo>
                  <a:cubicBezTo>
                    <a:pt x="5070" y="6753"/>
                    <a:pt x="5417" y="6507"/>
                    <a:pt x="5823" y="6436"/>
                  </a:cubicBezTo>
                  <a:cubicBezTo>
                    <a:pt x="5839" y="6421"/>
                    <a:pt x="5859" y="6412"/>
                    <a:pt x="5886" y="6412"/>
                  </a:cubicBezTo>
                  <a:cubicBezTo>
                    <a:pt x="6254" y="6411"/>
                    <a:pt x="6754" y="6383"/>
                    <a:pt x="7016" y="6706"/>
                  </a:cubicBezTo>
                  <a:cubicBezTo>
                    <a:pt x="7262" y="7012"/>
                    <a:pt x="7409" y="7474"/>
                    <a:pt x="7259" y="7860"/>
                  </a:cubicBezTo>
                  <a:close/>
                  <a:moveTo>
                    <a:pt x="7631" y="3741"/>
                  </a:moveTo>
                  <a:cubicBezTo>
                    <a:pt x="7428" y="4283"/>
                    <a:pt x="6647" y="4500"/>
                    <a:pt x="6175" y="4178"/>
                  </a:cubicBezTo>
                  <a:cubicBezTo>
                    <a:pt x="5826" y="3939"/>
                    <a:pt x="5625" y="3462"/>
                    <a:pt x="5777" y="3049"/>
                  </a:cubicBezTo>
                  <a:cubicBezTo>
                    <a:pt x="5906" y="2693"/>
                    <a:pt x="6195" y="2536"/>
                    <a:pt x="6528" y="2520"/>
                  </a:cubicBezTo>
                  <a:cubicBezTo>
                    <a:pt x="6540" y="2516"/>
                    <a:pt x="6555" y="2515"/>
                    <a:pt x="6570" y="2517"/>
                  </a:cubicBezTo>
                  <a:cubicBezTo>
                    <a:pt x="6575" y="2519"/>
                    <a:pt x="6581" y="2519"/>
                    <a:pt x="6586" y="2520"/>
                  </a:cubicBezTo>
                  <a:cubicBezTo>
                    <a:pt x="6669" y="2520"/>
                    <a:pt x="6753" y="2527"/>
                    <a:pt x="6839" y="2542"/>
                  </a:cubicBezTo>
                  <a:cubicBezTo>
                    <a:pt x="6860" y="2546"/>
                    <a:pt x="6873" y="2556"/>
                    <a:pt x="6884" y="2567"/>
                  </a:cubicBezTo>
                  <a:cubicBezTo>
                    <a:pt x="7122" y="2610"/>
                    <a:pt x="7367" y="2682"/>
                    <a:pt x="7509" y="2864"/>
                  </a:cubicBezTo>
                  <a:cubicBezTo>
                    <a:pt x="7706" y="3122"/>
                    <a:pt x="7743" y="3440"/>
                    <a:pt x="7631" y="3741"/>
                  </a:cubicBezTo>
                  <a:close/>
                  <a:moveTo>
                    <a:pt x="9893" y="2961"/>
                  </a:moveTo>
                  <a:cubicBezTo>
                    <a:pt x="9754" y="3072"/>
                    <a:pt x="9546" y="3175"/>
                    <a:pt x="9365" y="3105"/>
                  </a:cubicBezTo>
                  <a:cubicBezTo>
                    <a:pt x="9224" y="3050"/>
                    <a:pt x="9120" y="2933"/>
                    <a:pt x="9083" y="2785"/>
                  </a:cubicBezTo>
                  <a:cubicBezTo>
                    <a:pt x="8995" y="2438"/>
                    <a:pt x="9224" y="2133"/>
                    <a:pt x="9588" y="2152"/>
                  </a:cubicBezTo>
                  <a:cubicBezTo>
                    <a:pt x="9635" y="2155"/>
                    <a:pt x="9664" y="2183"/>
                    <a:pt x="9676" y="2217"/>
                  </a:cubicBezTo>
                  <a:cubicBezTo>
                    <a:pt x="9696" y="2224"/>
                    <a:pt x="9717" y="2233"/>
                    <a:pt x="9734" y="2243"/>
                  </a:cubicBezTo>
                  <a:cubicBezTo>
                    <a:pt x="9992" y="2384"/>
                    <a:pt x="10171" y="2736"/>
                    <a:pt x="9893" y="296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4774;p126">
              <a:extLst>
                <a:ext uri="{FF2B5EF4-FFF2-40B4-BE49-F238E27FC236}">
                  <a16:creationId xmlns:a16="http://schemas.microsoft.com/office/drawing/2014/main" id="{327B7B4C-4BCC-8451-E88F-65C08F8B7D5A}"/>
                </a:ext>
              </a:extLst>
            </p:cNvPr>
            <p:cNvSpPr/>
            <p:nvPr/>
          </p:nvSpPr>
          <p:spPr>
            <a:xfrm>
              <a:off x="3946902" y="4272337"/>
              <a:ext cx="283200" cy="257785"/>
            </a:xfrm>
            <a:custGeom>
              <a:avLst/>
              <a:gdLst/>
              <a:ahLst/>
              <a:cxnLst/>
              <a:rect l="l" t="t" r="r" b="b"/>
              <a:pathLst>
                <a:path w="10129" h="9220" extrusionOk="0">
                  <a:moveTo>
                    <a:pt x="5454" y="260"/>
                  </a:moveTo>
                  <a:cubicBezTo>
                    <a:pt x="2987" y="1"/>
                    <a:pt x="0" y="1"/>
                    <a:pt x="130" y="3247"/>
                  </a:cubicBezTo>
                  <a:cubicBezTo>
                    <a:pt x="130" y="4675"/>
                    <a:pt x="520" y="5324"/>
                    <a:pt x="1948" y="5974"/>
                  </a:cubicBezTo>
                  <a:cubicBezTo>
                    <a:pt x="2337" y="6233"/>
                    <a:pt x="2987" y="5974"/>
                    <a:pt x="3506" y="6233"/>
                  </a:cubicBezTo>
                  <a:cubicBezTo>
                    <a:pt x="4155" y="6623"/>
                    <a:pt x="4155" y="7272"/>
                    <a:pt x="4675" y="7662"/>
                  </a:cubicBezTo>
                  <a:cubicBezTo>
                    <a:pt x="6492" y="9220"/>
                    <a:pt x="10128" y="9220"/>
                    <a:pt x="9868" y="5844"/>
                  </a:cubicBezTo>
                  <a:cubicBezTo>
                    <a:pt x="9739" y="4026"/>
                    <a:pt x="8180" y="4026"/>
                    <a:pt x="7271" y="2857"/>
                  </a:cubicBezTo>
                  <a:cubicBezTo>
                    <a:pt x="6622" y="1818"/>
                    <a:pt x="7142" y="260"/>
                    <a:pt x="5454" y="2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4775;p126">
              <a:extLst>
                <a:ext uri="{FF2B5EF4-FFF2-40B4-BE49-F238E27FC236}">
                  <a16:creationId xmlns:a16="http://schemas.microsoft.com/office/drawing/2014/main" id="{A6BD6D93-6F34-093B-783D-94D2871A6B22}"/>
                </a:ext>
              </a:extLst>
            </p:cNvPr>
            <p:cNvSpPr/>
            <p:nvPr/>
          </p:nvSpPr>
          <p:spPr>
            <a:xfrm>
              <a:off x="3950369" y="4276754"/>
              <a:ext cx="277804" cy="253340"/>
            </a:xfrm>
            <a:custGeom>
              <a:avLst/>
              <a:gdLst/>
              <a:ahLst/>
              <a:cxnLst/>
              <a:rect l="l" t="t" r="r" b="b"/>
              <a:pathLst>
                <a:path w="9936" h="9061" extrusionOk="0">
                  <a:moveTo>
                    <a:pt x="9747" y="5774"/>
                  </a:moveTo>
                  <a:cubicBezTo>
                    <a:pt x="9189" y="5803"/>
                    <a:pt x="8605" y="5576"/>
                    <a:pt x="8387" y="5036"/>
                  </a:cubicBezTo>
                  <a:cubicBezTo>
                    <a:pt x="8206" y="4589"/>
                    <a:pt x="8279" y="4128"/>
                    <a:pt x="8550" y="3820"/>
                  </a:cubicBezTo>
                  <a:cubicBezTo>
                    <a:pt x="8075" y="3503"/>
                    <a:pt x="7547" y="3214"/>
                    <a:pt x="7146" y="2699"/>
                  </a:cubicBezTo>
                  <a:cubicBezTo>
                    <a:pt x="6533" y="1717"/>
                    <a:pt x="6963" y="272"/>
                    <a:pt x="5583" y="117"/>
                  </a:cubicBezTo>
                  <a:cubicBezTo>
                    <a:pt x="5555" y="382"/>
                    <a:pt x="5488" y="639"/>
                    <a:pt x="5322" y="859"/>
                  </a:cubicBezTo>
                  <a:cubicBezTo>
                    <a:pt x="5117" y="1133"/>
                    <a:pt x="4675" y="1305"/>
                    <a:pt x="4340" y="1206"/>
                  </a:cubicBezTo>
                  <a:cubicBezTo>
                    <a:pt x="3829" y="1053"/>
                    <a:pt x="3650" y="512"/>
                    <a:pt x="3650" y="1"/>
                  </a:cubicBezTo>
                  <a:cubicBezTo>
                    <a:pt x="2358" y="2"/>
                    <a:pt x="1142" y="246"/>
                    <a:pt x="492" y="1134"/>
                  </a:cubicBezTo>
                  <a:cubicBezTo>
                    <a:pt x="827" y="1352"/>
                    <a:pt x="1035" y="1712"/>
                    <a:pt x="908" y="2149"/>
                  </a:cubicBezTo>
                  <a:cubicBezTo>
                    <a:pt x="771" y="2608"/>
                    <a:pt x="425" y="2766"/>
                    <a:pt x="2" y="2803"/>
                  </a:cubicBezTo>
                  <a:cubicBezTo>
                    <a:pt x="1" y="2896"/>
                    <a:pt x="1" y="2990"/>
                    <a:pt x="5" y="3089"/>
                  </a:cubicBezTo>
                  <a:cubicBezTo>
                    <a:pt x="5" y="4517"/>
                    <a:pt x="394" y="5166"/>
                    <a:pt x="1823" y="5816"/>
                  </a:cubicBezTo>
                  <a:cubicBezTo>
                    <a:pt x="1967" y="5912"/>
                    <a:pt x="2147" y="5937"/>
                    <a:pt x="2342" y="5943"/>
                  </a:cubicBezTo>
                  <a:cubicBezTo>
                    <a:pt x="2432" y="5575"/>
                    <a:pt x="2591" y="5142"/>
                    <a:pt x="2925" y="4971"/>
                  </a:cubicBezTo>
                  <a:cubicBezTo>
                    <a:pt x="3378" y="4737"/>
                    <a:pt x="3842" y="4916"/>
                    <a:pt x="4228" y="5201"/>
                  </a:cubicBezTo>
                  <a:cubicBezTo>
                    <a:pt x="5059" y="5813"/>
                    <a:pt x="4806" y="6602"/>
                    <a:pt x="4253" y="7191"/>
                  </a:cubicBezTo>
                  <a:cubicBezTo>
                    <a:pt x="4333" y="7305"/>
                    <a:pt x="4426" y="7412"/>
                    <a:pt x="4550" y="7504"/>
                  </a:cubicBezTo>
                  <a:cubicBezTo>
                    <a:pt x="6352" y="9048"/>
                    <a:pt x="9936" y="9061"/>
                    <a:pt x="9747" y="5774"/>
                  </a:cubicBezTo>
                  <a:close/>
                  <a:moveTo>
                    <a:pt x="2264" y="4597"/>
                  </a:moveTo>
                  <a:cubicBezTo>
                    <a:pt x="1993" y="5000"/>
                    <a:pt x="1262" y="5135"/>
                    <a:pt x="951" y="4694"/>
                  </a:cubicBezTo>
                  <a:cubicBezTo>
                    <a:pt x="871" y="4578"/>
                    <a:pt x="835" y="4441"/>
                    <a:pt x="837" y="4307"/>
                  </a:cubicBezTo>
                  <a:cubicBezTo>
                    <a:pt x="738" y="4000"/>
                    <a:pt x="1081" y="3589"/>
                    <a:pt x="1427" y="3533"/>
                  </a:cubicBezTo>
                  <a:cubicBezTo>
                    <a:pt x="1952" y="3448"/>
                    <a:pt x="2622" y="4068"/>
                    <a:pt x="2264" y="4597"/>
                  </a:cubicBezTo>
                  <a:close/>
                  <a:moveTo>
                    <a:pt x="2647" y="3227"/>
                  </a:moveTo>
                  <a:cubicBezTo>
                    <a:pt x="2101" y="3385"/>
                    <a:pt x="1375" y="3084"/>
                    <a:pt x="1307" y="2464"/>
                  </a:cubicBezTo>
                  <a:cubicBezTo>
                    <a:pt x="1256" y="2007"/>
                    <a:pt x="1462" y="1622"/>
                    <a:pt x="1807" y="1458"/>
                  </a:cubicBezTo>
                  <a:cubicBezTo>
                    <a:pt x="2145" y="1186"/>
                    <a:pt x="2747" y="1295"/>
                    <a:pt x="3006" y="1650"/>
                  </a:cubicBezTo>
                  <a:cubicBezTo>
                    <a:pt x="3345" y="2118"/>
                    <a:pt x="3280" y="3044"/>
                    <a:pt x="2647" y="3227"/>
                  </a:cubicBezTo>
                  <a:close/>
                  <a:moveTo>
                    <a:pt x="4829" y="2973"/>
                  </a:moveTo>
                  <a:cubicBezTo>
                    <a:pt x="4642" y="3182"/>
                    <a:pt x="4295" y="3271"/>
                    <a:pt x="4051" y="3102"/>
                  </a:cubicBezTo>
                  <a:cubicBezTo>
                    <a:pt x="3842" y="2958"/>
                    <a:pt x="3764" y="2776"/>
                    <a:pt x="3774" y="2598"/>
                  </a:cubicBezTo>
                  <a:cubicBezTo>
                    <a:pt x="3750" y="2365"/>
                    <a:pt x="3854" y="2136"/>
                    <a:pt x="4109" y="2018"/>
                  </a:cubicBezTo>
                  <a:cubicBezTo>
                    <a:pt x="4216" y="1969"/>
                    <a:pt x="4340" y="1943"/>
                    <a:pt x="4457" y="1944"/>
                  </a:cubicBezTo>
                  <a:cubicBezTo>
                    <a:pt x="4491" y="1940"/>
                    <a:pt x="4525" y="1938"/>
                    <a:pt x="4560" y="1938"/>
                  </a:cubicBezTo>
                  <a:cubicBezTo>
                    <a:pt x="4592" y="1938"/>
                    <a:pt x="4617" y="1951"/>
                    <a:pt x="4633" y="1972"/>
                  </a:cubicBezTo>
                  <a:cubicBezTo>
                    <a:pt x="4773" y="2016"/>
                    <a:pt x="4891" y="2110"/>
                    <a:pt x="4944" y="2275"/>
                  </a:cubicBezTo>
                  <a:cubicBezTo>
                    <a:pt x="5012" y="2491"/>
                    <a:pt x="4985" y="2799"/>
                    <a:pt x="4829" y="2973"/>
                  </a:cubicBezTo>
                  <a:close/>
                  <a:moveTo>
                    <a:pt x="5539" y="3934"/>
                  </a:moveTo>
                  <a:cubicBezTo>
                    <a:pt x="5521" y="3710"/>
                    <a:pt x="5623" y="3548"/>
                    <a:pt x="5776" y="3446"/>
                  </a:cubicBezTo>
                  <a:cubicBezTo>
                    <a:pt x="5782" y="3423"/>
                    <a:pt x="5796" y="3400"/>
                    <a:pt x="5825" y="3387"/>
                  </a:cubicBezTo>
                  <a:cubicBezTo>
                    <a:pt x="6184" y="3207"/>
                    <a:pt x="6627" y="3306"/>
                    <a:pt x="6755" y="3726"/>
                  </a:cubicBezTo>
                  <a:cubicBezTo>
                    <a:pt x="6869" y="4101"/>
                    <a:pt x="6638" y="4449"/>
                    <a:pt x="6248" y="4495"/>
                  </a:cubicBezTo>
                  <a:cubicBezTo>
                    <a:pt x="5898" y="4537"/>
                    <a:pt x="5569" y="4294"/>
                    <a:pt x="5539" y="3934"/>
                  </a:cubicBezTo>
                  <a:close/>
                  <a:moveTo>
                    <a:pt x="7674" y="7620"/>
                  </a:moveTo>
                  <a:cubicBezTo>
                    <a:pt x="6940" y="7888"/>
                    <a:pt x="6173" y="7436"/>
                    <a:pt x="6057" y="6662"/>
                  </a:cubicBezTo>
                  <a:cubicBezTo>
                    <a:pt x="5988" y="6199"/>
                    <a:pt x="6259" y="5881"/>
                    <a:pt x="6625" y="5741"/>
                  </a:cubicBezTo>
                  <a:cubicBezTo>
                    <a:pt x="7109" y="5384"/>
                    <a:pt x="7784" y="5617"/>
                    <a:pt x="8154" y="6062"/>
                  </a:cubicBezTo>
                  <a:cubicBezTo>
                    <a:pt x="8604" y="6600"/>
                    <a:pt x="8310" y="7386"/>
                    <a:pt x="7674" y="762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569;p124">
            <a:extLst>
              <a:ext uri="{FF2B5EF4-FFF2-40B4-BE49-F238E27FC236}">
                <a16:creationId xmlns:a16="http://schemas.microsoft.com/office/drawing/2014/main" id="{A4A2EF58-9660-3F51-A5FC-BCD69AE94D77}"/>
              </a:ext>
            </a:extLst>
          </p:cNvPr>
          <p:cNvGrpSpPr/>
          <p:nvPr/>
        </p:nvGrpSpPr>
        <p:grpSpPr>
          <a:xfrm>
            <a:off x="4224824" y="4385543"/>
            <a:ext cx="209637" cy="191409"/>
            <a:chOff x="246296" y="4462308"/>
            <a:chExt cx="672914" cy="665403"/>
          </a:xfrm>
        </p:grpSpPr>
        <p:sp>
          <p:nvSpPr>
            <p:cNvPr id="34" name="Google Shape;33570;p124">
              <a:extLst>
                <a:ext uri="{FF2B5EF4-FFF2-40B4-BE49-F238E27FC236}">
                  <a16:creationId xmlns:a16="http://schemas.microsoft.com/office/drawing/2014/main" id="{F25DCE94-A151-99DC-461E-860A1BF56F93}"/>
                </a:ext>
              </a:extLst>
            </p:cNvPr>
            <p:cNvSpPr/>
            <p:nvPr/>
          </p:nvSpPr>
          <p:spPr>
            <a:xfrm>
              <a:off x="371808" y="4462308"/>
              <a:ext cx="547401" cy="665010"/>
            </a:xfrm>
            <a:custGeom>
              <a:avLst/>
              <a:gdLst/>
              <a:ahLst/>
              <a:cxnLst/>
              <a:rect l="l" t="t" r="r" b="b"/>
              <a:pathLst>
                <a:path w="9765" h="11863" extrusionOk="0">
                  <a:moveTo>
                    <a:pt x="4940" y="0"/>
                  </a:moveTo>
                  <a:cubicBezTo>
                    <a:pt x="4879" y="0"/>
                    <a:pt x="4815" y="25"/>
                    <a:pt x="4763" y="76"/>
                  </a:cubicBezTo>
                  <a:lnTo>
                    <a:pt x="4406" y="410"/>
                  </a:lnTo>
                  <a:cubicBezTo>
                    <a:pt x="4235" y="565"/>
                    <a:pt x="4024" y="639"/>
                    <a:pt x="3805" y="639"/>
                  </a:cubicBezTo>
                  <a:cubicBezTo>
                    <a:pt x="3689" y="639"/>
                    <a:pt x="3569" y="618"/>
                    <a:pt x="3453" y="577"/>
                  </a:cubicBezTo>
                  <a:lnTo>
                    <a:pt x="3025" y="577"/>
                  </a:lnTo>
                  <a:lnTo>
                    <a:pt x="1239" y="1767"/>
                  </a:lnTo>
                  <a:lnTo>
                    <a:pt x="0" y="3791"/>
                  </a:lnTo>
                  <a:lnTo>
                    <a:pt x="0" y="8864"/>
                  </a:lnTo>
                  <a:lnTo>
                    <a:pt x="2501" y="11031"/>
                  </a:lnTo>
                  <a:lnTo>
                    <a:pt x="3501" y="11293"/>
                  </a:lnTo>
                  <a:cubicBezTo>
                    <a:pt x="3600" y="11255"/>
                    <a:pt x="3703" y="11236"/>
                    <a:pt x="3808" y="11236"/>
                  </a:cubicBezTo>
                  <a:cubicBezTo>
                    <a:pt x="4031" y="11236"/>
                    <a:pt x="4259" y="11321"/>
                    <a:pt x="4454" y="11484"/>
                  </a:cubicBezTo>
                  <a:lnTo>
                    <a:pt x="4811" y="11793"/>
                  </a:lnTo>
                  <a:cubicBezTo>
                    <a:pt x="4859" y="11841"/>
                    <a:pt x="4915" y="11862"/>
                    <a:pt x="4969" y="11862"/>
                  </a:cubicBezTo>
                  <a:cubicBezTo>
                    <a:pt x="5049" y="11862"/>
                    <a:pt x="5125" y="11816"/>
                    <a:pt x="5168" y="11745"/>
                  </a:cubicBezTo>
                  <a:lnTo>
                    <a:pt x="5358" y="11293"/>
                  </a:lnTo>
                  <a:cubicBezTo>
                    <a:pt x="5521" y="10950"/>
                    <a:pt x="5848" y="10757"/>
                    <a:pt x="6194" y="10757"/>
                  </a:cubicBezTo>
                  <a:cubicBezTo>
                    <a:pt x="6304" y="10757"/>
                    <a:pt x="6416" y="10777"/>
                    <a:pt x="6525" y="10817"/>
                  </a:cubicBezTo>
                  <a:lnTo>
                    <a:pt x="6978" y="11007"/>
                  </a:lnTo>
                  <a:cubicBezTo>
                    <a:pt x="7000" y="11015"/>
                    <a:pt x="7022" y="11018"/>
                    <a:pt x="7043" y="11018"/>
                  </a:cubicBezTo>
                  <a:cubicBezTo>
                    <a:pt x="7161" y="11018"/>
                    <a:pt x="7264" y="10914"/>
                    <a:pt x="7264" y="10793"/>
                  </a:cubicBezTo>
                  <a:lnTo>
                    <a:pt x="7311" y="10317"/>
                  </a:lnTo>
                  <a:cubicBezTo>
                    <a:pt x="7335" y="9840"/>
                    <a:pt x="7716" y="9459"/>
                    <a:pt x="8192" y="9412"/>
                  </a:cubicBezTo>
                  <a:lnTo>
                    <a:pt x="8669" y="9388"/>
                  </a:lnTo>
                  <a:cubicBezTo>
                    <a:pt x="8812" y="9388"/>
                    <a:pt x="8931" y="9245"/>
                    <a:pt x="8883" y="9102"/>
                  </a:cubicBezTo>
                  <a:lnTo>
                    <a:pt x="8692" y="8650"/>
                  </a:lnTo>
                  <a:cubicBezTo>
                    <a:pt x="8526" y="8197"/>
                    <a:pt x="8740" y="7697"/>
                    <a:pt x="9169" y="7483"/>
                  </a:cubicBezTo>
                  <a:lnTo>
                    <a:pt x="9621" y="7268"/>
                  </a:lnTo>
                  <a:cubicBezTo>
                    <a:pt x="9717" y="7221"/>
                    <a:pt x="9740" y="7030"/>
                    <a:pt x="9645" y="6911"/>
                  </a:cubicBezTo>
                  <a:lnTo>
                    <a:pt x="9335" y="6554"/>
                  </a:lnTo>
                  <a:cubicBezTo>
                    <a:pt x="9002" y="6197"/>
                    <a:pt x="9002" y="5673"/>
                    <a:pt x="9335" y="5316"/>
                  </a:cubicBezTo>
                  <a:lnTo>
                    <a:pt x="9645" y="4958"/>
                  </a:lnTo>
                  <a:cubicBezTo>
                    <a:pt x="9764" y="4839"/>
                    <a:pt x="9717" y="4649"/>
                    <a:pt x="9597" y="4601"/>
                  </a:cubicBezTo>
                  <a:lnTo>
                    <a:pt x="9145" y="4387"/>
                  </a:lnTo>
                  <a:cubicBezTo>
                    <a:pt x="8692" y="4173"/>
                    <a:pt x="8502" y="3672"/>
                    <a:pt x="8669" y="3220"/>
                  </a:cubicBezTo>
                  <a:lnTo>
                    <a:pt x="8859" y="2791"/>
                  </a:lnTo>
                  <a:cubicBezTo>
                    <a:pt x="8907" y="2625"/>
                    <a:pt x="8788" y="2482"/>
                    <a:pt x="8645" y="2482"/>
                  </a:cubicBezTo>
                  <a:lnTo>
                    <a:pt x="8169" y="2458"/>
                  </a:lnTo>
                  <a:cubicBezTo>
                    <a:pt x="7692" y="2434"/>
                    <a:pt x="7311" y="2029"/>
                    <a:pt x="7264" y="1553"/>
                  </a:cubicBezTo>
                  <a:lnTo>
                    <a:pt x="7240" y="1077"/>
                  </a:lnTo>
                  <a:cubicBezTo>
                    <a:pt x="7240" y="963"/>
                    <a:pt x="7150" y="865"/>
                    <a:pt x="7041" y="865"/>
                  </a:cubicBezTo>
                  <a:cubicBezTo>
                    <a:pt x="7013" y="865"/>
                    <a:pt x="6983" y="871"/>
                    <a:pt x="6954" y="886"/>
                  </a:cubicBezTo>
                  <a:lnTo>
                    <a:pt x="6502" y="1053"/>
                  </a:lnTo>
                  <a:cubicBezTo>
                    <a:pt x="6389" y="1100"/>
                    <a:pt x="6274" y="1122"/>
                    <a:pt x="6161" y="1122"/>
                  </a:cubicBezTo>
                  <a:cubicBezTo>
                    <a:pt x="5819" y="1122"/>
                    <a:pt x="5496" y="917"/>
                    <a:pt x="5335" y="577"/>
                  </a:cubicBezTo>
                  <a:lnTo>
                    <a:pt x="5120" y="124"/>
                  </a:lnTo>
                  <a:cubicBezTo>
                    <a:pt x="5093" y="43"/>
                    <a:pt x="5020" y="0"/>
                    <a:pt x="49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3571;p124">
              <a:extLst>
                <a:ext uri="{FF2B5EF4-FFF2-40B4-BE49-F238E27FC236}">
                  <a16:creationId xmlns:a16="http://schemas.microsoft.com/office/drawing/2014/main" id="{8F192C98-8A04-73FE-4A96-B80DE2737765}"/>
                </a:ext>
              </a:extLst>
            </p:cNvPr>
            <p:cNvSpPr/>
            <p:nvPr/>
          </p:nvSpPr>
          <p:spPr>
            <a:xfrm>
              <a:off x="246296" y="4462700"/>
              <a:ext cx="317790" cy="665010"/>
            </a:xfrm>
            <a:custGeom>
              <a:avLst/>
              <a:gdLst/>
              <a:ahLst/>
              <a:cxnLst/>
              <a:rect l="l" t="t" r="r" b="b"/>
              <a:pathLst>
                <a:path w="5669" h="11863" extrusionOk="0">
                  <a:moveTo>
                    <a:pt x="4849" y="0"/>
                  </a:moveTo>
                  <a:cubicBezTo>
                    <a:pt x="4764" y="0"/>
                    <a:pt x="4687" y="46"/>
                    <a:pt x="4644" y="117"/>
                  </a:cubicBezTo>
                  <a:lnTo>
                    <a:pt x="4454" y="570"/>
                  </a:lnTo>
                  <a:cubicBezTo>
                    <a:pt x="4291" y="913"/>
                    <a:pt x="3964" y="1105"/>
                    <a:pt x="3618" y="1105"/>
                  </a:cubicBezTo>
                  <a:cubicBezTo>
                    <a:pt x="3508" y="1105"/>
                    <a:pt x="3396" y="1086"/>
                    <a:pt x="3287" y="1046"/>
                  </a:cubicBezTo>
                  <a:lnTo>
                    <a:pt x="2835" y="855"/>
                  </a:lnTo>
                  <a:cubicBezTo>
                    <a:pt x="2813" y="848"/>
                    <a:pt x="2791" y="845"/>
                    <a:pt x="2770" y="845"/>
                  </a:cubicBezTo>
                  <a:cubicBezTo>
                    <a:pt x="2651" y="845"/>
                    <a:pt x="2549" y="949"/>
                    <a:pt x="2549" y="1070"/>
                  </a:cubicBezTo>
                  <a:lnTo>
                    <a:pt x="2501" y="1546"/>
                  </a:lnTo>
                  <a:cubicBezTo>
                    <a:pt x="2477" y="2022"/>
                    <a:pt x="2096" y="2403"/>
                    <a:pt x="1620" y="2451"/>
                  </a:cubicBezTo>
                  <a:lnTo>
                    <a:pt x="1144" y="2475"/>
                  </a:lnTo>
                  <a:cubicBezTo>
                    <a:pt x="1001" y="2475"/>
                    <a:pt x="882" y="2618"/>
                    <a:pt x="929" y="2784"/>
                  </a:cubicBezTo>
                  <a:lnTo>
                    <a:pt x="1120" y="3213"/>
                  </a:lnTo>
                  <a:cubicBezTo>
                    <a:pt x="1287" y="3665"/>
                    <a:pt x="1072" y="4166"/>
                    <a:pt x="644" y="4380"/>
                  </a:cubicBezTo>
                  <a:lnTo>
                    <a:pt x="191" y="4594"/>
                  </a:lnTo>
                  <a:cubicBezTo>
                    <a:pt x="48" y="4642"/>
                    <a:pt x="24" y="4832"/>
                    <a:pt x="120" y="4951"/>
                  </a:cubicBezTo>
                  <a:lnTo>
                    <a:pt x="453" y="5309"/>
                  </a:lnTo>
                  <a:cubicBezTo>
                    <a:pt x="787" y="5666"/>
                    <a:pt x="787" y="6190"/>
                    <a:pt x="453" y="6547"/>
                  </a:cubicBezTo>
                  <a:lnTo>
                    <a:pt x="120" y="6904"/>
                  </a:lnTo>
                  <a:cubicBezTo>
                    <a:pt x="1" y="7023"/>
                    <a:pt x="72" y="7214"/>
                    <a:pt x="191" y="7261"/>
                  </a:cubicBezTo>
                  <a:lnTo>
                    <a:pt x="644" y="7476"/>
                  </a:lnTo>
                  <a:cubicBezTo>
                    <a:pt x="1072" y="7690"/>
                    <a:pt x="1287" y="8190"/>
                    <a:pt x="1120" y="8643"/>
                  </a:cubicBezTo>
                  <a:lnTo>
                    <a:pt x="929" y="9071"/>
                  </a:lnTo>
                  <a:cubicBezTo>
                    <a:pt x="882" y="9238"/>
                    <a:pt x="1001" y="9381"/>
                    <a:pt x="1144" y="9381"/>
                  </a:cubicBezTo>
                  <a:lnTo>
                    <a:pt x="1620" y="9405"/>
                  </a:lnTo>
                  <a:cubicBezTo>
                    <a:pt x="2096" y="9428"/>
                    <a:pt x="2477" y="9833"/>
                    <a:pt x="2501" y="10310"/>
                  </a:cubicBezTo>
                  <a:lnTo>
                    <a:pt x="2549" y="10786"/>
                  </a:lnTo>
                  <a:cubicBezTo>
                    <a:pt x="2549" y="10899"/>
                    <a:pt x="2639" y="10998"/>
                    <a:pt x="2747" y="10998"/>
                  </a:cubicBezTo>
                  <a:cubicBezTo>
                    <a:pt x="2776" y="10998"/>
                    <a:pt x="2805" y="10991"/>
                    <a:pt x="2835" y="10976"/>
                  </a:cubicBezTo>
                  <a:lnTo>
                    <a:pt x="3287" y="10810"/>
                  </a:lnTo>
                  <a:cubicBezTo>
                    <a:pt x="3399" y="10762"/>
                    <a:pt x="3514" y="10740"/>
                    <a:pt x="3627" y="10740"/>
                  </a:cubicBezTo>
                  <a:cubicBezTo>
                    <a:pt x="3970" y="10740"/>
                    <a:pt x="4293" y="10946"/>
                    <a:pt x="4454" y="11286"/>
                  </a:cubicBezTo>
                  <a:lnTo>
                    <a:pt x="4644" y="11738"/>
                  </a:lnTo>
                  <a:cubicBezTo>
                    <a:pt x="4685" y="11820"/>
                    <a:pt x="4756" y="11862"/>
                    <a:pt x="4836" y="11862"/>
                  </a:cubicBezTo>
                  <a:cubicBezTo>
                    <a:pt x="4898" y="11862"/>
                    <a:pt x="4964" y="11838"/>
                    <a:pt x="5025" y="11786"/>
                  </a:cubicBezTo>
                  <a:lnTo>
                    <a:pt x="5383" y="11453"/>
                  </a:lnTo>
                  <a:cubicBezTo>
                    <a:pt x="5454" y="11381"/>
                    <a:pt x="5549" y="11310"/>
                    <a:pt x="5668" y="11286"/>
                  </a:cubicBezTo>
                  <a:cubicBezTo>
                    <a:pt x="3549" y="10429"/>
                    <a:pt x="2072" y="8333"/>
                    <a:pt x="2072" y="5928"/>
                  </a:cubicBezTo>
                  <a:cubicBezTo>
                    <a:pt x="2072" y="3523"/>
                    <a:pt x="3549" y="1427"/>
                    <a:pt x="5668" y="570"/>
                  </a:cubicBezTo>
                  <a:cubicBezTo>
                    <a:pt x="5549" y="546"/>
                    <a:pt x="5454" y="474"/>
                    <a:pt x="5383" y="403"/>
                  </a:cubicBezTo>
                  <a:lnTo>
                    <a:pt x="5025" y="69"/>
                  </a:lnTo>
                  <a:cubicBezTo>
                    <a:pt x="4968" y="21"/>
                    <a:pt x="4906" y="0"/>
                    <a:pt x="48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3572;p124">
              <a:extLst>
                <a:ext uri="{FF2B5EF4-FFF2-40B4-BE49-F238E27FC236}">
                  <a16:creationId xmlns:a16="http://schemas.microsoft.com/office/drawing/2014/main" id="{AAD9BE37-9DC0-AD14-31B5-6602A999A739}"/>
                </a:ext>
              </a:extLst>
            </p:cNvPr>
            <p:cNvSpPr/>
            <p:nvPr/>
          </p:nvSpPr>
          <p:spPr>
            <a:xfrm>
              <a:off x="454549" y="4561361"/>
              <a:ext cx="367177" cy="467295"/>
            </a:xfrm>
            <a:custGeom>
              <a:avLst/>
              <a:gdLst/>
              <a:ahLst/>
              <a:cxnLst/>
              <a:rect l="l" t="t" r="r" b="b"/>
              <a:pathLst>
                <a:path w="6550" h="8336" extrusionOk="0">
                  <a:moveTo>
                    <a:pt x="3097" y="0"/>
                  </a:moveTo>
                  <a:cubicBezTo>
                    <a:pt x="1310" y="548"/>
                    <a:pt x="1" y="2215"/>
                    <a:pt x="1" y="4168"/>
                  </a:cubicBezTo>
                  <a:cubicBezTo>
                    <a:pt x="1" y="6144"/>
                    <a:pt x="1310" y="7811"/>
                    <a:pt x="3097" y="8335"/>
                  </a:cubicBezTo>
                  <a:cubicBezTo>
                    <a:pt x="5049" y="7954"/>
                    <a:pt x="6550" y="6263"/>
                    <a:pt x="6550" y="4168"/>
                  </a:cubicBezTo>
                  <a:cubicBezTo>
                    <a:pt x="6550" y="2096"/>
                    <a:pt x="5049" y="357"/>
                    <a:pt x="30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3573;p124">
              <a:extLst>
                <a:ext uri="{FF2B5EF4-FFF2-40B4-BE49-F238E27FC236}">
                  <a16:creationId xmlns:a16="http://schemas.microsoft.com/office/drawing/2014/main" id="{888FB2AA-81E1-EF4F-CF3F-23EBA6DA0D05}"/>
                </a:ext>
              </a:extLst>
            </p:cNvPr>
            <p:cNvSpPr/>
            <p:nvPr/>
          </p:nvSpPr>
          <p:spPr>
            <a:xfrm>
              <a:off x="347760" y="4558671"/>
              <a:ext cx="293741" cy="473966"/>
            </a:xfrm>
            <a:custGeom>
              <a:avLst/>
              <a:gdLst/>
              <a:ahLst/>
              <a:cxnLst/>
              <a:rect l="l" t="t" r="r" b="b"/>
              <a:pathLst>
                <a:path w="5240" h="8455" extrusionOk="0">
                  <a:moveTo>
                    <a:pt x="4216" y="1"/>
                  </a:moveTo>
                  <a:cubicBezTo>
                    <a:pt x="1858" y="1"/>
                    <a:pt x="1" y="1906"/>
                    <a:pt x="1" y="4216"/>
                  </a:cubicBezTo>
                  <a:cubicBezTo>
                    <a:pt x="1" y="6550"/>
                    <a:pt x="1906" y="8455"/>
                    <a:pt x="4216" y="8455"/>
                  </a:cubicBezTo>
                  <a:cubicBezTo>
                    <a:pt x="4573" y="8455"/>
                    <a:pt x="4906" y="8407"/>
                    <a:pt x="5240" y="8336"/>
                  </a:cubicBezTo>
                  <a:cubicBezTo>
                    <a:pt x="3358" y="7883"/>
                    <a:pt x="1977" y="6216"/>
                    <a:pt x="1977" y="4216"/>
                  </a:cubicBezTo>
                  <a:cubicBezTo>
                    <a:pt x="1977" y="2215"/>
                    <a:pt x="3358" y="548"/>
                    <a:pt x="5240" y="120"/>
                  </a:cubicBezTo>
                  <a:cubicBezTo>
                    <a:pt x="4906" y="24"/>
                    <a:pt x="4573" y="1"/>
                    <a:pt x="4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3569;p124">
            <a:extLst>
              <a:ext uri="{FF2B5EF4-FFF2-40B4-BE49-F238E27FC236}">
                <a16:creationId xmlns:a16="http://schemas.microsoft.com/office/drawing/2014/main" id="{1D748A61-C429-0488-7840-B193992777DD}"/>
              </a:ext>
            </a:extLst>
          </p:cNvPr>
          <p:cNvGrpSpPr/>
          <p:nvPr/>
        </p:nvGrpSpPr>
        <p:grpSpPr>
          <a:xfrm>
            <a:off x="4377224" y="4537943"/>
            <a:ext cx="209637" cy="191409"/>
            <a:chOff x="246296" y="4462308"/>
            <a:chExt cx="672914" cy="665403"/>
          </a:xfrm>
        </p:grpSpPr>
        <p:sp>
          <p:nvSpPr>
            <p:cNvPr id="40" name="Google Shape;33570;p124">
              <a:extLst>
                <a:ext uri="{FF2B5EF4-FFF2-40B4-BE49-F238E27FC236}">
                  <a16:creationId xmlns:a16="http://schemas.microsoft.com/office/drawing/2014/main" id="{B3B0134E-9AB2-AAE6-04A7-F3B78AFAADE5}"/>
                </a:ext>
              </a:extLst>
            </p:cNvPr>
            <p:cNvSpPr/>
            <p:nvPr/>
          </p:nvSpPr>
          <p:spPr>
            <a:xfrm>
              <a:off x="371808" y="4462308"/>
              <a:ext cx="547401" cy="665010"/>
            </a:xfrm>
            <a:custGeom>
              <a:avLst/>
              <a:gdLst/>
              <a:ahLst/>
              <a:cxnLst/>
              <a:rect l="l" t="t" r="r" b="b"/>
              <a:pathLst>
                <a:path w="9765" h="11863" extrusionOk="0">
                  <a:moveTo>
                    <a:pt x="4940" y="0"/>
                  </a:moveTo>
                  <a:cubicBezTo>
                    <a:pt x="4879" y="0"/>
                    <a:pt x="4815" y="25"/>
                    <a:pt x="4763" y="76"/>
                  </a:cubicBezTo>
                  <a:lnTo>
                    <a:pt x="4406" y="410"/>
                  </a:lnTo>
                  <a:cubicBezTo>
                    <a:pt x="4235" y="565"/>
                    <a:pt x="4024" y="639"/>
                    <a:pt x="3805" y="639"/>
                  </a:cubicBezTo>
                  <a:cubicBezTo>
                    <a:pt x="3689" y="639"/>
                    <a:pt x="3569" y="618"/>
                    <a:pt x="3453" y="577"/>
                  </a:cubicBezTo>
                  <a:lnTo>
                    <a:pt x="3025" y="577"/>
                  </a:lnTo>
                  <a:lnTo>
                    <a:pt x="1239" y="1767"/>
                  </a:lnTo>
                  <a:lnTo>
                    <a:pt x="0" y="3791"/>
                  </a:lnTo>
                  <a:lnTo>
                    <a:pt x="0" y="8864"/>
                  </a:lnTo>
                  <a:lnTo>
                    <a:pt x="2501" y="11031"/>
                  </a:lnTo>
                  <a:lnTo>
                    <a:pt x="3501" y="11293"/>
                  </a:lnTo>
                  <a:cubicBezTo>
                    <a:pt x="3600" y="11255"/>
                    <a:pt x="3703" y="11236"/>
                    <a:pt x="3808" y="11236"/>
                  </a:cubicBezTo>
                  <a:cubicBezTo>
                    <a:pt x="4031" y="11236"/>
                    <a:pt x="4259" y="11321"/>
                    <a:pt x="4454" y="11484"/>
                  </a:cubicBezTo>
                  <a:lnTo>
                    <a:pt x="4811" y="11793"/>
                  </a:lnTo>
                  <a:cubicBezTo>
                    <a:pt x="4859" y="11841"/>
                    <a:pt x="4915" y="11862"/>
                    <a:pt x="4969" y="11862"/>
                  </a:cubicBezTo>
                  <a:cubicBezTo>
                    <a:pt x="5049" y="11862"/>
                    <a:pt x="5125" y="11816"/>
                    <a:pt x="5168" y="11745"/>
                  </a:cubicBezTo>
                  <a:lnTo>
                    <a:pt x="5358" y="11293"/>
                  </a:lnTo>
                  <a:cubicBezTo>
                    <a:pt x="5521" y="10950"/>
                    <a:pt x="5848" y="10757"/>
                    <a:pt x="6194" y="10757"/>
                  </a:cubicBezTo>
                  <a:cubicBezTo>
                    <a:pt x="6304" y="10757"/>
                    <a:pt x="6416" y="10777"/>
                    <a:pt x="6525" y="10817"/>
                  </a:cubicBezTo>
                  <a:lnTo>
                    <a:pt x="6978" y="11007"/>
                  </a:lnTo>
                  <a:cubicBezTo>
                    <a:pt x="7000" y="11015"/>
                    <a:pt x="7022" y="11018"/>
                    <a:pt x="7043" y="11018"/>
                  </a:cubicBezTo>
                  <a:cubicBezTo>
                    <a:pt x="7161" y="11018"/>
                    <a:pt x="7264" y="10914"/>
                    <a:pt x="7264" y="10793"/>
                  </a:cubicBezTo>
                  <a:lnTo>
                    <a:pt x="7311" y="10317"/>
                  </a:lnTo>
                  <a:cubicBezTo>
                    <a:pt x="7335" y="9840"/>
                    <a:pt x="7716" y="9459"/>
                    <a:pt x="8192" y="9412"/>
                  </a:cubicBezTo>
                  <a:lnTo>
                    <a:pt x="8669" y="9388"/>
                  </a:lnTo>
                  <a:cubicBezTo>
                    <a:pt x="8812" y="9388"/>
                    <a:pt x="8931" y="9245"/>
                    <a:pt x="8883" y="9102"/>
                  </a:cubicBezTo>
                  <a:lnTo>
                    <a:pt x="8692" y="8650"/>
                  </a:lnTo>
                  <a:cubicBezTo>
                    <a:pt x="8526" y="8197"/>
                    <a:pt x="8740" y="7697"/>
                    <a:pt x="9169" y="7483"/>
                  </a:cubicBezTo>
                  <a:lnTo>
                    <a:pt x="9621" y="7268"/>
                  </a:lnTo>
                  <a:cubicBezTo>
                    <a:pt x="9717" y="7221"/>
                    <a:pt x="9740" y="7030"/>
                    <a:pt x="9645" y="6911"/>
                  </a:cubicBezTo>
                  <a:lnTo>
                    <a:pt x="9335" y="6554"/>
                  </a:lnTo>
                  <a:cubicBezTo>
                    <a:pt x="9002" y="6197"/>
                    <a:pt x="9002" y="5673"/>
                    <a:pt x="9335" y="5316"/>
                  </a:cubicBezTo>
                  <a:lnTo>
                    <a:pt x="9645" y="4958"/>
                  </a:lnTo>
                  <a:cubicBezTo>
                    <a:pt x="9764" y="4839"/>
                    <a:pt x="9717" y="4649"/>
                    <a:pt x="9597" y="4601"/>
                  </a:cubicBezTo>
                  <a:lnTo>
                    <a:pt x="9145" y="4387"/>
                  </a:lnTo>
                  <a:cubicBezTo>
                    <a:pt x="8692" y="4173"/>
                    <a:pt x="8502" y="3672"/>
                    <a:pt x="8669" y="3220"/>
                  </a:cubicBezTo>
                  <a:lnTo>
                    <a:pt x="8859" y="2791"/>
                  </a:lnTo>
                  <a:cubicBezTo>
                    <a:pt x="8907" y="2625"/>
                    <a:pt x="8788" y="2482"/>
                    <a:pt x="8645" y="2482"/>
                  </a:cubicBezTo>
                  <a:lnTo>
                    <a:pt x="8169" y="2458"/>
                  </a:lnTo>
                  <a:cubicBezTo>
                    <a:pt x="7692" y="2434"/>
                    <a:pt x="7311" y="2029"/>
                    <a:pt x="7264" y="1553"/>
                  </a:cubicBezTo>
                  <a:lnTo>
                    <a:pt x="7240" y="1077"/>
                  </a:lnTo>
                  <a:cubicBezTo>
                    <a:pt x="7240" y="963"/>
                    <a:pt x="7150" y="865"/>
                    <a:pt x="7041" y="865"/>
                  </a:cubicBezTo>
                  <a:cubicBezTo>
                    <a:pt x="7013" y="865"/>
                    <a:pt x="6983" y="871"/>
                    <a:pt x="6954" y="886"/>
                  </a:cubicBezTo>
                  <a:lnTo>
                    <a:pt x="6502" y="1053"/>
                  </a:lnTo>
                  <a:cubicBezTo>
                    <a:pt x="6389" y="1100"/>
                    <a:pt x="6274" y="1122"/>
                    <a:pt x="6161" y="1122"/>
                  </a:cubicBezTo>
                  <a:cubicBezTo>
                    <a:pt x="5819" y="1122"/>
                    <a:pt x="5496" y="917"/>
                    <a:pt x="5335" y="577"/>
                  </a:cubicBezTo>
                  <a:lnTo>
                    <a:pt x="5120" y="124"/>
                  </a:lnTo>
                  <a:cubicBezTo>
                    <a:pt x="5093" y="43"/>
                    <a:pt x="5020" y="0"/>
                    <a:pt x="49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3571;p124">
              <a:extLst>
                <a:ext uri="{FF2B5EF4-FFF2-40B4-BE49-F238E27FC236}">
                  <a16:creationId xmlns:a16="http://schemas.microsoft.com/office/drawing/2014/main" id="{A3CB84F5-A960-5F97-3980-7847F0E58F20}"/>
                </a:ext>
              </a:extLst>
            </p:cNvPr>
            <p:cNvSpPr/>
            <p:nvPr/>
          </p:nvSpPr>
          <p:spPr>
            <a:xfrm>
              <a:off x="246296" y="4462700"/>
              <a:ext cx="317790" cy="665010"/>
            </a:xfrm>
            <a:custGeom>
              <a:avLst/>
              <a:gdLst/>
              <a:ahLst/>
              <a:cxnLst/>
              <a:rect l="l" t="t" r="r" b="b"/>
              <a:pathLst>
                <a:path w="5669" h="11863" extrusionOk="0">
                  <a:moveTo>
                    <a:pt x="4849" y="0"/>
                  </a:moveTo>
                  <a:cubicBezTo>
                    <a:pt x="4764" y="0"/>
                    <a:pt x="4687" y="46"/>
                    <a:pt x="4644" y="117"/>
                  </a:cubicBezTo>
                  <a:lnTo>
                    <a:pt x="4454" y="570"/>
                  </a:lnTo>
                  <a:cubicBezTo>
                    <a:pt x="4291" y="913"/>
                    <a:pt x="3964" y="1105"/>
                    <a:pt x="3618" y="1105"/>
                  </a:cubicBezTo>
                  <a:cubicBezTo>
                    <a:pt x="3508" y="1105"/>
                    <a:pt x="3396" y="1086"/>
                    <a:pt x="3287" y="1046"/>
                  </a:cubicBezTo>
                  <a:lnTo>
                    <a:pt x="2835" y="855"/>
                  </a:lnTo>
                  <a:cubicBezTo>
                    <a:pt x="2813" y="848"/>
                    <a:pt x="2791" y="845"/>
                    <a:pt x="2770" y="845"/>
                  </a:cubicBezTo>
                  <a:cubicBezTo>
                    <a:pt x="2651" y="845"/>
                    <a:pt x="2549" y="949"/>
                    <a:pt x="2549" y="1070"/>
                  </a:cubicBezTo>
                  <a:lnTo>
                    <a:pt x="2501" y="1546"/>
                  </a:lnTo>
                  <a:cubicBezTo>
                    <a:pt x="2477" y="2022"/>
                    <a:pt x="2096" y="2403"/>
                    <a:pt x="1620" y="2451"/>
                  </a:cubicBezTo>
                  <a:lnTo>
                    <a:pt x="1144" y="2475"/>
                  </a:lnTo>
                  <a:cubicBezTo>
                    <a:pt x="1001" y="2475"/>
                    <a:pt x="882" y="2618"/>
                    <a:pt x="929" y="2784"/>
                  </a:cubicBezTo>
                  <a:lnTo>
                    <a:pt x="1120" y="3213"/>
                  </a:lnTo>
                  <a:cubicBezTo>
                    <a:pt x="1287" y="3665"/>
                    <a:pt x="1072" y="4166"/>
                    <a:pt x="644" y="4380"/>
                  </a:cubicBezTo>
                  <a:lnTo>
                    <a:pt x="191" y="4594"/>
                  </a:lnTo>
                  <a:cubicBezTo>
                    <a:pt x="48" y="4642"/>
                    <a:pt x="24" y="4832"/>
                    <a:pt x="120" y="4951"/>
                  </a:cubicBezTo>
                  <a:lnTo>
                    <a:pt x="453" y="5309"/>
                  </a:lnTo>
                  <a:cubicBezTo>
                    <a:pt x="787" y="5666"/>
                    <a:pt x="787" y="6190"/>
                    <a:pt x="453" y="6547"/>
                  </a:cubicBezTo>
                  <a:lnTo>
                    <a:pt x="120" y="6904"/>
                  </a:lnTo>
                  <a:cubicBezTo>
                    <a:pt x="1" y="7023"/>
                    <a:pt x="72" y="7214"/>
                    <a:pt x="191" y="7261"/>
                  </a:cubicBezTo>
                  <a:lnTo>
                    <a:pt x="644" y="7476"/>
                  </a:lnTo>
                  <a:cubicBezTo>
                    <a:pt x="1072" y="7690"/>
                    <a:pt x="1287" y="8190"/>
                    <a:pt x="1120" y="8643"/>
                  </a:cubicBezTo>
                  <a:lnTo>
                    <a:pt x="929" y="9071"/>
                  </a:lnTo>
                  <a:cubicBezTo>
                    <a:pt x="882" y="9238"/>
                    <a:pt x="1001" y="9381"/>
                    <a:pt x="1144" y="9381"/>
                  </a:cubicBezTo>
                  <a:lnTo>
                    <a:pt x="1620" y="9405"/>
                  </a:lnTo>
                  <a:cubicBezTo>
                    <a:pt x="2096" y="9428"/>
                    <a:pt x="2477" y="9833"/>
                    <a:pt x="2501" y="10310"/>
                  </a:cubicBezTo>
                  <a:lnTo>
                    <a:pt x="2549" y="10786"/>
                  </a:lnTo>
                  <a:cubicBezTo>
                    <a:pt x="2549" y="10899"/>
                    <a:pt x="2639" y="10998"/>
                    <a:pt x="2747" y="10998"/>
                  </a:cubicBezTo>
                  <a:cubicBezTo>
                    <a:pt x="2776" y="10998"/>
                    <a:pt x="2805" y="10991"/>
                    <a:pt x="2835" y="10976"/>
                  </a:cubicBezTo>
                  <a:lnTo>
                    <a:pt x="3287" y="10810"/>
                  </a:lnTo>
                  <a:cubicBezTo>
                    <a:pt x="3399" y="10762"/>
                    <a:pt x="3514" y="10740"/>
                    <a:pt x="3627" y="10740"/>
                  </a:cubicBezTo>
                  <a:cubicBezTo>
                    <a:pt x="3970" y="10740"/>
                    <a:pt x="4293" y="10946"/>
                    <a:pt x="4454" y="11286"/>
                  </a:cubicBezTo>
                  <a:lnTo>
                    <a:pt x="4644" y="11738"/>
                  </a:lnTo>
                  <a:cubicBezTo>
                    <a:pt x="4685" y="11820"/>
                    <a:pt x="4756" y="11862"/>
                    <a:pt x="4836" y="11862"/>
                  </a:cubicBezTo>
                  <a:cubicBezTo>
                    <a:pt x="4898" y="11862"/>
                    <a:pt x="4964" y="11838"/>
                    <a:pt x="5025" y="11786"/>
                  </a:cubicBezTo>
                  <a:lnTo>
                    <a:pt x="5383" y="11453"/>
                  </a:lnTo>
                  <a:cubicBezTo>
                    <a:pt x="5454" y="11381"/>
                    <a:pt x="5549" y="11310"/>
                    <a:pt x="5668" y="11286"/>
                  </a:cubicBezTo>
                  <a:cubicBezTo>
                    <a:pt x="3549" y="10429"/>
                    <a:pt x="2072" y="8333"/>
                    <a:pt x="2072" y="5928"/>
                  </a:cubicBezTo>
                  <a:cubicBezTo>
                    <a:pt x="2072" y="3523"/>
                    <a:pt x="3549" y="1427"/>
                    <a:pt x="5668" y="570"/>
                  </a:cubicBezTo>
                  <a:cubicBezTo>
                    <a:pt x="5549" y="546"/>
                    <a:pt x="5454" y="474"/>
                    <a:pt x="5383" y="403"/>
                  </a:cubicBezTo>
                  <a:lnTo>
                    <a:pt x="5025" y="69"/>
                  </a:lnTo>
                  <a:cubicBezTo>
                    <a:pt x="4968" y="21"/>
                    <a:pt x="4906" y="0"/>
                    <a:pt x="48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3572;p124">
              <a:extLst>
                <a:ext uri="{FF2B5EF4-FFF2-40B4-BE49-F238E27FC236}">
                  <a16:creationId xmlns:a16="http://schemas.microsoft.com/office/drawing/2014/main" id="{DE73057F-7E71-B97F-5496-6564D4D98D7C}"/>
                </a:ext>
              </a:extLst>
            </p:cNvPr>
            <p:cNvSpPr/>
            <p:nvPr/>
          </p:nvSpPr>
          <p:spPr>
            <a:xfrm>
              <a:off x="454549" y="4561361"/>
              <a:ext cx="367177" cy="467295"/>
            </a:xfrm>
            <a:custGeom>
              <a:avLst/>
              <a:gdLst/>
              <a:ahLst/>
              <a:cxnLst/>
              <a:rect l="l" t="t" r="r" b="b"/>
              <a:pathLst>
                <a:path w="6550" h="8336" extrusionOk="0">
                  <a:moveTo>
                    <a:pt x="3097" y="0"/>
                  </a:moveTo>
                  <a:cubicBezTo>
                    <a:pt x="1310" y="548"/>
                    <a:pt x="1" y="2215"/>
                    <a:pt x="1" y="4168"/>
                  </a:cubicBezTo>
                  <a:cubicBezTo>
                    <a:pt x="1" y="6144"/>
                    <a:pt x="1310" y="7811"/>
                    <a:pt x="3097" y="8335"/>
                  </a:cubicBezTo>
                  <a:cubicBezTo>
                    <a:pt x="5049" y="7954"/>
                    <a:pt x="6550" y="6263"/>
                    <a:pt x="6550" y="4168"/>
                  </a:cubicBezTo>
                  <a:cubicBezTo>
                    <a:pt x="6550" y="2096"/>
                    <a:pt x="5049" y="357"/>
                    <a:pt x="30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3573;p124">
              <a:extLst>
                <a:ext uri="{FF2B5EF4-FFF2-40B4-BE49-F238E27FC236}">
                  <a16:creationId xmlns:a16="http://schemas.microsoft.com/office/drawing/2014/main" id="{4AE628B9-F363-09AE-4EDE-E16CDDFBEB04}"/>
                </a:ext>
              </a:extLst>
            </p:cNvPr>
            <p:cNvSpPr/>
            <p:nvPr/>
          </p:nvSpPr>
          <p:spPr>
            <a:xfrm>
              <a:off x="347760" y="4558671"/>
              <a:ext cx="293741" cy="473966"/>
            </a:xfrm>
            <a:custGeom>
              <a:avLst/>
              <a:gdLst/>
              <a:ahLst/>
              <a:cxnLst/>
              <a:rect l="l" t="t" r="r" b="b"/>
              <a:pathLst>
                <a:path w="5240" h="8455" extrusionOk="0">
                  <a:moveTo>
                    <a:pt x="4216" y="1"/>
                  </a:moveTo>
                  <a:cubicBezTo>
                    <a:pt x="1858" y="1"/>
                    <a:pt x="1" y="1906"/>
                    <a:pt x="1" y="4216"/>
                  </a:cubicBezTo>
                  <a:cubicBezTo>
                    <a:pt x="1" y="6550"/>
                    <a:pt x="1906" y="8455"/>
                    <a:pt x="4216" y="8455"/>
                  </a:cubicBezTo>
                  <a:cubicBezTo>
                    <a:pt x="4573" y="8455"/>
                    <a:pt x="4906" y="8407"/>
                    <a:pt x="5240" y="8336"/>
                  </a:cubicBezTo>
                  <a:cubicBezTo>
                    <a:pt x="3358" y="7883"/>
                    <a:pt x="1977" y="6216"/>
                    <a:pt x="1977" y="4216"/>
                  </a:cubicBezTo>
                  <a:cubicBezTo>
                    <a:pt x="1977" y="2215"/>
                    <a:pt x="3358" y="548"/>
                    <a:pt x="5240" y="120"/>
                  </a:cubicBezTo>
                  <a:cubicBezTo>
                    <a:pt x="4906" y="24"/>
                    <a:pt x="4573" y="1"/>
                    <a:pt x="4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08273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26652;p78">
            <a:extLst>
              <a:ext uri="{FF2B5EF4-FFF2-40B4-BE49-F238E27FC236}">
                <a16:creationId xmlns:a16="http://schemas.microsoft.com/office/drawing/2014/main" id="{02A67A77-D056-C73B-5A45-E9BFC2353243}"/>
              </a:ext>
            </a:extLst>
          </p:cNvPr>
          <p:cNvGrpSpPr/>
          <p:nvPr/>
        </p:nvGrpSpPr>
        <p:grpSpPr>
          <a:xfrm>
            <a:off x="1789928" y="1048901"/>
            <a:ext cx="5359420" cy="3617730"/>
            <a:chOff x="845609" y="1703641"/>
            <a:chExt cx="3998941" cy="2351200"/>
          </a:xfrm>
        </p:grpSpPr>
        <p:sp>
          <p:nvSpPr>
            <p:cNvPr id="5" name="Google Shape;26653;p78">
              <a:extLst>
                <a:ext uri="{FF2B5EF4-FFF2-40B4-BE49-F238E27FC236}">
                  <a16:creationId xmlns:a16="http://schemas.microsoft.com/office/drawing/2014/main" id="{FD6D5ED0-2E51-2EC1-FC0D-EFFC4CE2FDA8}"/>
                </a:ext>
              </a:extLst>
            </p:cNvPr>
            <p:cNvSpPr/>
            <p:nvPr/>
          </p:nvSpPr>
          <p:spPr>
            <a:xfrm>
              <a:off x="845609" y="1703641"/>
              <a:ext cx="3928725" cy="2351200"/>
            </a:xfrm>
            <a:custGeom>
              <a:avLst/>
              <a:gdLst/>
              <a:ahLst/>
              <a:cxnLst/>
              <a:rect l="l" t="t" r="r" b="b"/>
              <a:pathLst>
                <a:path w="157149" h="94048" extrusionOk="0">
                  <a:moveTo>
                    <a:pt x="155613" y="25815"/>
                  </a:moveTo>
                  <a:cubicBezTo>
                    <a:pt x="155613" y="25817"/>
                    <a:pt x="155612" y="25818"/>
                    <a:pt x="155612" y="25819"/>
                  </a:cubicBezTo>
                  <a:lnTo>
                    <a:pt x="155612" y="25819"/>
                  </a:lnTo>
                  <a:cubicBezTo>
                    <a:pt x="155613" y="25816"/>
                    <a:pt x="155613" y="25815"/>
                    <a:pt x="155613" y="25815"/>
                  </a:cubicBezTo>
                  <a:close/>
                  <a:moveTo>
                    <a:pt x="154639" y="27927"/>
                  </a:moveTo>
                  <a:cubicBezTo>
                    <a:pt x="154639" y="27927"/>
                    <a:pt x="154639" y="27927"/>
                    <a:pt x="154639" y="27927"/>
                  </a:cubicBezTo>
                  <a:lnTo>
                    <a:pt x="154639" y="27927"/>
                  </a:lnTo>
                  <a:cubicBezTo>
                    <a:pt x="154639" y="27927"/>
                    <a:pt x="154639" y="27927"/>
                    <a:pt x="154639" y="27928"/>
                  </a:cubicBezTo>
                  <a:lnTo>
                    <a:pt x="154639" y="27927"/>
                  </a:lnTo>
                  <a:close/>
                  <a:moveTo>
                    <a:pt x="152941" y="31641"/>
                  </a:moveTo>
                  <a:lnTo>
                    <a:pt x="152941" y="31641"/>
                  </a:lnTo>
                  <a:cubicBezTo>
                    <a:pt x="152823" y="31908"/>
                    <a:pt x="152706" y="32099"/>
                    <a:pt x="152498" y="32398"/>
                  </a:cubicBezTo>
                  <a:lnTo>
                    <a:pt x="152557" y="32305"/>
                  </a:lnTo>
                  <a:cubicBezTo>
                    <a:pt x="152697" y="32091"/>
                    <a:pt x="152825" y="31869"/>
                    <a:pt x="152941" y="31641"/>
                  </a:cubicBezTo>
                  <a:close/>
                  <a:moveTo>
                    <a:pt x="144432" y="32321"/>
                  </a:moveTo>
                  <a:cubicBezTo>
                    <a:pt x="144400" y="33088"/>
                    <a:pt x="144376" y="33888"/>
                    <a:pt x="144319" y="34698"/>
                  </a:cubicBezTo>
                  <a:cubicBezTo>
                    <a:pt x="144331" y="33928"/>
                    <a:pt x="144309" y="33166"/>
                    <a:pt x="144297" y="32436"/>
                  </a:cubicBezTo>
                  <a:lnTo>
                    <a:pt x="144432" y="32321"/>
                  </a:lnTo>
                  <a:close/>
                  <a:moveTo>
                    <a:pt x="141729" y="44725"/>
                  </a:moveTo>
                  <a:lnTo>
                    <a:pt x="140760" y="45301"/>
                  </a:lnTo>
                  <a:lnTo>
                    <a:pt x="140769" y="45291"/>
                  </a:lnTo>
                  <a:lnTo>
                    <a:pt x="141729" y="44725"/>
                  </a:lnTo>
                  <a:close/>
                  <a:moveTo>
                    <a:pt x="21041" y="65677"/>
                  </a:moveTo>
                  <a:cubicBezTo>
                    <a:pt x="21042" y="65677"/>
                    <a:pt x="21030" y="65681"/>
                    <a:pt x="20993" y="65692"/>
                  </a:cubicBezTo>
                  <a:cubicBezTo>
                    <a:pt x="20993" y="65691"/>
                    <a:pt x="20993" y="65690"/>
                    <a:pt x="20992" y="65689"/>
                  </a:cubicBezTo>
                  <a:lnTo>
                    <a:pt x="20992" y="65689"/>
                  </a:lnTo>
                  <a:cubicBezTo>
                    <a:pt x="21014" y="65684"/>
                    <a:pt x="21039" y="65677"/>
                    <a:pt x="21041" y="65677"/>
                  </a:cubicBezTo>
                  <a:close/>
                  <a:moveTo>
                    <a:pt x="137639" y="53731"/>
                  </a:moveTo>
                  <a:lnTo>
                    <a:pt x="137639" y="53731"/>
                  </a:lnTo>
                  <a:cubicBezTo>
                    <a:pt x="134731" y="56049"/>
                    <a:pt x="131389" y="58603"/>
                    <a:pt x="128180" y="60719"/>
                  </a:cubicBezTo>
                  <a:cubicBezTo>
                    <a:pt x="124620" y="63061"/>
                    <a:pt x="121022" y="65166"/>
                    <a:pt x="117370" y="67108"/>
                  </a:cubicBezTo>
                  <a:lnTo>
                    <a:pt x="118604" y="66325"/>
                  </a:lnTo>
                  <a:cubicBezTo>
                    <a:pt x="118974" y="66085"/>
                    <a:pt x="119695" y="65665"/>
                    <a:pt x="119367" y="65665"/>
                  </a:cubicBezTo>
                  <a:cubicBezTo>
                    <a:pt x="119341" y="65665"/>
                    <a:pt x="119310" y="65668"/>
                    <a:pt x="119271" y="65673"/>
                  </a:cubicBezTo>
                  <a:cubicBezTo>
                    <a:pt x="122644" y="63768"/>
                    <a:pt x="125985" y="61651"/>
                    <a:pt x="129289" y="59269"/>
                  </a:cubicBezTo>
                  <a:cubicBezTo>
                    <a:pt x="130528" y="58400"/>
                    <a:pt x="131689" y="57437"/>
                    <a:pt x="132784" y="56506"/>
                  </a:cubicBezTo>
                  <a:cubicBezTo>
                    <a:pt x="134256" y="55790"/>
                    <a:pt x="135803" y="54997"/>
                    <a:pt x="137639" y="53731"/>
                  </a:cubicBezTo>
                  <a:close/>
                  <a:moveTo>
                    <a:pt x="122762" y="0"/>
                  </a:moveTo>
                  <a:cubicBezTo>
                    <a:pt x="122274" y="0"/>
                    <a:pt x="121786" y="5"/>
                    <a:pt x="121299" y="13"/>
                  </a:cubicBezTo>
                  <a:cubicBezTo>
                    <a:pt x="112297" y="148"/>
                    <a:pt x="103608" y="1454"/>
                    <a:pt x="94722" y="3365"/>
                  </a:cubicBezTo>
                  <a:cubicBezTo>
                    <a:pt x="88397" y="4737"/>
                    <a:pt x="82565" y="6343"/>
                    <a:pt x="76806" y="8161"/>
                  </a:cubicBezTo>
                  <a:cubicBezTo>
                    <a:pt x="71050" y="9994"/>
                    <a:pt x="65366" y="12029"/>
                    <a:pt x="59418" y="14511"/>
                  </a:cubicBezTo>
                  <a:cubicBezTo>
                    <a:pt x="52452" y="17412"/>
                    <a:pt x="45850" y="20533"/>
                    <a:pt x="39438" y="24034"/>
                  </a:cubicBezTo>
                  <a:cubicBezTo>
                    <a:pt x="33038" y="27556"/>
                    <a:pt x="26819" y="31443"/>
                    <a:pt x="20790" y="36193"/>
                  </a:cubicBezTo>
                  <a:cubicBezTo>
                    <a:pt x="19586" y="37111"/>
                    <a:pt x="18384" y="38044"/>
                    <a:pt x="17241" y="39090"/>
                  </a:cubicBezTo>
                  <a:cubicBezTo>
                    <a:pt x="16653" y="39602"/>
                    <a:pt x="16082" y="40143"/>
                    <a:pt x="15514" y="40690"/>
                  </a:cubicBezTo>
                  <a:cubicBezTo>
                    <a:pt x="14945" y="41233"/>
                    <a:pt x="14374" y="41768"/>
                    <a:pt x="13829" y="42346"/>
                  </a:cubicBezTo>
                  <a:cubicBezTo>
                    <a:pt x="11623" y="44523"/>
                    <a:pt x="9508" y="46858"/>
                    <a:pt x="7579" y="49511"/>
                  </a:cubicBezTo>
                  <a:cubicBezTo>
                    <a:pt x="5662" y="52165"/>
                    <a:pt x="3882" y="55112"/>
                    <a:pt x="2665" y="58687"/>
                  </a:cubicBezTo>
                  <a:cubicBezTo>
                    <a:pt x="2375" y="59593"/>
                    <a:pt x="2074" y="60484"/>
                    <a:pt x="1888" y="61477"/>
                  </a:cubicBezTo>
                  <a:cubicBezTo>
                    <a:pt x="1789" y="61967"/>
                    <a:pt x="1671" y="62440"/>
                    <a:pt x="1600" y="62946"/>
                  </a:cubicBezTo>
                  <a:lnTo>
                    <a:pt x="1430" y="64490"/>
                  </a:lnTo>
                  <a:cubicBezTo>
                    <a:pt x="1364" y="64999"/>
                    <a:pt x="1359" y="65537"/>
                    <a:pt x="1363" y="66074"/>
                  </a:cubicBezTo>
                  <a:cubicBezTo>
                    <a:pt x="1368" y="66612"/>
                    <a:pt x="1363" y="67147"/>
                    <a:pt x="1398" y="67690"/>
                  </a:cubicBezTo>
                  <a:cubicBezTo>
                    <a:pt x="1534" y="68785"/>
                    <a:pt x="1614" y="69888"/>
                    <a:pt x="1928" y="70974"/>
                  </a:cubicBezTo>
                  <a:cubicBezTo>
                    <a:pt x="2410" y="73173"/>
                    <a:pt x="3408" y="75241"/>
                    <a:pt x="4567" y="77123"/>
                  </a:cubicBezTo>
                  <a:cubicBezTo>
                    <a:pt x="5191" y="78005"/>
                    <a:pt x="5815" y="78944"/>
                    <a:pt x="6533" y="79693"/>
                  </a:cubicBezTo>
                  <a:cubicBezTo>
                    <a:pt x="6885" y="80084"/>
                    <a:pt x="7240" y="80483"/>
                    <a:pt x="7605" y="80857"/>
                  </a:cubicBezTo>
                  <a:lnTo>
                    <a:pt x="8727" y="81883"/>
                  </a:lnTo>
                  <a:cubicBezTo>
                    <a:pt x="6871" y="80384"/>
                    <a:pt x="5112" y="78399"/>
                    <a:pt x="3750" y="76094"/>
                  </a:cubicBezTo>
                  <a:cubicBezTo>
                    <a:pt x="3039" y="74958"/>
                    <a:pt x="2516" y="73689"/>
                    <a:pt x="2031" y="72425"/>
                  </a:cubicBezTo>
                  <a:cubicBezTo>
                    <a:pt x="1833" y="71775"/>
                    <a:pt x="1647" y="71123"/>
                    <a:pt x="1475" y="70468"/>
                  </a:cubicBezTo>
                  <a:cubicBezTo>
                    <a:pt x="1296" y="69813"/>
                    <a:pt x="1231" y="69149"/>
                    <a:pt x="1123" y="68487"/>
                  </a:cubicBezTo>
                  <a:cubicBezTo>
                    <a:pt x="793" y="65858"/>
                    <a:pt x="926" y="63234"/>
                    <a:pt x="1458" y="60946"/>
                  </a:cubicBezTo>
                  <a:cubicBezTo>
                    <a:pt x="1963" y="58633"/>
                    <a:pt x="2720" y="56508"/>
                    <a:pt x="3639" y="54618"/>
                  </a:cubicBezTo>
                  <a:cubicBezTo>
                    <a:pt x="5456" y="50795"/>
                    <a:pt x="7732" y="47631"/>
                    <a:pt x="10136" y="44791"/>
                  </a:cubicBezTo>
                  <a:cubicBezTo>
                    <a:pt x="12547" y="41952"/>
                    <a:pt x="15114" y="39427"/>
                    <a:pt x="17746" y="37082"/>
                  </a:cubicBezTo>
                  <a:cubicBezTo>
                    <a:pt x="18516" y="36425"/>
                    <a:pt x="18966" y="35926"/>
                    <a:pt x="18811" y="35904"/>
                  </a:cubicBezTo>
                  <a:lnTo>
                    <a:pt x="18811" y="35904"/>
                  </a:lnTo>
                  <a:cubicBezTo>
                    <a:pt x="18599" y="35939"/>
                    <a:pt x="17823" y="36420"/>
                    <a:pt x="17061" y="37113"/>
                  </a:cubicBezTo>
                  <a:cubicBezTo>
                    <a:pt x="13333" y="40369"/>
                    <a:pt x="9721" y="43948"/>
                    <a:pt x="6526" y="48367"/>
                  </a:cubicBezTo>
                  <a:cubicBezTo>
                    <a:pt x="4941" y="50595"/>
                    <a:pt x="3451" y="53026"/>
                    <a:pt x="2243" y="55850"/>
                  </a:cubicBezTo>
                  <a:cubicBezTo>
                    <a:pt x="1051" y="58663"/>
                    <a:pt x="119" y="61941"/>
                    <a:pt x="72" y="65653"/>
                  </a:cubicBezTo>
                  <a:cubicBezTo>
                    <a:pt x="1" y="69345"/>
                    <a:pt x="1012" y="73382"/>
                    <a:pt x="2999" y="76698"/>
                  </a:cubicBezTo>
                  <a:cubicBezTo>
                    <a:pt x="4967" y="80049"/>
                    <a:pt x="7677" y="82579"/>
                    <a:pt x="10366" y="84410"/>
                  </a:cubicBezTo>
                  <a:cubicBezTo>
                    <a:pt x="13077" y="86255"/>
                    <a:pt x="15822" y="87506"/>
                    <a:pt x="18508" y="88487"/>
                  </a:cubicBezTo>
                  <a:cubicBezTo>
                    <a:pt x="21202" y="89480"/>
                    <a:pt x="23840" y="90126"/>
                    <a:pt x="26446" y="90625"/>
                  </a:cubicBezTo>
                  <a:cubicBezTo>
                    <a:pt x="29177" y="91838"/>
                    <a:pt x="33556" y="92990"/>
                    <a:pt x="38499" y="93553"/>
                  </a:cubicBezTo>
                  <a:cubicBezTo>
                    <a:pt x="41244" y="93887"/>
                    <a:pt x="44160" y="94048"/>
                    <a:pt x="47080" y="94048"/>
                  </a:cubicBezTo>
                  <a:cubicBezTo>
                    <a:pt x="49424" y="94048"/>
                    <a:pt x="51770" y="93944"/>
                    <a:pt x="54032" y="93742"/>
                  </a:cubicBezTo>
                  <a:cubicBezTo>
                    <a:pt x="57797" y="93453"/>
                    <a:pt x="61199" y="92781"/>
                    <a:pt x="64586" y="92005"/>
                  </a:cubicBezTo>
                  <a:lnTo>
                    <a:pt x="64586" y="92005"/>
                  </a:lnTo>
                  <a:cubicBezTo>
                    <a:pt x="62979" y="92218"/>
                    <a:pt x="61400" y="92391"/>
                    <a:pt x="59786" y="92564"/>
                  </a:cubicBezTo>
                  <a:cubicBezTo>
                    <a:pt x="64534" y="91857"/>
                    <a:pt x="68458" y="90766"/>
                    <a:pt x="72261" y="89528"/>
                  </a:cubicBezTo>
                  <a:lnTo>
                    <a:pt x="73314" y="89340"/>
                  </a:lnTo>
                  <a:cubicBezTo>
                    <a:pt x="82542" y="88055"/>
                    <a:pt x="92832" y="84712"/>
                    <a:pt x="102146" y="81119"/>
                  </a:cubicBezTo>
                  <a:lnTo>
                    <a:pt x="101312" y="80883"/>
                  </a:lnTo>
                  <a:cubicBezTo>
                    <a:pt x="103057" y="80278"/>
                    <a:pt x="104180" y="80170"/>
                    <a:pt x="106064" y="79408"/>
                  </a:cubicBezTo>
                  <a:lnTo>
                    <a:pt x="106064" y="79408"/>
                  </a:lnTo>
                  <a:cubicBezTo>
                    <a:pt x="105494" y="79529"/>
                    <a:pt x="104959" y="79628"/>
                    <a:pt x="104384" y="79731"/>
                  </a:cubicBezTo>
                  <a:lnTo>
                    <a:pt x="104498" y="79687"/>
                  </a:lnTo>
                  <a:cubicBezTo>
                    <a:pt x="106589" y="79074"/>
                    <a:pt x="109009" y="78071"/>
                    <a:pt x="111436" y="76838"/>
                  </a:cubicBezTo>
                  <a:cubicBezTo>
                    <a:pt x="117093" y="74852"/>
                    <a:pt x="123621" y="71498"/>
                    <a:pt x="129994" y="67011"/>
                  </a:cubicBezTo>
                  <a:cubicBezTo>
                    <a:pt x="136372" y="62534"/>
                    <a:pt x="142596" y="56959"/>
                    <a:pt x="147802" y="50713"/>
                  </a:cubicBezTo>
                  <a:cubicBezTo>
                    <a:pt x="148611" y="49786"/>
                    <a:pt x="149280" y="48794"/>
                    <a:pt x="149267" y="48588"/>
                  </a:cubicBezTo>
                  <a:cubicBezTo>
                    <a:pt x="149264" y="48557"/>
                    <a:pt x="149249" y="48542"/>
                    <a:pt x="149223" y="48542"/>
                  </a:cubicBezTo>
                  <a:cubicBezTo>
                    <a:pt x="149062" y="48542"/>
                    <a:pt x="148484" y="49087"/>
                    <a:pt x="147781" y="49905"/>
                  </a:cubicBezTo>
                  <a:cubicBezTo>
                    <a:pt x="144438" y="53401"/>
                    <a:pt x="141166" y="56099"/>
                    <a:pt x="137382" y="59144"/>
                  </a:cubicBezTo>
                  <a:cubicBezTo>
                    <a:pt x="130311" y="64771"/>
                    <a:pt x="123114" y="68899"/>
                    <a:pt x="115135" y="73135"/>
                  </a:cubicBezTo>
                  <a:cubicBezTo>
                    <a:pt x="114650" y="73362"/>
                    <a:pt x="114162" y="73563"/>
                    <a:pt x="113679" y="73771"/>
                  </a:cubicBezTo>
                  <a:lnTo>
                    <a:pt x="111456" y="74421"/>
                  </a:lnTo>
                  <a:lnTo>
                    <a:pt x="111748" y="74277"/>
                  </a:lnTo>
                  <a:lnTo>
                    <a:pt x="114495" y="73034"/>
                  </a:lnTo>
                  <a:lnTo>
                    <a:pt x="113948" y="73182"/>
                  </a:lnTo>
                  <a:cubicBezTo>
                    <a:pt x="117415" y="71417"/>
                    <a:pt x="120801" y="69519"/>
                    <a:pt x="124111" y="67488"/>
                  </a:cubicBezTo>
                  <a:cubicBezTo>
                    <a:pt x="130528" y="63844"/>
                    <a:pt x="137187" y="58987"/>
                    <a:pt x="143089" y="52979"/>
                  </a:cubicBezTo>
                  <a:cubicBezTo>
                    <a:pt x="146038" y="49973"/>
                    <a:pt x="148797" y="46677"/>
                    <a:pt x="151184" y="43057"/>
                  </a:cubicBezTo>
                  <a:cubicBezTo>
                    <a:pt x="153564" y="39458"/>
                    <a:pt x="155543" y="35393"/>
                    <a:pt x="156643" y="30958"/>
                  </a:cubicBezTo>
                  <a:cubicBezTo>
                    <a:pt x="157036" y="29422"/>
                    <a:pt x="157149" y="28281"/>
                    <a:pt x="156996" y="28281"/>
                  </a:cubicBezTo>
                  <a:cubicBezTo>
                    <a:pt x="156986" y="28281"/>
                    <a:pt x="156974" y="28286"/>
                    <a:pt x="156961" y="28297"/>
                  </a:cubicBezTo>
                  <a:cubicBezTo>
                    <a:pt x="156876" y="28413"/>
                    <a:pt x="156720" y="28834"/>
                    <a:pt x="156528" y="29413"/>
                  </a:cubicBezTo>
                  <a:cubicBezTo>
                    <a:pt x="156332" y="29989"/>
                    <a:pt x="156146" y="30776"/>
                    <a:pt x="155890" y="31498"/>
                  </a:cubicBezTo>
                  <a:cubicBezTo>
                    <a:pt x="154424" y="35627"/>
                    <a:pt x="152313" y="39081"/>
                    <a:pt x="150041" y="42095"/>
                  </a:cubicBezTo>
                  <a:cubicBezTo>
                    <a:pt x="147757" y="45111"/>
                    <a:pt x="145293" y="47724"/>
                    <a:pt x="142796" y="49996"/>
                  </a:cubicBezTo>
                  <a:cubicBezTo>
                    <a:pt x="142762" y="50026"/>
                    <a:pt x="142738" y="50037"/>
                    <a:pt x="142721" y="50037"/>
                  </a:cubicBezTo>
                  <a:cubicBezTo>
                    <a:pt x="142660" y="50037"/>
                    <a:pt x="142675" y="49896"/>
                    <a:pt x="142574" y="49896"/>
                  </a:cubicBezTo>
                  <a:cubicBezTo>
                    <a:pt x="142530" y="49896"/>
                    <a:pt x="142466" y="49922"/>
                    <a:pt x="142364" y="49997"/>
                  </a:cubicBezTo>
                  <a:lnTo>
                    <a:pt x="141743" y="50470"/>
                  </a:lnTo>
                  <a:cubicBezTo>
                    <a:pt x="142365" y="49916"/>
                    <a:pt x="143013" y="49316"/>
                    <a:pt x="143679" y="48624"/>
                  </a:cubicBezTo>
                  <a:cubicBezTo>
                    <a:pt x="145933" y="45777"/>
                    <a:pt x="146682" y="44593"/>
                    <a:pt x="147227" y="43803"/>
                  </a:cubicBezTo>
                  <a:lnTo>
                    <a:pt x="147240" y="43792"/>
                  </a:lnTo>
                  <a:cubicBezTo>
                    <a:pt x="147240" y="43792"/>
                    <a:pt x="147244" y="43786"/>
                    <a:pt x="147399" y="43552"/>
                  </a:cubicBezTo>
                  <a:cubicBezTo>
                    <a:pt x="147650" y="43190"/>
                    <a:pt x="147869" y="42871"/>
                    <a:pt x="148167" y="42384"/>
                  </a:cubicBezTo>
                  <a:cubicBezTo>
                    <a:pt x="148161" y="42384"/>
                    <a:pt x="148155" y="42381"/>
                    <a:pt x="148151" y="42376"/>
                  </a:cubicBezTo>
                  <a:lnTo>
                    <a:pt x="148336" y="42072"/>
                  </a:lnTo>
                  <a:lnTo>
                    <a:pt x="149343" y="40757"/>
                  </a:lnTo>
                  <a:cubicBezTo>
                    <a:pt x="149707" y="40240"/>
                    <a:pt x="150017" y="39707"/>
                    <a:pt x="150137" y="39417"/>
                  </a:cubicBezTo>
                  <a:cubicBezTo>
                    <a:pt x="150297" y="39262"/>
                    <a:pt x="150465" y="39093"/>
                    <a:pt x="150670" y="38872"/>
                  </a:cubicBezTo>
                  <a:cubicBezTo>
                    <a:pt x="151544" y="37493"/>
                    <a:pt x="151991" y="36823"/>
                    <a:pt x="152385" y="36063"/>
                  </a:cubicBezTo>
                  <a:lnTo>
                    <a:pt x="153043" y="34847"/>
                  </a:lnTo>
                  <a:cubicBezTo>
                    <a:pt x="153290" y="34369"/>
                    <a:pt x="153553" y="33755"/>
                    <a:pt x="153921" y="32959"/>
                  </a:cubicBezTo>
                  <a:cubicBezTo>
                    <a:pt x="153921" y="32959"/>
                    <a:pt x="153918" y="32958"/>
                    <a:pt x="153913" y="32958"/>
                  </a:cubicBezTo>
                  <a:cubicBezTo>
                    <a:pt x="153895" y="32958"/>
                    <a:pt x="153848" y="32965"/>
                    <a:pt x="153769" y="33025"/>
                  </a:cubicBezTo>
                  <a:cubicBezTo>
                    <a:pt x="153837" y="32914"/>
                    <a:pt x="154205" y="31770"/>
                    <a:pt x="154671" y="30449"/>
                  </a:cubicBezTo>
                  <a:cubicBezTo>
                    <a:pt x="154848" y="29776"/>
                    <a:pt x="154936" y="29441"/>
                    <a:pt x="155091" y="28853"/>
                  </a:cubicBezTo>
                  <a:cubicBezTo>
                    <a:pt x="155255" y="28277"/>
                    <a:pt x="155450" y="27402"/>
                    <a:pt x="155683" y="25601"/>
                  </a:cubicBezTo>
                  <a:lnTo>
                    <a:pt x="155683" y="25601"/>
                  </a:lnTo>
                  <a:lnTo>
                    <a:pt x="155646" y="25822"/>
                  </a:lnTo>
                  <a:cubicBezTo>
                    <a:pt x="155620" y="26050"/>
                    <a:pt x="155499" y="26463"/>
                    <a:pt x="155279" y="27300"/>
                  </a:cubicBezTo>
                  <a:lnTo>
                    <a:pt x="155324" y="27116"/>
                  </a:lnTo>
                  <a:cubicBezTo>
                    <a:pt x="155362" y="26929"/>
                    <a:pt x="155476" y="26576"/>
                    <a:pt x="155612" y="25819"/>
                  </a:cubicBezTo>
                  <a:lnTo>
                    <a:pt x="155612" y="25819"/>
                  </a:lnTo>
                  <a:cubicBezTo>
                    <a:pt x="155608" y="25832"/>
                    <a:pt x="155577" y="25893"/>
                    <a:pt x="155380" y="26172"/>
                  </a:cubicBezTo>
                  <a:lnTo>
                    <a:pt x="155380" y="26172"/>
                  </a:lnTo>
                  <a:cubicBezTo>
                    <a:pt x="155403" y="26130"/>
                    <a:pt x="155469" y="25989"/>
                    <a:pt x="155653" y="25505"/>
                  </a:cubicBezTo>
                  <a:lnTo>
                    <a:pt x="155524" y="24822"/>
                  </a:lnTo>
                  <a:cubicBezTo>
                    <a:pt x="155524" y="24822"/>
                    <a:pt x="155525" y="24820"/>
                    <a:pt x="155606" y="24438"/>
                  </a:cubicBezTo>
                  <a:cubicBezTo>
                    <a:pt x="155708" y="24063"/>
                    <a:pt x="155809" y="23280"/>
                    <a:pt x="155933" y="21652"/>
                  </a:cubicBezTo>
                  <a:cubicBezTo>
                    <a:pt x="155877" y="21402"/>
                    <a:pt x="155786" y="20789"/>
                    <a:pt x="155408" y="19312"/>
                  </a:cubicBezTo>
                  <a:cubicBezTo>
                    <a:pt x="155408" y="19312"/>
                    <a:pt x="155245" y="18910"/>
                    <a:pt x="155101" y="18630"/>
                  </a:cubicBezTo>
                  <a:cubicBezTo>
                    <a:pt x="155033" y="18616"/>
                    <a:pt x="155039" y="18599"/>
                    <a:pt x="154450" y="17441"/>
                  </a:cubicBezTo>
                  <a:cubicBezTo>
                    <a:pt x="154450" y="17441"/>
                    <a:pt x="154449" y="17441"/>
                    <a:pt x="154449" y="17441"/>
                  </a:cubicBezTo>
                  <a:cubicBezTo>
                    <a:pt x="154440" y="17441"/>
                    <a:pt x="154375" y="17446"/>
                    <a:pt x="154348" y="17580"/>
                  </a:cubicBezTo>
                  <a:cubicBezTo>
                    <a:pt x="154406" y="17973"/>
                    <a:pt x="154404" y="17974"/>
                    <a:pt x="154258" y="18124"/>
                  </a:cubicBezTo>
                  <a:cubicBezTo>
                    <a:pt x="154258" y="18124"/>
                    <a:pt x="154336" y="18569"/>
                    <a:pt x="154442" y="19181"/>
                  </a:cubicBezTo>
                  <a:cubicBezTo>
                    <a:pt x="154510" y="19475"/>
                    <a:pt x="154561" y="19658"/>
                    <a:pt x="154602" y="20045"/>
                  </a:cubicBezTo>
                  <a:cubicBezTo>
                    <a:pt x="154637" y="20430"/>
                    <a:pt x="154761" y="21024"/>
                    <a:pt x="154805" y="22108"/>
                  </a:cubicBezTo>
                  <a:cubicBezTo>
                    <a:pt x="154760" y="21924"/>
                    <a:pt x="154722" y="21752"/>
                    <a:pt x="154657" y="21596"/>
                  </a:cubicBezTo>
                  <a:cubicBezTo>
                    <a:pt x="154540" y="21491"/>
                    <a:pt x="154465" y="21420"/>
                    <a:pt x="154403" y="21420"/>
                  </a:cubicBezTo>
                  <a:cubicBezTo>
                    <a:pt x="154230" y="21420"/>
                    <a:pt x="154166" y="21971"/>
                    <a:pt x="153632" y="23840"/>
                  </a:cubicBezTo>
                  <a:cubicBezTo>
                    <a:pt x="153632" y="23840"/>
                    <a:pt x="153564" y="24187"/>
                    <a:pt x="153446" y="24795"/>
                  </a:cubicBezTo>
                  <a:cubicBezTo>
                    <a:pt x="153384" y="25099"/>
                    <a:pt x="153333" y="25478"/>
                    <a:pt x="153234" y="25898"/>
                  </a:cubicBezTo>
                  <a:lnTo>
                    <a:pt x="152872" y="27307"/>
                  </a:lnTo>
                  <a:cubicBezTo>
                    <a:pt x="152236" y="29667"/>
                    <a:pt x="152246" y="29688"/>
                    <a:pt x="151147" y="32180"/>
                  </a:cubicBezTo>
                  <a:cubicBezTo>
                    <a:pt x="151147" y="32180"/>
                    <a:pt x="150895" y="32716"/>
                    <a:pt x="150417" y="33603"/>
                  </a:cubicBezTo>
                  <a:cubicBezTo>
                    <a:pt x="149948" y="34199"/>
                    <a:pt x="149839" y="34326"/>
                    <a:pt x="149473" y="34748"/>
                  </a:cubicBezTo>
                  <a:lnTo>
                    <a:pt x="149466" y="34759"/>
                  </a:lnTo>
                  <a:cubicBezTo>
                    <a:pt x="149695" y="34308"/>
                    <a:pt x="149904" y="33861"/>
                    <a:pt x="150059" y="33480"/>
                  </a:cubicBezTo>
                  <a:cubicBezTo>
                    <a:pt x="150309" y="32807"/>
                    <a:pt x="150358" y="32449"/>
                    <a:pt x="150245" y="32449"/>
                  </a:cubicBezTo>
                  <a:cubicBezTo>
                    <a:pt x="150168" y="32449"/>
                    <a:pt x="150018" y="32613"/>
                    <a:pt x="149806" y="32955"/>
                  </a:cubicBezTo>
                  <a:cubicBezTo>
                    <a:pt x="149820" y="32340"/>
                    <a:pt x="149684" y="32087"/>
                    <a:pt x="149440" y="32087"/>
                  </a:cubicBezTo>
                  <a:cubicBezTo>
                    <a:pt x="149398" y="32087"/>
                    <a:pt x="149353" y="32094"/>
                    <a:pt x="149305" y="32109"/>
                  </a:cubicBezTo>
                  <a:cubicBezTo>
                    <a:pt x="148986" y="32214"/>
                    <a:pt x="148508" y="32628"/>
                    <a:pt x="147911" y="33186"/>
                  </a:cubicBezTo>
                  <a:cubicBezTo>
                    <a:pt x="147973" y="32680"/>
                    <a:pt x="147902" y="32402"/>
                    <a:pt x="147693" y="32363"/>
                  </a:cubicBezTo>
                  <a:cubicBezTo>
                    <a:pt x="147901" y="31465"/>
                    <a:pt x="147944" y="30699"/>
                    <a:pt x="147952" y="30112"/>
                  </a:cubicBezTo>
                  <a:cubicBezTo>
                    <a:pt x="147923" y="29512"/>
                    <a:pt x="147804" y="29069"/>
                    <a:pt x="147633" y="28777"/>
                  </a:cubicBezTo>
                  <a:lnTo>
                    <a:pt x="147265" y="28435"/>
                  </a:lnTo>
                  <a:cubicBezTo>
                    <a:pt x="146726" y="28747"/>
                    <a:pt x="145941" y="29868"/>
                    <a:pt x="144668" y="31457"/>
                  </a:cubicBezTo>
                  <a:lnTo>
                    <a:pt x="144266" y="31926"/>
                  </a:lnTo>
                  <a:lnTo>
                    <a:pt x="144206" y="31240"/>
                  </a:lnTo>
                  <a:cubicBezTo>
                    <a:pt x="143142" y="32084"/>
                    <a:pt x="141660" y="33365"/>
                    <a:pt x="140028" y="34571"/>
                  </a:cubicBezTo>
                  <a:cubicBezTo>
                    <a:pt x="138421" y="35794"/>
                    <a:pt x="136570" y="36905"/>
                    <a:pt x="135059" y="37596"/>
                  </a:cubicBezTo>
                  <a:cubicBezTo>
                    <a:pt x="134350" y="37996"/>
                    <a:pt x="133611" y="38371"/>
                    <a:pt x="132893" y="38745"/>
                  </a:cubicBezTo>
                  <a:cubicBezTo>
                    <a:pt x="131248" y="39504"/>
                    <a:pt x="128900" y="40927"/>
                    <a:pt x="126110" y="42591"/>
                  </a:cubicBezTo>
                  <a:cubicBezTo>
                    <a:pt x="125110" y="43165"/>
                    <a:pt x="124144" y="43760"/>
                    <a:pt x="123125" y="44307"/>
                  </a:cubicBezTo>
                  <a:lnTo>
                    <a:pt x="121264" y="45427"/>
                  </a:lnTo>
                  <a:cubicBezTo>
                    <a:pt x="124062" y="43038"/>
                    <a:pt x="125153" y="41284"/>
                    <a:pt x="124066" y="40941"/>
                  </a:cubicBezTo>
                  <a:cubicBezTo>
                    <a:pt x="123925" y="40898"/>
                    <a:pt x="123752" y="40877"/>
                    <a:pt x="123550" y="40877"/>
                  </a:cubicBezTo>
                  <a:cubicBezTo>
                    <a:pt x="123089" y="40877"/>
                    <a:pt x="122476" y="40986"/>
                    <a:pt x="121745" y="41186"/>
                  </a:cubicBezTo>
                  <a:cubicBezTo>
                    <a:pt x="120656" y="41449"/>
                    <a:pt x="119355" y="41928"/>
                    <a:pt x="117812" y="42493"/>
                  </a:cubicBezTo>
                  <a:cubicBezTo>
                    <a:pt x="114757" y="43647"/>
                    <a:pt x="110928" y="45285"/>
                    <a:pt x="106999" y="47171"/>
                  </a:cubicBezTo>
                  <a:cubicBezTo>
                    <a:pt x="101704" y="49597"/>
                    <a:pt x="96325" y="51832"/>
                    <a:pt x="90921" y="53993"/>
                  </a:cubicBezTo>
                  <a:cubicBezTo>
                    <a:pt x="85512" y="56143"/>
                    <a:pt x="80042" y="58200"/>
                    <a:pt x="74506" y="59999"/>
                  </a:cubicBezTo>
                  <a:cubicBezTo>
                    <a:pt x="68976" y="61801"/>
                    <a:pt x="63361" y="63355"/>
                    <a:pt x="57716" y="64632"/>
                  </a:cubicBezTo>
                  <a:cubicBezTo>
                    <a:pt x="52073" y="65879"/>
                    <a:pt x="46363" y="66892"/>
                    <a:pt x="40781" y="67365"/>
                  </a:cubicBezTo>
                  <a:cubicBezTo>
                    <a:pt x="39737" y="67480"/>
                    <a:pt x="38743" y="67504"/>
                    <a:pt x="37724" y="67583"/>
                  </a:cubicBezTo>
                  <a:cubicBezTo>
                    <a:pt x="36815" y="67602"/>
                    <a:pt x="35875" y="67660"/>
                    <a:pt x="34989" y="67660"/>
                  </a:cubicBezTo>
                  <a:cubicBezTo>
                    <a:pt x="34920" y="67660"/>
                    <a:pt x="34851" y="67660"/>
                    <a:pt x="34782" y="67659"/>
                  </a:cubicBezTo>
                  <a:cubicBezTo>
                    <a:pt x="34475" y="67666"/>
                    <a:pt x="34171" y="67670"/>
                    <a:pt x="33871" y="67670"/>
                  </a:cubicBezTo>
                  <a:cubicBezTo>
                    <a:pt x="32267" y="67670"/>
                    <a:pt x="30751" y="67574"/>
                    <a:pt x="29304" y="67445"/>
                  </a:cubicBezTo>
                  <a:cubicBezTo>
                    <a:pt x="27580" y="67288"/>
                    <a:pt x="26042" y="67018"/>
                    <a:pt x="24747" y="66695"/>
                  </a:cubicBezTo>
                  <a:cubicBezTo>
                    <a:pt x="23454" y="66376"/>
                    <a:pt x="22454" y="65978"/>
                    <a:pt x="21906" y="65735"/>
                  </a:cubicBezTo>
                  <a:cubicBezTo>
                    <a:pt x="21838" y="65705"/>
                    <a:pt x="21768" y="65678"/>
                    <a:pt x="21696" y="65656"/>
                  </a:cubicBezTo>
                  <a:cubicBezTo>
                    <a:pt x="21629" y="65632"/>
                    <a:pt x="21616" y="65610"/>
                    <a:pt x="21565" y="65594"/>
                  </a:cubicBezTo>
                  <a:cubicBezTo>
                    <a:pt x="21518" y="65578"/>
                    <a:pt x="21468" y="65565"/>
                    <a:pt x="21418" y="65557"/>
                  </a:cubicBezTo>
                  <a:cubicBezTo>
                    <a:pt x="21399" y="65546"/>
                    <a:pt x="21378" y="65540"/>
                    <a:pt x="21357" y="65540"/>
                  </a:cubicBezTo>
                  <a:cubicBezTo>
                    <a:pt x="21356" y="65540"/>
                    <a:pt x="21354" y="65540"/>
                    <a:pt x="21353" y="65540"/>
                  </a:cubicBezTo>
                  <a:cubicBezTo>
                    <a:pt x="21260" y="65541"/>
                    <a:pt x="21269" y="65545"/>
                    <a:pt x="21221" y="65569"/>
                  </a:cubicBezTo>
                  <a:lnTo>
                    <a:pt x="21062" y="65648"/>
                  </a:lnTo>
                  <a:cubicBezTo>
                    <a:pt x="21041" y="65658"/>
                    <a:pt x="21051" y="65655"/>
                    <a:pt x="21041" y="65661"/>
                  </a:cubicBezTo>
                  <a:cubicBezTo>
                    <a:pt x="21025" y="65671"/>
                    <a:pt x="21007" y="65680"/>
                    <a:pt x="20990" y="65687"/>
                  </a:cubicBezTo>
                  <a:lnTo>
                    <a:pt x="20990" y="65687"/>
                  </a:lnTo>
                  <a:cubicBezTo>
                    <a:pt x="20975" y="65676"/>
                    <a:pt x="20915" y="65679"/>
                    <a:pt x="20874" y="65643"/>
                  </a:cubicBezTo>
                  <a:cubicBezTo>
                    <a:pt x="20814" y="65551"/>
                    <a:pt x="20703" y="65372"/>
                    <a:pt x="20697" y="65025"/>
                  </a:cubicBezTo>
                  <a:cubicBezTo>
                    <a:pt x="20646" y="64356"/>
                    <a:pt x="20876" y="63175"/>
                    <a:pt x="21431" y="61829"/>
                  </a:cubicBezTo>
                  <a:cubicBezTo>
                    <a:pt x="21972" y="60480"/>
                    <a:pt x="22832" y="58958"/>
                    <a:pt x="23911" y="57436"/>
                  </a:cubicBezTo>
                  <a:cubicBezTo>
                    <a:pt x="25825" y="54408"/>
                    <a:pt x="28457" y="51383"/>
                    <a:pt x="31300" y="48530"/>
                  </a:cubicBezTo>
                  <a:cubicBezTo>
                    <a:pt x="34177" y="45672"/>
                    <a:pt x="37357" y="42987"/>
                    <a:pt x="40687" y="40444"/>
                  </a:cubicBezTo>
                  <a:cubicBezTo>
                    <a:pt x="47370" y="35370"/>
                    <a:pt x="54699" y="30937"/>
                    <a:pt x="62405" y="27056"/>
                  </a:cubicBezTo>
                  <a:cubicBezTo>
                    <a:pt x="65646" y="25426"/>
                    <a:pt x="68756" y="23986"/>
                    <a:pt x="71758" y="22604"/>
                  </a:cubicBezTo>
                  <a:cubicBezTo>
                    <a:pt x="74784" y="21284"/>
                    <a:pt x="77699" y="20008"/>
                    <a:pt x="80613" y="18876"/>
                  </a:cubicBezTo>
                  <a:cubicBezTo>
                    <a:pt x="86428" y="16564"/>
                    <a:pt x="92188" y="14646"/>
                    <a:pt x="98488" y="13065"/>
                  </a:cubicBezTo>
                  <a:cubicBezTo>
                    <a:pt x="98856" y="12981"/>
                    <a:pt x="98881" y="12920"/>
                    <a:pt x="98677" y="12912"/>
                  </a:cubicBezTo>
                  <a:lnTo>
                    <a:pt x="98677" y="12912"/>
                  </a:lnTo>
                  <a:cubicBezTo>
                    <a:pt x="98374" y="12918"/>
                    <a:pt x="97853" y="13012"/>
                    <a:pt x="97527" y="13103"/>
                  </a:cubicBezTo>
                  <a:cubicBezTo>
                    <a:pt x="87472" y="15351"/>
                    <a:pt x="77604" y="18659"/>
                    <a:pt x="67940" y="22800"/>
                  </a:cubicBezTo>
                  <a:cubicBezTo>
                    <a:pt x="58292" y="26952"/>
                    <a:pt x="48828" y="31981"/>
                    <a:pt x="39928" y="38087"/>
                  </a:cubicBezTo>
                  <a:cubicBezTo>
                    <a:pt x="37887" y="39485"/>
                    <a:pt x="35942" y="40917"/>
                    <a:pt x="34056" y="42363"/>
                  </a:cubicBezTo>
                  <a:cubicBezTo>
                    <a:pt x="33837" y="42509"/>
                    <a:pt x="33596" y="42670"/>
                    <a:pt x="33354" y="42865"/>
                  </a:cubicBezTo>
                  <a:cubicBezTo>
                    <a:pt x="31642" y="44169"/>
                    <a:pt x="29947" y="45508"/>
                    <a:pt x="28361" y="46918"/>
                  </a:cubicBezTo>
                  <a:cubicBezTo>
                    <a:pt x="28902" y="46413"/>
                    <a:pt x="29443" y="45908"/>
                    <a:pt x="30015" y="45421"/>
                  </a:cubicBezTo>
                  <a:cubicBezTo>
                    <a:pt x="31129" y="44450"/>
                    <a:pt x="32032" y="43524"/>
                    <a:pt x="31995" y="43296"/>
                  </a:cubicBezTo>
                  <a:cubicBezTo>
                    <a:pt x="31982" y="43278"/>
                    <a:pt x="31959" y="43269"/>
                    <a:pt x="31925" y="43269"/>
                  </a:cubicBezTo>
                  <a:cubicBezTo>
                    <a:pt x="31829" y="43269"/>
                    <a:pt x="31653" y="43340"/>
                    <a:pt x="31422" y="43464"/>
                  </a:cubicBezTo>
                  <a:cubicBezTo>
                    <a:pt x="35588" y="39781"/>
                    <a:pt x="40023" y="36416"/>
                    <a:pt x="44659" y="33328"/>
                  </a:cubicBezTo>
                  <a:cubicBezTo>
                    <a:pt x="46069" y="32452"/>
                    <a:pt x="47373" y="31646"/>
                    <a:pt x="48473" y="30907"/>
                  </a:cubicBezTo>
                  <a:cubicBezTo>
                    <a:pt x="54191" y="27912"/>
                    <a:pt x="60100" y="25186"/>
                    <a:pt x="66186" y="22853"/>
                  </a:cubicBezTo>
                  <a:lnTo>
                    <a:pt x="67698" y="22290"/>
                  </a:lnTo>
                  <a:cubicBezTo>
                    <a:pt x="69704" y="21548"/>
                    <a:pt x="71591" y="20705"/>
                    <a:pt x="72498" y="20184"/>
                  </a:cubicBezTo>
                  <a:cubicBezTo>
                    <a:pt x="72791" y="20016"/>
                    <a:pt x="72956" y="19888"/>
                    <a:pt x="73028" y="19793"/>
                  </a:cubicBezTo>
                  <a:cubicBezTo>
                    <a:pt x="86917" y="14442"/>
                    <a:pt x="101799" y="10880"/>
                    <a:pt x="115740" y="9817"/>
                  </a:cubicBezTo>
                  <a:cubicBezTo>
                    <a:pt x="116447" y="9751"/>
                    <a:pt x="116819" y="9686"/>
                    <a:pt x="116703" y="9603"/>
                  </a:cubicBezTo>
                  <a:lnTo>
                    <a:pt x="116703" y="9603"/>
                  </a:lnTo>
                  <a:cubicBezTo>
                    <a:pt x="116851" y="9613"/>
                    <a:pt x="116998" y="9618"/>
                    <a:pt x="117146" y="9618"/>
                  </a:cubicBezTo>
                  <a:cubicBezTo>
                    <a:pt x="117306" y="9618"/>
                    <a:pt x="117465" y="9612"/>
                    <a:pt x="117625" y="9601"/>
                  </a:cubicBezTo>
                  <a:cubicBezTo>
                    <a:pt x="118455" y="9524"/>
                    <a:pt x="119339" y="9460"/>
                    <a:pt x="120257" y="9446"/>
                  </a:cubicBezTo>
                  <a:cubicBezTo>
                    <a:pt x="120792" y="9427"/>
                    <a:pt x="121339" y="9416"/>
                    <a:pt x="121896" y="9416"/>
                  </a:cubicBezTo>
                  <a:cubicBezTo>
                    <a:pt x="122297" y="9416"/>
                    <a:pt x="122703" y="9421"/>
                    <a:pt x="123112" y="9434"/>
                  </a:cubicBezTo>
                  <a:cubicBezTo>
                    <a:pt x="123540" y="9430"/>
                    <a:pt x="123775" y="9395"/>
                    <a:pt x="123581" y="9342"/>
                  </a:cubicBezTo>
                  <a:cubicBezTo>
                    <a:pt x="123380" y="9277"/>
                    <a:pt x="122898" y="9228"/>
                    <a:pt x="122513" y="9228"/>
                  </a:cubicBezTo>
                  <a:cubicBezTo>
                    <a:pt x="122290" y="9225"/>
                    <a:pt x="122068" y="9224"/>
                    <a:pt x="121847" y="9224"/>
                  </a:cubicBezTo>
                  <a:cubicBezTo>
                    <a:pt x="120068" y="9224"/>
                    <a:pt x="118330" y="9312"/>
                    <a:pt x="116726" y="9451"/>
                  </a:cubicBezTo>
                  <a:cubicBezTo>
                    <a:pt x="116533" y="9469"/>
                    <a:pt x="116406" y="9495"/>
                    <a:pt x="116372" y="9521"/>
                  </a:cubicBezTo>
                  <a:cubicBezTo>
                    <a:pt x="116182" y="9504"/>
                    <a:pt x="115939" y="9495"/>
                    <a:pt x="115670" y="9495"/>
                  </a:cubicBezTo>
                  <a:cubicBezTo>
                    <a:pt x="115368" y="9495"/>
                    <a:pt x="115032" y="9506"/>
                    <a:pt x="114698" y="9530"/>
                  </a:cubicBezTo>
                  <a:cubicBezTo>
                    <a:pt x="107460" y="9930"/>
                    <a:pt x="100358" y="11122"/>
                    <a:pt x="93366" y="12790"/>
                  </a:cubicBezTo>
                  <a:cubicBezTo>
                    <a:pt x="86368" y="14450"/>
                    <a:pt x="79469" y="16607"/>
                    <a:pt x="72558" y="19137"/>
                  </a:cubicBezTo>
                  <a:cubicBezTo>
                    <a:pt x="79235" y="16419"/>
                    <a:pt x="86283" y="14138"/>
                    <a:pt x="93832" y="12312"/>
                  </a:cubicBezTo>
                  <a:cubicBezTo>
                    <a:pt x="102806" y="10183"/>
                    <a:pt x="111278" y="8725"/>
                    <a:pt x="120530" y="8725"/>
                  </a:cubicBezTo>
                  <a:cubicBezTo>
                    <a:pt x="120665" y="8725"/>
                    <a:pt x="120799" y="8725"/>
                    <a:pt x="120934" y="8726"/>
                  </a:cubicBezTo>
                  <a:cubicBezTo>
                    <a:pt x="120989" y="8727"/>
                    <a:pt x="121042" y="8728"/>
                    <a:pt x="121093" y="8728"/>
                  </a:cubicBezTo>
                  <a:cubicBezTo>
                    <a:pt x="121492" y="8728"/>
                    <a:pt x="121746" y="8690"/>
                    <a:pt x="121701" y="8645"/>
                  </a:cubicBezTo>
                  <a:cubicBezTo>
                    <a:pt x="121640" y="8597"/>
                    <a:pt x="121254" y="8546"/>
                    <a:pt x="120784" y="8546"/>
                  </a:cubicBezTo>
                  <a:cubicBezTo>
                    <a:pt x="120774" y="8546"/>
                    <a:pt x="120765" y="8546"/>
                    <a:pt x="120755" y="8546"/>
                  </a:cubicBezTo>
                  <a:cubicBezTo>
                    <a:pt x="120499" y="8544"/>
                    <a:pt x="120243" y="8543"/>
                    <a:pt x="119988" y="8543"/>
                  </a:cubicBezTo>
                  <a:cubicBezTo>
                    <a:pt x="110614" y="8543"/>
                    <a:pt x="101797" y="10107"/>
                    <a:pt x="93142" y="12244"/>
                  </a:cubicBezTo>
                  <a:cubicBezTo>
                    <a:pt x="84241" y="14486"/>
                    <a:pt x="75463" y="17468"/>
                    <a:pt x="66179" y="21157"/>
                  </a:cubicBezTo>
                  <a:lnTo>
                    <a:pt x="63998" y="22027"/>
                  </a:lnTo>
                  <a:cubicBezTo>
                    <a:pt x="69485" y="19313"/>
                    <a:pt x="75109" y="16882"/>
                    <a:pt x="80846" y="14745"/>
                  </a:cubicBezTo>
                  <a:cubicBezTo>
                    <a:pt x="89694" y="12048"/>
                    <a:pt x="98738" y="9997"/>
                    <a:pt x="107858" y="8929"/>
                  </a:cubicBezTo>
                  <a:cubicBezTo>
                    <a:pt x="112004" y="8465"/>
                    <a:pt x="116192" y="8157"/>
                    <a:pt x="120351" y="8157"/>
                  </a:cubicBezTo>
                  <a:cubicBezTo>
                    <a:pt x="125307" y="8157"/>
                    <a:pt x="130223" y="8594"/>
                    <a:pt x="134979" y="9724"/>
                  </a:cubicBezTo>
                  <a:cubicBezTo>
                    <a:pt x="135637" y="9889"/>
                    <a:pt x="136203" y="10009"/>
                    <a:pt x="136428" y="10009"/>
                  </a:cubicBezTo>
                  <a:cubicBezTo>
                    <a:pt x="136493" y="10009"/>
                    <a:pt x="136530" y="9999"/>
                    <a:pt x="136532" y="9976"/>
                  </a:cubicBezTo>
                  <a:cubicBezTo>
                    <a:pt x="136549" y="9865"/>
                    <a:pt x="135860" y="9559"/>
                    <a:pt x="135003" y="9347"/>
                  </a:cubicBezTo>
                  <a:cubicBezTo>
                    <a:pt x="130060" y="7948"/>
                    <a:pt x="124845" y="7430"/>
                    <a:pt x="119639" y="7308"/>
                  </a:cubicBezTo>
                  <a:cubicBezTo>
                    <a:pt x="119042" y="7297"/>
                    <a:pt x="118444" y="7291"/>
                    <a:pt x="117846" y="7291"/>
                  </a:cubicBezTo>
                  <a:cubicBezTo>
                    <a:pt x="113224" y="7291"/>
                    <a:pt x="108587" y="7632"/>
                    <a:pt x="103977" y="8193"/>
                  </a:cubicBezTo>
                  <a:lnTo>
                    <a:pt x="106147" y="7800"/>
                  </a:lnTo>
                  <a:cubicBezTo>
                    <a:pt x="106868" y="7691"/>
                    <a:pt x="107592" y="7594"/>
                    <a:pt x="108320" y="7515"/>
                  </a:cubicBezTo>
                  <a:cubicBezTo>
                    <a:pt x="111968" y="7137"/>
                    <a:pt x="115640" y="6914"/>
                    <a:pt x="119315" y="6914"/>
                  </a:cubicBezTo>
                  <a:cubicBezTo>
                    <a:pt x="122403" y="6914"/>
                    <a:pt x="125493" y="7071"/>
                    <a:pt x="128571" y="7425"/>
                  </a:cubicBezTo>
                  <a:cubicBezTo>
                    <a:pt x="129830" y="7563"/>
                    <a:pt x="130972" y="7745"/>
                    <a:pt x="131839" y="7784"/>
                  </a:cubicBezTo>
                  <a:cubicBezTo>
                    <a:pt x="132213" y="7819"/>
                    <a:pt x="132533" y="7838"/>
                    <a:pt x="132783" y="7838"/>
                  </a:cubicBezTo>
                  <a:cubicBezTo>
                    <a:pt x="133108" y="7838"/>
                    <a:pt x="133316" y="7805"/>
                    <a:pt x="133371" y="7732"/>
                  </a:cubicBezTo>
                  <a:cubicBezTo>
                    <a:pt x="133422" y="7598"/>
                    <a:pt x="132993" y="7377"/>
                    <a:pt x="132244" y="7123"/>
                  </a:cubicBezTo>
                  <a:cubicBezTo>
                    <a:pt x="131242" y="6831"/>
                    <a:pt x="130221" y="6615"/>
                    <a:pt x="129187" y="6474"/>
                  </a:cubicBezTo>
                  <a:lnTo>
                    <a:pt x="129187" y="6474"/>
                  </a:lnTo>
                  <a:cubicBezTo>
                    <a:pt x="129588" y="6499"/>
                    <a:pt x="129983" y="6541"/>
                    <a:pt x="130386" y="6594"/>
                  </a:cubicBezTo>
                  <a:cubicBezTo>
                    <a:pt x="130566" y="6618"/>
                    <a:pt x="130724" y="6629"/>
                    <a:pt x="130835" y="6629"/>
                  </a:cubicBezTo>
                  <a:cubicBezTo>
                    <a:pt x="130974" y="6629"/>
                    <a:pt x="131039" y="6611"/>
                    <a:pt x="130983" y="6577"/>
                  </a:cubicBezTo>
                  <a:cubicBezTo>
                    <a:pt x="130835" y="6502"/>
                    <a:pt x="130326" y="6388"/>
                    <a:pt x="129932" y="6337"/>
                  </a:cubicBezTo>
                  <a:cubicBezTo>
                    <a:pt x="128479" y="6213"/>
                    <a:pt x="127056" y="6107"/>
                    <a:pt x="125628" y="6077"/>
                  </a:cubicBezTo>
                  <a:cubicBezTo>
                    <a:pt x="123355" y="5887"/>
                    <a:pt x="121081" y="5801"/>
                    <a:pt x="118808" y="5801"/>
                  </a:cubicBezTo>
                  <a:cubicBezTo>
                    <a:pt x="114565" y="5801"/>
                    <a:pt x="110328" y="6103"/>
                    <a:pt x="106128" y="6602"/>
                  </a:cubicBezTo>
                  <a:cubicBezTo>
                    <a:pt x="99670" y="7364"/>
                    <a:pt x="93290" y="8631"/>
                    <a:pt x="86996" y="10203"/>
                  </a:cubicBezTo>
                  <a:cubicBezTo>
                    <a:pt x="90367" y="9300"/>
                    <a:pt x="93778" y="8480"/>
                    <a:pt x="97228" y="7776"/>
                  </a:cubicBezTo>
                  <a:cubicBezTo>
                    <a:pt x="100682" y="7091"/>
                    <a:pt x="104173" y="6516"/>
                    <a:pt x="107698" y="6082"/>
                  </a:cubicBezTo>
                  <a:cubicBezTo>
                    <a:pt x="111826" y="5584"/>
                    <a:pt x="116010" y="5274"/>
                    <a:pt x="120222" y="5274"/>
                  </a:cubicBezTo>
                  <a:cubicBezTo>
                    <a:pt x="123198" y="5274"/>
                    <a:pt x="126189" y="5429"/>
                    <a:pt x="129185" y="5780"/>
                  </a:cubicBezTo>
                  <a:cubicBezTo>
                    <a:pt x="129182" y="5780"/>
                    <a:pt x="129179" y="5780"/>
                    <a:pt x="129176" y="5780"/>
                  </a:cubicBezTo>
                  <a:cubicBezTo>
                    <a:pt x="128888" y="5780"/>
                    <a:pt x="128851" y="5835"/>
                    <a:pt x="129202" y="5914"/>
                  </a:cubicBezTo>
                  <a:cubicBezTo>
                    <a:pt x="129504" y="5974"/>
                    <a:pt x="130113" y="6059"/>
                    <a:pt x="130414" y="6079"/>
                  </a:cubicBezTo>
                  <a:cubicBezTo>
                    <a:pt x="130450" y="6081"/>
                    <a:pt x="130481" y="6081"/>
                    <a:pt x="130508" y="6081"/>
                  </a:cubicBezTo>
                  <a:cubicBezTo>
                    <a:pt x="130750" y="6081"/>
                    <a:pt x="130682" y="6018"/>
                    <a:pt x="130407" y="5944"/>
                  </a:cubicBezTo>
                  <a:lnTo>
                    <a:pt x="130375" y="5937"/>
                  </a:lnTo>
                  <a:lnTo>
                    <a:pt x="130375" y="5937"/>
                  </a:lnTo>
                  <a:cubicBezTo>
                    <a:pt x="134242" y="6516"/>
                    <a:pt x="138145" y="7388"/>
                    <a:pt x="141838" y="9147"/>
                  </a:cubicBezTo>
                  <a:cubicBezTo>
                    <a:pt x="143676" y="10023"/>
                    <a:pt x="145483" y="11081"/>
                    <a:pt x="147066" y="12516"/>
                  </a:cubicBezTo>
                  <a:cubicBezTo>
                    <a:pt x="148651" y="13929"/>
                    <a:pt x="150029" y="15690"/>
                    <a:pt x="150916" y="17713"/>
                  </a:cubicBezTo>
                  <a:cubicBezTo>
                    <a:pt x="151112" y="18169"/>
                    <a:pt x="151325" y="18547"/>
                    <a:pt x="151387" y="18547"/>
                  </a:cubicBezTo>
                  <a:cubicBezTo>
                    <a:pt x="151389" y="18547"/>
                    <a:pt x="151391" y="18547"/>
                    <a:pt x="151393" y="18546"/>
                  </a:cubicBezTo>
                  <a:cubicBezTo>
                    <a:pt x="151445" y="18516"/>
                    <a:pt x="151300" y="18059"/>
                    <a:pt x="151062" y="17529"/>
                  </a:cubicBezTo>
                  <a:cubicBezTo>
                    <a:pt x="150298" y="15846"/>
                    <a:pt x="149228" y="14297"/>
                    <a:pt x="147931" y="13058"/>
                  </a:cubicBezTo>
                  <a:cubicBezTo>
                    <a:pt x="146660" y="11790"/>
                    <a:pt x="145227" y="10739"/>
                    <a:pt x="143725" y="9903"/>
                  </a:cubicBezTo>
                  <a:cubicBezTo>
                    <a:pt x="140724" y="8196"/>
                    <a:pt x="137520" y="7143"/>
                    <a:pt x="134314" y="6446"/>
                  </a:cubicBezTo>
                  <a:cubicBezTo>
                    <a:pt x="129723" y="5451"/>
                    <a:pt x="125111" y="5091"/>
                    <a:pt x="120539" y="5091"/>
                  </a:cubicBezTo>
                  <a:cubicBezTo>
                    <a:pt x="118707" y="5091"/>
                    <a:pt x="116881" y="5149"/>
                    <a:pt x="115066" y="5247"/>
                  </a:cubicBezTo>
                  <a:cubicBezTo>
                    <a:pt x="108712" y="5599"/>
                    <a:pt x="102456" y="6522"/>
                    <a:pt x="96326" y="7791"/>
                  </a:cubicBezTo>
                  <a:cubicBezTo>
                    <a:pt x="90195" y="9067"/>
                    <a:pt x="84184" y="10698"/>
                    <a:pt x="78325" y="12643"/>
                  </a:cubicBezTo>
                  <a:cubicBezTo>
                    <a:pt x="77038" y="13030"/>
                    <a:pt x="75753" y="13440"/>
                    <a:pt x="74470" y="13873"/>
                  </a:cubicBezTo>
                  <a:lnTo>
                    <a:pt x="74466" y="13870"/>
                  </a:lnTo>
                  <a:cubicBezTo>
                    <a:pt x="74375" y="13859"/>
                    <a:pt x="74267" y="13853"/>
                    <a:pt x="74142" y="13853"/>
                  </a:cubicBezTo>
                  <a:cubicBezTo>
                    <a:pt x="73632" y="13853"/>
                    <a:pt x="72854" y="13949"/>
                    <a:pt x="71894" y="14161"/>
                  </a:cubicBezTo>
                  <a:cubicBezTo>
                    <a:pt x="80166" y="11269"/>
                    <a:pt x="88582" y="8902"/>
                    <a:pt x="97196" y="7199"/>
                  </a:cubicBezTo>
                  <a:cubicBezTo>
                    <a:pt x="104396" y="5932"/>
                    <a:pt x="111695" y="5083"/>
                    <a:pt x="119081" y="5053"/>
                  </a:cubicBezTo>
                  <a:cubicBezTo>
                    <a:pt x="119159" y="5054"/>
                    <a:pt x="119237" y="5055"/>
                    <a:pt x="119313" y="5055"/>
                  </a:cubicBezTo>
                  <a:cubicBezTo>
                    <a:pt x="120272" y="5055"/>
                    <a:pt x="121040" y="4982"/>
                    <a:pt x="121066" y="4867"/>
                  </a:cubicBezTo>
                  <a:cubicBezTo>
                    <a:pt x="121101" y="4756"/>
                    <a:pt x="120218" y="4655"/>
                    <a:pt x="119093" y="4637"/>
                  </a:cubicBezTo>
                  <a:lnTo>
                    <a:pt x="116370" y="4682"/>
                  </a:lnTo>
                  <a:lnTo>
                    <a:pt x="113655" y="4801"/>
                  </a:lnTo>
                  <a:cubicBezTo>
                    <a:pt x="115138" y="4588"/>
                    <a:pt x="116111" y="4339"/>
                    <a:pt x="116205" y="4108"/>
                  </a:cubicBezTo>
                  <a:cubicBezTo>
                    <a:pt x="116301" y="3885"/>
                    <a:pt x="115541" y="3724"/>
                    <a:pt x="114261" y="3637"/>
                  </a:cubicBezTo>
                  <a:cubicBezTo>
                    <a:pt x="117007" y="3418"/>
                    <a:pt x="119765" y="3294"/>
                    <a:pt x="122533" y="3294"/>
                  </a:cubicBezTo>
                  <a:cubicBezTo>
                    <a:pt x="123825" y="3294"/>
                    <a:pt x="125119" y="3321"/>
                    <a:pt x="126416" y="3378"/>
                  </a:cubicBezTo>
                  <a:cubicBezTo>
                    <a:pt x="130488" y="3571"/>
                    <a:pt x="134586" y="4036"/>
                    <a:pt x="138696" y="5152"/>
                  </a:cubicBezTo>
                  <a:cubicBezTo>
                    <a:pt x="138983" y="5230"/>
                    <a:pt x="139196" y="5272"/>
                    <a:pt x="139288" y="5272"/>
                  </a:cubicBezTo>
                  <a:cubicBezTo>
                    <a:pt x="139351" y="5272"/>
                    <a:pt x="139358" y="5253"/>
                    <a:pt x="139297" y="5212"/>
                  </a:cubicBezTo>
                  <a:cubicBezTo>
                    <a:pt x="139143" y="5112"/>
                    <a:pt x="138659" y="4932"/>
                    <a:pt x="138181" y="4805"/>
                  </a:cubicBezTo>
                  <a:cubicBezTo>
                    <a:pt x="135207" y="3965"/>
                    <a:pt x="132255" y="3488"/>
                    <a:pt x="129340" y="3176"/>
                  </a:cubicBezTo>
                  <a:cubicBezTo>
                    <a:pt x="126774" y="2899"/>
                    <a:pt x="124232" y="2796"/>
                    <a:pt x="121712" y="2796"/>
                  </a:cubicBezTo>
                  <a:cubicBezTo>
                    <a:pt x="121369" y="2796"/>
                    <a:pt x="121026" y="2798"/>
                    <a:pt x="120684" y="2801"/>
                  </a:cubicBezTo>
                  <a:cubicBezTo>
                    <a:pt x="114967" y="2827"/>
                    <a:pt x="109368" y="3420"/>
                    <a:pt x="103826" y="4224"/>
                  </a:cubicBezTo>
                  <a:cubicBezTo>
                    <a:pt x="95038" y="5184"/>
                    <a:pt x="86534" y="6800"/>
                    <a:pt x="77368" y="9390"/>
                  </a:cubicBezTo>
                  <a:cubicBezTo>
                    <a:pt x="64039" y="13227"/>
                    <a:pt x="52009" y="18442"/>
                    <a:pt x="40668" y="24936"/>
                  </a:cubicBezTo>
                  <a:cubicBezTo>
                    <a:pt x="36504" y="27127"/>
                    <a:pt x="32437" y="29508"/>
                    <a:pt x="28528" y="32131"/>
                  </a:cubicBezTo>
                  <a:cubicBezTo>
                    <a:pt x="29004" y="31657"/>
                    <a:pt x="29247" y="31316"/>
                    <a:pt x="29161" y="31194"/>
                  </a:cubicBezTo>
                  <a:cubicBezTo>
                    <a:pt x="29139" y="31162"/>
                    <a:pt x="29076" y="31158"/>
                    <a:pt x="29009" y="31156"/>
                  </a:cubicBezTo>
                  <a:cubicBezTo>
                    <a:pt x="32479" y="28866"/>
                    <a:pt x="36051" y="26745"/>
                    <a:pt x="39743" y="24733"/>
                  </a:cubicBezTo>
                  <a:cubicBezTo>
                    <a:pt x="48304" y="20084"/>
                    <a:pt x="57024" y="16216"/>
                    <a:pt x="65843" y="12934"/>
                  </a:cubicBezTo>
                  <a:cubicBezTo>
                    <a:pt x="74648" y="9632"/>
                    <a:pt x="83592" y="6957"/>
                    <a:pt x="92674" y="4911"/>
                  </a:cubicBezTo>
                  <a:cubicBezTo>
                    <a:pt x="101764" y="2897"/>
                    <a:pt x="110990" y="1429"/>
                    <a:pt x="120547" y="1236"/>
                  </a:cubicBezTo>
                  <a:cubicBezTo>
                    <a:pt x="121172" y="1217"/>
                    <a:pt x="121800" y="1209"/>
                    <a:pt x="122429" y="1209"/>
                  </a:cubicBezTo>
                  <a:cubicBezTo>
                    <a:pt x="124203" y="1209"/>
                    <a:pt x="125992" y="1276"/>
                    <a:pt x="127789" y="1373"/>
                  </a:cubicBezTo>
                  <a:cubicBezTo>
                    <a:pt x="130235" y="1566"/>
                    <a:pt x="132699" y="1818"/>
                    <a:pt x="135210" y="2295"/>
                  </a:cubicBezTo>
                  <a:cubicBezTo>
                    <a:pt x="137720" y="2782"/>
                    <a:pt x="140266" y="3437"/>
                    <a:pt x="142843" y="4440"/>
                  </a:cubicBezTo>
                  <a:cubicBezTo>
                    <a:pt x="145413" y="5453"/>
                    <a:pt x="148044" y="6845"/>
                    <a:pt x="150507" y="8918"/>
                  </a:cubicBezTo>
                  <a:cubicBezTo>
                    <a:pt x="151131" y="9447"/>
                    <a:pt x="151693" y="10020"/>
                    <a:pt x="152208" y="10489"/>
                  </a:cubicBezTo>
                  <a:cubicBezTo>
                    <a:pt x="152718" y="10971"/>
                    <a:pt x="153132" y="11475"/>
                    <a:pt x="153494" y="11836"/>
                  </a:cubicBezTo>
                  <a:cubicBezTo>
                    <a:pt x="154075" y="12417"/>
                    <a:pt x="154429" y="12816"/>
                    <a:pt x="154552" y="12816"/>
                  </a:cubicBezTo>
                  <a:cubicBezTo>
                    <a:pt x="154583" y="12816"/>
                    <a:pt x="154600" y="12791"/>
                    <a:pt x="154601" y="12736"/>
                  </a:cubicBezTo>
                  <a:cubicBezTo>
                    <a:pt x="154618" y="12459"/>
                    <a:pt x="154158" y="11634"/>
                    <a:pt x="153362" y="10541"/>
                  </a:cubicBezTo>
                  <a:cubicBezTo>
                    <a:pt x="152558" y="9484"/>
                    <a:pt x="151369" y="8252"/>
                    <a:pt x="150036" y="7257"/>
                  </a:cubicBezTo>
                  <a:cubicBezTo>
                    <a:pt x="147551" y="5346"/>
                    <a:pt x="144987" y="4085"/>
                    <a:pt x="142499" y="3123"/>
                  </a:cubicBezTo>
                  <a:cubicBezTo>
                    <a:pt x="140000" y="2149"/>
                    <a:pt x="137566" y="1565"/>
                    <a:pt x="135172" y="1094"/>
                  </a:cubicBezTo>
                  <a:cubicBezTo>
                    <a:pt x="130909" y="308"/>
                    <a:pt x="126796" y="0"/>
                    <a:pt x="1227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6654;p78">
              <a:extLst>
                <a:ext uri="{FF2B5EF4-FFF2-40B4-BE49-F238E27FC236}">
                  <a16:creationId xmlns:a16="http://schemas.microsoft.com/office/drawing/2014/main" id="{8AF0536E-9010-8C02-6D6F-201FC59C4C10}"/>
                </a:ext>
              </a:extLst>
            </p:cNvPr>
            <p:cNvSpPr/>
            <p:nvPr/>
          </p:nvSpPr>
          <p:spPr>
            <a:xfrm>
              <a:off x="979775" y="1934675"/>
              <a:ext cx="3633650" cy="1884125"/>
            </a:xfrm>
            <a:custGeom>
              <a:avLst/>
              <a:gdLst/>
              <a:ahLst/>
              <a:cxnLst/>
              <a:rect l="l" t="t" r="r" b="b"/>
              <a:pathLst>
                <a:path w="145346" h="75365" extrusionOk="0">
                  <a:moveTo>
                    <a:pt x="112183" y="0"/>
                  </a:moveTo>
                  <a:cubicBezTo>
                    <a:pt x="97664" y="0"/>
                    <a:pt x="79989" y="3463"/>
                    <a:pt x="62579" y="9754"/>
                  </a:cubicBezTo>
                  <a:cubicBezTo>
                    <a:pt x="44015" y="16463"/>
                    <a:pt x="27275" y="25840"/>
                    <a:pt x="16041" y="35821"/>
                  </a:cubicBezTo>
                  <a:cubicBezTo>
                    <a:pt x="4807" y="45803"/>
                    <a:pt x="0" y="55572"/>
                    <a:pt x="2677" y="62979"/>
                  </a:cubicBezTo>
                  <a:cubicBezTo>
                    <a:pt x="5354" y="70386"/>
                    <a:pt x="15296" y="74825"/>
                    <a:pt x="30315" y="75319"/>
                  </a:cubicBezTo>
                  <a:cubicBezTo>
                    <a:pt x="31250" y="75349"/>
                    <a:pt x="32199" y="75365"/>
                    <a:pt x="33162" y="75365"/>
                  </a:cubicBezTo>
                  <a:cubicBezTo>
                    <a:pt x="47681" y="75365"/>
                    <a:pt x="65357" y="71902"/>
                    <a:pt x="82766" y="65611"/>
                  </a:cubicBezTo>
                  <a:cubicBezTo>
                    <a:pt x="101330" y="58902"/>
                    <a:pt x="118070" y="49525"/>
                    <a:pt x="129304" y="39544"/>
                  </a:cubicBezTo>
                  <a:cubicBezTo>
                    <a:pt x="140538" y="29562"/>
                    <a:pt x="145346" y="19793"/>
                    <a:pt x="142668" y="12386"/>
                  </a:cubicBezTo>
                  <a:cubicBezTo>
                    <a:pt x="139992" y="4979"/>
                    <a:pt x="130050" y="540"/>
                    <a:pt x="115030" y="46"/>
                  </a:cubicBezTo>
                  <a:cubicBezTo>
                    <a:pt x="114096" y="16"/>
                    <a:pt x="113147" y="0"/>
                    <a:pt x="112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6655;p78">
              <a:extLst>
                <a:ext uri="{FF2B5EF4-FFF2-40B4-BE49-F238E27FC236}">
                  <a16:creationId xmlns:a16="http://schemas.microsoft.com/office/drawing/2014/main" id="{4B4D27A6-2A96-ABF9-780E-ED69D9D0CD6D}"/>
                </a:ext>
              </a:extLst>
            </p:cNvPr>
            <p:cNvSpPr/>
            <p:nvPr/>
          </p:nvSpPr>
          <p:spPr>
            <a:xfrm>
              <a:off x="2010575" y="2405225"/>
              <a:ext cx="1684375" cy="889075"/>
            </a:xfrm>
            <a:custGeom>
              <a:avLst/>
              <a:gdLst/>
              <a:ahLst/>
              <a:cxnLst/>
              <a:rect l="l" t="t" r="r" b="b"/>
              <a:pathLst>
                <a:path w="67375" h="35563" extrusionOk="0">
                  <a:moveTo>
                    <a:pt x="30649" y="8898"/>
                  </a:moveTo>
                  <a:cubicBezTo>
                    <a:pt x="30654" y="8925"/>
                    <a:pt x="30665" y="8949"/>
                    <a:pt x="30682" y="8971"/>
                  </a:cubicBezTo>
                  <a:lnTo>
                    <a:pt x="30682" y="8971"/>
                  </a:lnTo>
                  <a:cubicBezTo>
                    <a:pt x="30672" y="8945"/>
                    <a:pt x="30661" y="8921"/>
                    <a:pt x="30649" y="8898"/>
                  </a:cubicBezTo>
                  <a:close/>
                  <a:moveTo>
                    <a:pt x="36414" y="7887"/>
                  </a:moveTo>
                  <a:lnTo>
                    <a:pt x="36414" y="7887"/>
                  </a:lnTo>
                  <a:cubicBezTo>
                    <a:pt x="35186" y="8071"/>
                    <a:pt x="33767" y="8690"/>
                    <a:pt x="32368" y="9088"/>
                  </a:cubicBezTo>
                  <a:cubicBezTo>
                    <a:pt x="32326" y="9087"/>
                    <a:pt x="32283" y="9086"/>
                    <a:pt x="32240" y="9086"/>
                  </a:cubicBezTo>
                  <a:cubicBezTo>
                    <a:pt x="31947" y="9086"/>
                    <a:pt x="31613" y="9110"/>
                    <a:pt x="31328" y="9110"/>
                  </a:cubicBezTo>
                  <a:cubicBezTo>
                    <a:pt x="31023" y="9110"/>
                    <a:pt x="30773" y="9083"/>
                    <a:pt x="30682" y="8971"/>
                  </a:cubicBezTo>
                  <a:lnTo>
                    <a:pt x="30682" y="8971"/>
                  </a:lnTo>
                  <a:cubicBezTo>
                    <a:pt x="30729" y="9084"/>
                    <a:pt x="30766" y="9215"/>
                    <a:pt x="30878" y="9318"/>
                  </a:cubicBezTo>
                  <a:cubicBezTo>
                    <a:pt x="29827" y="9789"/>
                    <a:pt x="28784" y="10275"/>
                    <a:pt x="27750" y="10777"/>
                  </a:cubicBezTo>
                  <a:lnTo>
                    <a:pt x="29811" y="10334"/>
                  </a:lnTo>
                  <a:lnTo>
                    <a:pt x="29811" y="10334"/>
                  </a:lnTo>
                  <a:cubicBezTo>
                    <a:pt x="29062" y="10923"/>
                    <a:pt x="26922" y="11467"/>
                    <a:pt x="26916" y="12152"/>
                  </a:cubicBezTo>
                  <a:cubicBezTo>
                    <a:pt x="29433" y="10362"/>
                    <a:pt x="34148" y="9429"/>
                    <a:pt x="36414" y="7887"/>
                  </a:cubicBezTo>
                  <a:close/>
                  <a:moveTo>
                    <a:pt x="53371" y="1"/>
                  </a:moveTo>
                  <a:cubicBezTo>
                    <a:pt x="53004" y="1"/>
                    <a:pt x="52638" y="18"/>
                    <a:pt x="52273" y="52"/>
                  </a:cubicBezTo>
                  <a:cubicBezTo>
                    <a:pt x="51205" y="136"/>
                    <a:pt x="50137" y="306"/>
                    <a:pt x="49017" y="306"/>
                  </a:cubicBezTo>
                  <a:cubicBezTo>
                    <a:pt x="48987" y="306"/>
                    <a:pt x="48957" y="306"/>
                    <a:pt x="48928" y="306"/>
                  </a:cubicBezTo>
                  <a:lnTo>
                    <a:pt x="48928" y="306"/>
                  </a:lnTo>
                  <a:lnTo>
                    <a:pt x="50078" y="543"/>
                  </a:lnTo>
                  <a:cubicBezTo>
                    <a:pt x="48634" y="1109"/>
                    <a:pt x="47795" y="960"/>
                    <a:pt x="46453" y="1342"/>
                  </a:cubicBezTo>
                  <a:lnTo>
                    <a:pt x="45580" y="773"/>
                  </a:lnTo>
                  <a:cubicBezTo>
                    <a:pt x="44143" y="1253"/>
                    <a:pt x="45030" y="1471"/>
                    <a:pt x="44037" y="2019"/>
                  </a:cubicBezTo>
                  <a:cubicBezTo>
                    <a:pt x="43913" y="2002"/>
                    <a:pt x="43779" y="1993"/>
                    <a:pt x="43637" y="1993"/>
                  </a:cubicBezTo>
                  <a:cubicBezTo>
                    <a:pt x="42169" y="1993"/>
                    <a:pt x="39900" y="2856"/>
                    <a:pt x="39341" y="2970"/>
                  </a:cubicBezTo>
                  <a:cubicBezTo>
                    <a:pt x="38838" y="2760"/>
                    <a:pt x="39766" y="2404"/>
                    <a:pt x="39932" y="2166"/>
                  </a:cubicBezTo>
                  <a:lnTo>
                    <a:pt x="39932" y="2166"/>
                  </a:lnTo>
                  <a:cubicBezTo>
                    <a:pt x="38310" y="2800"/>
                    <a:pt x="38593" y="3418"/>
                    <a:pt x="36551" y="3967"/>
                  </a:cubicBezTo>
                  <a:lnTo>
                    <a:pt x="36467" y="3793"/>
                  </a:lnTo>
                  <a:cubicBezTo>
                    <a:pt x="31863" y="6072"/>
                    <a:pt x="25805" y="7880"/>
                    <a:pt x="20937" y="10666"/>
                  </a:cubicBezTo>
                  <a:cubicBezTo>
                    <a:pt x="21023" y="10639"/>
                    <a:pt x="21086" y="10628"/>
                    <a:pt x="21136" y="10628"/>
                  </a:cubicBezTo>
                  <a:cubicBezTo>
                    <a:pt x="21295" y="10628"/>
                    <a:pt x="21312" y="10741"/>
                    <a:pt x="21455" y="10796"/>
                  </a:cubicBezTo>
                  <a:cubicBezTo>
                    <a:pt x="18818" y="12054"/>
                    <a:pt x="15992" y="13454"/>
                    <a:pt x="13458" y="15082"/>
                  </a:cubicBezTo>
                  <a:cubicBezTo>
                    <a:pt x="10929" y="16706"/>
                    <a:pt x="8686" y="18565"/>
                    <a:pt x="7287" y="20566"/>
                  </a:cubicBezTo>
                  <a:lnTo>
                    <a:pt x="7287" y="20566"/>
                  </a:lnTo>
                  <a:cubicBezTo>
                    <a:pt x="8517" y="19588"/>
                    <a:pt x="10421" y="18657"/>
                    <a:pt x="12294" y="17714"/>
                  </a:cubicBezTo>
                  <a:cubicBezTo>
                    <a:pt x="14167" y="16763"/>
                    <a:pt x="16014" y="15785"/>
                    <a:pt x="17174" y="14535"/>
                  </a:cubicBezTo>
                  <a:cubicBezTo>
                    <a:pt x="18265" y="14476"/>
                    <a:pt x="19415" y="13428"/>
                    <a:pt x="20183" y="13428"/>
                  </a:cubicBezTo>
                  <a:cubicBezTo>
                    <a:pt x="20306" y="13428"/>
                    <a:pt x="20419" y="13455"/>
                    <a:pt x="20521" y="13517"/>
                  </a:cubicBezTo>
                  <a:cubicBezTo>
                    <a:pt x="24764" y="12009"/>
                    <a:pt x="26019" y="10187"/>
                    <a:pt x="30145" y="8718"/>
                  </a:cubicBezTo>
                  <a:cubicBezTo>
                    <a:pt x="30199" y="8711"/>
                    <a:pt x="30247" y="8708"/>
                    <a:pt x="30290" y="8708"/>
                  </a:cubicBezTo>
                  <a:cubicBezTo>
                    <a:pt x="30503" y="8708"/>
                    <a:pt x="30591" y="8788"/>
                    <a:pt x="30649" y="8898"/>
                  </a:cubicBezTo>
                  <a:lnTo>
                    <a:pt x="30649" y="8898"/>
                  </a:lnTo>
                  <a:cubicBezTo>
                    <a:pt x="30648" y="8895"/>
                    <a:pt x="30648" y="8893"/>
                    <a:pt x="30648" y="8890"/>
                  </a:cubicBezTo>
                  <a:cubicBezTo>
                    <a:pt x="34322" y="6628"/>
                    <a:pt x="37836" y="6109"/>
                    <a:pt x="42002" y="4865"/>
                  </a:cubicBezTo>
                  <a:cubicBezTo>
                    <a:pt x="42707" y="4654"/>
                    <a:pt x="43603" y="4481"/>
                    <a:pt x="44187" y="4481"/>
                  </a:cubicBezTo>
                  <a:cubicBezTo>
                    <a:pt x="44471" y="4481"/>
                    <a:pt x="44681" y="4522"/>
                    <a:pt x="44759" y="4620"/>
                  </a:cubicBezTo>
                  <a:cubicBezTo>
                    <a:pt x="44077" y="4864"/>
                    <a:pt x="44659" y="5036"/>
                    <a:pt x="44116" y="5306"/>
                  </a:cubicBezTo>
                  <a:cubicBezTo>
                    <a:pt x="45570" y="4742"/>
                    <a:pt x="44036" y="4076"/>
                    <a:pt x="46274" y="3824"/>
                  </a:cubicBezTo>
                  <a:lnTo>
                    <a:pt x="46274" y="3824"/>
                  </a:lnTo>
                  <a:lnTo>
                    <a:pt x="46182" y="5017"/>
                  </a:lnTo>
                  <a:cubicBezTo>
                    <a:pt x="46501" y="4378"/>
                    <a:pt x="47116" y="4292"/>
                    <a:pt x="47833" y="4292"/>
                  </a:cubicBezTo>
                  <a:cubicBezTo>
                    <a:pt x="48100" y="4292"/>
                    <a:pt x="48382" y="4304"/>
                    <a:pt x="48667" y="4304"/>
                  </a:cubicBezTo>
                  <a:cubicBezTo>
                    <a:pt x="49253" y="4304"/>
                    <a:pt x="49856" y="4253"/>
                    <a:pt x="50392" y="3945"/>
                  </a:cubicBezTo>
                  <a:lnTo>
                    <a:pt x="50392" y="3945"/>
                  </a:lnTo>
                  <a:cubicBezTo>
                    <a:pt x="51007" y="4358"/>
                    <a:pt x="49979" y="4708"/>
                    <a:pt x="48787" y="4898"/>
                  </a:cubicBezTo>
                  <a:cubicBezTo>
                    <a:pt x="48820" y="4899"/>
                    <a:pt x="48853" y="4899"/>
                    <a:pt x="48885" y="4899"/>
                  </a:cubicBezTo>
                  <a:cubicBezTo>
                    <a:pt x="50176" y="4899"/>
                    <a:pt x="50252" y="4250"/>
                    <a:pt x="51337" y="4175"/>
                  </a:cubicBezTo>
                  <a:lnTo>
                    <a:pt x="51337" y="4175"/>
                  </a:lnTo>
                  <a:cubicBezTo>
                    <a:pt x="51012" y="4529"/>
                    <a:pt x="50695" y="4890"/>
                    <a:pt x="50387" y="5255"/>
                  </a:cubicBezTo>
                  <a:cubicBezTo>
                    <a:pt x="50726" y="4919"/>
                    <a:pt x="51061" y="4797"/>
                    <a:pt x="51380" y="4797"/>
                  </a:cubicBezTo>
                  <a:cubicBezTo>
                    <a:pt x="52071" y="4797"/>
                    <a:pt x="52691" y="5366"/>
                    <a:pt x="53132" y="5564"/>
                  </a:cubicBezTo>
                  <a:cubicBezTo>
                    <a:pt x="53203" y="5325"/>
                    <a:pt x="52574" y="4603"/>
                    <a:pt x="53964" y="4603"/>
                  </a:cubicBezTo>
                  <a:cubicBezTo>
                    <a:pt x="53986" y="4603"/>
                    <a:pt x="54008" y="4604"/>
                    <a:pt x="54030" y="4604"/>
                  </a:cubicBezTo>
                  <a:cubicBezTo>
                    <a:pt x="54664" y="4731"/>
                    <a:pt x="54339" y="4982"/>
                    <a:pt x="54486" y="5123"/>
                  </a:cubicBezTo>
                  <a:cubicBezTo>
                    <a:pt x="54543" y="4891"/>
                    <a:pt x="55073" y="4468"/>
                    <a:pt x="56098" y="4468"/>
                  </a:cubicBezTo>
                  <a:cubicBezTo>
                    <a:pt x="56150" y="4468"/>
                    <a:pt x="56204" y="4469"/>
                    <a:pt x="56259" y="4472"/>
                  </a:cubicBezTo>
                  <a:cubicBezTo>
                    <a:pt x="56355" y="4802"/>
                    <a:pt x="55434" y="4923"/>
                    <a:pt x="55341" y="5260"/>
                  </a:cubicBezTo>
                  <a:cubicBezTo>
                    <a:pt x="56051" y="5266"/>
                    <a:pt x="56693" y="5252"/>
                    <a:pt x="57064" y="5585"/>
                  </a:cubicBezTo>
                  <a:cubicBezTo>
                    <a:pt x="57742" y="5526"/>
                    <a:pt x="57809" y="5427"/>
                    <a:pt x="57793" y="5293"/>
                  </a:cubicBezTo>
                  <a:cubicBezTo>
                    <a:pt x="57784" y="5164"/>
                    <a:pt x="57699" y="4998"/>
                    <a:pt x="58216" y="4926"/>
                  </a:cubicBezTo>
                  <a:cubicBezTo>
                    <a:pt x="59194" y="5259"/>
                    <a:pt x="59016" y="5518"/>
                    <a:pt x="58657" y="5785"/>
                  </a:cubicBezTo>
                  <a:cubicBezTo>
                    <a:pt x="58273" y="6073"/>
                    <a:pt x="57782" y="6401"/>
                    <a:pt x="57784" y="6791"/>
                  </a:cubicBezTo>
                  <a:cubicBezTo>
                    <a:pt x="56318" y="6940"/>
                    <a:pt x="55114" y="7080"/>
                    <a:pt x="54606" y="7333"/>
                  </a:cubicBezTo>
                  <a:cubicBezTo>
                    <a:pt x="55188" y="7249"/>
                    <a:pt x="55771" y="7188"/>
                    <a:pt x="56419" y="7188"/>
                  </a:cubicBezTo>
                  <a:cubicBezTo>
                    <a:pt x="56430" y="7188"/>
                    <a:pt x="56441" y="7188"/>
                    <a:pt x="56452" y="7188"/>
                  </a:cubicBezTo>
                  <a:cubicBezTo>
                    <a:pt x="56297" y="7366"/>
                    <a:pt x="56497" y="7570"/>
                    <a:pt x="56548" y="7761"/>
                  </a:cubicBezTo>
                  <a:cubicBezTo>
                    <a:pt x="56611" y="7949"/>
                    <a:pt x="56527" y="8107"/>
                    <a:pt x="56073" y="8225"/>
                  </a:cubicBezTo>
                  <a:cubicBezTo>
                    <a:pt x="56558" y="8513"/>
                    <a:pt x="57219" y="8633"/>
                    <a:pt x="57742" y="9164"/>
                  </a:cubicBezTo>
                  <a:cubicBezTo>
                    <a:pt x="58229" y="9732"/>
                    <a:pt x="58103" y="10468"/>
                    <a:pt x="57874" y="11047"/>
                  </a:cubicBezTo>
                  <a:cubicBezTo>
                    <a:pt x="58128" y="10933"/>
                    <a:pt x="58351" y="10731"/>
                    <a:pt x="58602" y="10731"/>
                  </a:cubicBezTo>
                  <a:cubicBezTo>
                    <a:pt x="58632" y="10731"/>
                    <a:pt x="58662" y="10733"/>
                    <a:pt x="58693" y="10740"/>
                  </a:cubicBezTo>
                  <a:cubicBezTo>
                    <a:pt x="58555" y="11262"/>
                    <a:pt x="58257" y="11332"/>
                    <a:pt x="57958" y="11332"/>
                  </a:cubicBezTo>
                  <a:cubicBezTo>
                    <a:pt x="57847" y="11332"/>
                    <a:pt x="57736" y="11323"/>
                    <a:pt x="57633" y="11323"/>
                  </a:cubicBezTo>
                  <a:cubicBezTo>
                    <a:pt x="57606" y="11323"/>
                    <a:pt x="57580" y="11323"/>
                    <a:pt x="57554" y="11325"/>
                  </a:cubicBezTo>
                  <a:cubicBezTo>
                    <a:pt x="57491" y="11819"/>
                    <a:pt x="58193" y="12077"/>
                    <a:pt x="58306" y="12673"/>
                  </a:cubicBezTo>
                  <a:cubicBezTo>
                    <a:pt x="57886" y="12895"/>
                    <a:pt x="57586" y="13037"/>
                    <a:pt x="57352" y="13172"/>
                  </a:cubicBezTo>
                  <a:lnTo>
                    <a:pt x="57023" y="13353"/>
                  </a:lnTo>
                  <a:lnTo>
                    <a:pt x="56665" y="13575"/>
                  </a:lnTo>
                  <a:cubicBezTo>
                    <a:pt x="56189" y="13847"/>
                    <a:pt x="55719" y="14074"/>
                    <a:pt x="54783" y="14258"/>
                  </a:cubicBezTo>
                  <a:lnTo>
                    <a:pt x="55267" y="14734"/>
                  </a:lnTo>
                  <a:cubicBezTo>
                    <a:pt x="53952" y="15022"/>
                    <a:pt x="54380" y="15958"/>
                    <a:pt x="53027" y="16378"/>
                  </a:cubicBezTo>
                  <a:cubicBezTo>
                    <a:pt x="52887" y="16299"/>
                    <a:pt x="53229" y="15875"/>
                    <a:pt x="53479" y="15513"/>
                  </a:cubicBezTo>
                  <a:lnTo>
                    <a:pt x="53479" y="15513"/>
                  </a:lnTo>
                  <a:cubicBezTo>
                    <a:pt x="52611" y="16355"/>
                    <a:pt x="52263" y="15643"/>
                    <a:pt x="51421" y="16473"/>
                  </a:cubicBezTo>
                  <a:lnTo>
                    <a:pt x="51796" y="15355"/>
                  </a:lnTo>
                  <a:lnTo>
                    <a:pt x="51796" y="15355"/>
                  </a:lnTo>
                  <a:cubicBezTo>
                    <a:pt x="51264" y="15722"/>
                    <a:pt x="50582" y="16277"/>
                    <a:pt x="50263" y="16277"/>
                  </a:cubicBezTo>
                  <a:cubicBezTo>
                    <a:pt x="50136" y="16277"/>
                    <a:pt x="50067" y="16187"/>
                    <a:pt x="50089" y="15961"/>
                  </a:cubicBezTo>
                  <a:lnTo>
                    <a:pt x="50089" y="15961"/>
                  </a:lnTo>
                  <a:cubicBezTo>
                    <a:pt x="49118" y="17447"/>
                    <a:pt x="46476" y="18542"/>
                    <a:pt x="44848" y="19823"/>
                  </a:cubicBezTo>
                  <a:lnTo>
                    <a:pt x="44712" y="19242"/>
                  </a:lnTo>
                  <a:cubicBezTo>
                    <a:pt x="44085" y="20348"/>
                    <a:pt x="41221" y="20858"/>
                    <a:pt x="40721" y="21988"/>
                  </a:cubicBezTo>
                  <a:lnTo>
                    <a:pt x="40483" y="21832"/>
                  </a:lnTo>
                  <a:cubicBezTo>
                    <a:pt x="39946" y="22351"/>
                    <a:pt x="39401" y="22865"/>
                    <a:pt x="38848" y="23375"/>
                  </a:cubicBezTo>
                  <a:cubicBezTo>
                    <a:pt x="38719" y="23418"/>
                    <a:pt x="38607" y="23436"/>
                    <a:pt x="38511" y="23436"/>
                  </a:cubicBezTo>
                  <a:cubicBezTo>
                    <a:pt x="38013" y="23436"/>
                    <a:pt x="37927" y="22951"/>
                    <a:pt x="37924" y="22951"/>
                  </a:cubicBezTo>
                  <a:lnTo>
                    <a:pt x="37924" y="22951"/>
                  </a:lnTo>
                  <a:cubicBezTo>
                    <a:pt x="37923" y="22951"/>
                    <a:pt x="37925" y="22964"/>
                    <a:pt x="37928" y="22995"/>
                  </a:cubicBezTo>
                  <a:cubicBezTo>
                    <a:pt x="36050" y="23928"/>
                    <a:pt x="34517" y="24538"/>
                    <a:pt x="33151" y="24711"/>
                  </a:cubicBezTo>
                  <a:cubicBezTo>
                    <a:pt x="33098" y="25560"/>
                    <a:pt x="31075" y="26497"/>
                    <a:pt x="29420" y="27118"/>
                  </a:cubicBezTo>
                  <a:cubicBezTo>
                    <a:pt x="25298" y="28175"/>
                    <a:pt x="21072" y="29345"/>
                    <a:pt x="16872" y="30328"/>
                  </a:cubicBezTo>
                  <a:cubicBezTo>
                    <a:pt x="14773" y="30819"/>
                    <a:pt x="12680" y="31252"/>
                    <a:pt x="10613" y="31568"/>
                  </a:cubicBezTo>
                  <a:cubicBezTo>
                    <a:pt x="9076" y="31790"/>
                    <a:pt x="7550" y="31965"/>
                    <a:pt x="6059" y="31965"/>
                  </a:cubicBezTo>
                  <a:cubicBezTo>
                    <a:pt x="5546" y="31965"/>
                    <a:pt x="5038" y="31945"/>
                    <a:pt x="4535" y="31898"/>
                  </a:cubicBezTo>
                  <a:cubicBezTo>
                    <a:pt x="3960" y="31778"/>
                    <a:pt x="3240" y="31825"/>
                    <a:pt x="2415" y="31703"/>
                  </a:cubicBezTo>
                  <a:cubicBezTo>
                    <a:pt x="1618" y="31593"/>
                    <a:pt x="585" y="31210"/>
                    <a:pt x="0" y="30216"/>
                  </a:cubicBezTo>
                  <a:lnTo>
                    <a:pt x="0" y="30216"/>
                  </a:lnTo>
                  <a:cubicBezTo>
                    <a:pt x="208" y="30847"/>
                    <a:pt x="518" y="31293"/>
                    <a:pt x="823" y="31556"/>
                  </a:cubicBezTo>
                  <a:cubicBezTo>
                    <a:pt x="1119" y="31855"/>
                    <a:pt x="1408" y="31989"/>
                    <a:pt x="1684" y="32140"/>
                  </a:cubicBezTo>
                  <a:cubicBezTo>
                    <a:pt x="2247" y="32385"/>
                    <a:pt x="2801" y="32543"/>
                    <a:pt x="3744" y="32807"/>
                  </a:cubicBezTo>
                  <a:cubicBezTo>
                    <a:pt x="5103" y="33345"/>
                    <a:pt x="5539" y="34186"/>
                    <a:pt x="6798" y="34786"/>
                  </a:cubicBezTo>
                  <a:lnTo>
                    <a:pt x="6200" y="34079"/>
                  </a:lnTo>
                  <a:cubicBezTo>
                    <a:pt x="6617" y="33994"/>
                    <a:pt x="6919" y="33965"/>
                    <a:pt x="7149" y="33965"/>
                  </a:cubicBezTo>
                  <a:cubicBezTo>
                    <a:pt x="7678" y="33965"/>
                    <a:pt x="7830" y="34120"/>
                    <a:pt x="8146" y="34120"/>
                  </a:cubicBezTo>
                  <a:cubicBezTo>
                    <a:pt x="8346" y="34120"/>
                    <a:pt x="8610" y="34058"/>
                    <a:pt x="9076" y="33857"/>
                  </a:cubicBezTo>
                  <a:lnTo>
                    <a:pt x="9076" y="33857"/>
                  </a:lnTo>
                  <a:lnTo>
                    <a:pt x="9029" y="34919"/>
                  </a:lnTo>
                  <a:cubicBezTo>
                    <a:pt x="9230" y="34713"/>
                    <a:pt x="9545" y="34640"/>
                    <a:pt x="9892" y="34640"/>
                  </a:cubicBezTo>
                  <a:cubicBezTo>
                    <a:pt x="10471" y="34640"/>
                    <a:pt x="11135" y="34844"/>
                    <a:pt x="11496" y="34982"/>
                  </a:cubicBezTo>
                  <a:lnTo>
                    <a:pt x="11933" y="34212"/>
                  </a:lnTo>
                  <a:cubicBezTo>
                    <a:pt x="13161" y="34508"/>
                    <a:pt x="13958" y="34578"/>
                    <a:pt x="14408" y="35190"/>
                  </a:cubicBezTo>
                  <a:lnTo>
                    <a:pt x="14206" y="34539"/>
                  </a:lnTo>
                  <a:lnTo>
                    <a:pt x="14206" y="34539"/>
                  </a:lnTo>
                  <a:cubicBezTo>
                    <a:pt x="14289" y="34603"/>
                    <a:pt x="14461" y="34626"/>
                    <a:pt x="14688" y="34626"/>
                  </a:cubicBezTo>
                  <a:cubicBezTo>
                    <a:pt x="15317" y="34626"/>
                    <a:pt x="16363" y="34445"/>
                    <a:pt x="17056" y="34445"/>
                  </a:cubicBezTo>
                  <a:cubicBezTo>
                    <a:pt x="17669" y="34445"/>
                    <a:pt x="18005" y="34587"/>
                    <a:pt x="17529" y="35123"/>
                  </a:cubicBezTo>
                  <a:cubicBezTo>
                    <a:pt x="17846" y="34910"/>
                    <a:pt x="18098" y="34516"/>
                    <a:pt x="18858" y="34452"/>
                  </a:cubicBezTo>
                  <a:lnTo>
                    <a:pt x="19098" y="35087"/>
                  </a:lnTo>
                  <a:cubicBezTo>
                    <a:pt x="19887" y="34804"/>
                    <a:pt x="20739" y="34513"/>
                    <a:pt x="21280" y="34513"/>
                  </a:cubicBezTo>
                  <a:cubicBezTo>
                    <a:pt x="21461" y="34513"/>
                    <a:pt x="21607" y="34545"/>
                    <a:pt x="21705" y="34621"/>
                  </a:cubicBezTo>
                  <a:cubicBezTo>
                    <a:pt x="21158" y="34902"/>
                    <a:pt x="21023" y="35232"/>
                    <a:pt x="20891" y="35562"/>
                  </a:cubicBezTo>
                  <a:cubicBezTo>
                    <a:pt x="25475" y="34638"/>
                    <a:pt x="21379" y="33236"/>
                    <a:pt x="25294" y="32188"/>
                  </a:cubicBezTo>
                  <a:lnTo>
                    <a:pt x="25294" y="32188"/>
                  </a:lnTo>
                  <a:lnTo>
                    <a:pt x="25360" y="32620"/>
                  </a:lnTo>
                  <a:lnTo>
                    <a:pt x="26230" y="31906"/>
                  </a:lnTo>
                  <a:lnTo>
                    <a:pt x="27414" y="32146"/>
                  </a:lnTo>
                  <a:cubicBezTo>
                    <a:pt x="28397" y="30344"/>
                    <a:pt x="32881" y="30622"/>
                    <a:pt x="34916" y="29035"/>
                  </a:cubicBezTo>
                  <a:cubicBezTo>
                    <a:pt x="35768" y="28595"/>
                    <a:pt x="37258" y="28989"/>
                    <a:pt x="38924" y="28225"/>
                  </a:cubicBezTo>
                  <a:lnTo>
                    <a:pt x="38567" y="27646"/>
                  </a:lnTo>
                  <a:lnTo>
                    <a:pt x="38567" y="27646"/>
                  </a:lnTo>
                  <a:cubicBezTo>
                    <a:pt x="38610" y="27649"/>
                    <a:pt x="38657" y="27650"/>
                    <a:pt x="38706" y="27650"/>
                  </a:cubicBezTo>
                  <a:cubicBezTo>
                    <a:pt x="39559" y="27650"/>
                    <a:pt x="41181" y="27291"/>
                    <a:pt x="42829" y="26964"/>
                  </a:cubicBezTo>
                  <a:cubicBezTo>
                    <a:pt x="43976" y="26740"/>
                    <a:pt x="45140" y="26541"/>
                    <a:pt x="46078" y="26541"/>
                  </a:cubicBezTo>
                  <a:cubicBezTo>
                    <a:pt x="46564" y="26541"/>
                    <a:pt x="46990" y="26594"/>
                    <a:pt x="47321" y="26726"/>
                  </a:cubicBezTo>
                  <a:cubicBezTo>
                    <a:pt x="47724" y="26310"/>
                    <a:pt x="47788" y="26204"/>
                    <a:pt x="47703" y="26204"/>
                  </a:cubicBezTo>
                  <a:cubicBezTo>
                    <a:pt x="47616" y="26204"/>
                    <a:pt x="47371" y="26316"/>
                    <a:pt x="47174" y="26316"/>
                  </a:cubicBezTo>
                  <a:cubicBezTo>
                    <a:pt x="47064" y="26316"/>
                    <a:pt x="46969" y="26281"/>
                    <a:pt x="46925" y="26172"/>
                  </a:cubicBezTo>
                  <a:cubicBezTo>
                    <a:pt x="48262" y="25039"/>
                    <a:pt x="49012" y="24929"/>
                    <a:pt x="49743" y="24929"/>
                  </a:cubicBezTo>
                  <a:cubicBezTo>
                    <a:pt x="49919" y="24929"/>
                    <a:pt x="50094" y="24935"/>
                    <a:pt x="50276" y="24935"/>
                  </a:cubicBezTo>
                  <a:cubicBezTo>
                    <a:pt x="50557" y="24935"/>
                    <a:pt x="50855" y="24920"/>
                    <a:pt x="51197" y="24842"/>
                  </a:cubicBezTo>
                  <a:cubicBezTo>
                    <a:pt x="51596" y="24513"/>
                    <a:pt x="51648" y="24413"/>
                    <a:pt x="51538" y="24413"/>
                  </a:cubicBezTo>
                  <a:cubicBezTo>
                    <a:pt x="51369" y="24413"/>
                    <a:pt x="50815" y="24649"/>
                    <a:pt x="50553" y="24649"/>
                  </a:cubicBezTo>
                  <a:cubicBezTo>
                    <a:pt x="50409" y="24649"/>
                    <a:pt x="50353" y="24578"/>
                    <a:pt x="50496" y="24357"/>
                  </a:cubicBezTo>
                  <a:cubicBezTo>
                    <a:pt x="53042" y="23542"/>
                    <a:pt x="51959" y="22643"/>
                    <a:pt x="54959" y="21346"/>
                  </a:cubicBezTo>
                  <a:lnTo>
                    <a:pt x="54959" y="21346"/>
                  </a:lnTo>
                  <a:cubicBezTo>
                    <a:pt x="55435" y="21495"/>
                    <a:pt x="54381" y="22010"/>
                    <a:pt x="54221" y="22401"/>
                  </a:cubicBezTo>
                  <a:cubicBezTo>
                    <a:pt x="55030" y="21509"/>
                    <a:pt x="56385" y="20587"/>
                    <a:pt x="57872" y="19527"/>
                  </a:cubicBezTo>
                  <a:cubicBezTo>
                    <a:pt x="58617" y="19001"/>
                    <a:pt x="59394" y="18428"/>
                    <a:pt x="60151" y="17823"/>
                  </a:cubicBezTo>
                  <a:lnTo>
                    <a:pt x="60796" y="17286"/>
                  </a:lnTo>
                  <a:cubicBezTo>
                    <a:pt x="61077" y="17048"/>
                    <a:pt x="61344" y="16785"/>
                    <a:pt x="61610" y="16534"/>
                  </a:cubicBezTo>
                  <a:cubicBezTo>
                    <a:pt x="62159" y="16038"/>
                    <a:pt x="62627" y="15507"/>
                    <a:pt x="63072" y="14989"/>
                  </a:cubicBezTo>
                  <a:cubicBezTo>
                    <a:pt x="65335" y="12775"/>
                    <a:pt x="67375" y="9311"/>
                    <a:pt x="65849" y="5716"/>
                  </a:cubicBezTo>
                  <a:cubicBezTo>
                    <a:pt x="65534" y="4839"/>
                    <a:pt x="64965" y="4110"/>
                    <a:pt x="64347" y="3460"/>
                  </a:cubicBezTo>
                  <a:cubicBezTo>
                    <a:pt x="63715" y="2813"/>
                    <a:pt x="62970" y="2257"/>
                    <a:pt x="62107" y="1811"/>
                  </a:cubicBezTo>
                  <a:cubicBezTo>
                    <a:pt x="60409" y="886"/>
                    <a:pt x="58291" y="378"/>
                    <a:pt x="56200" y="109"/>
                  </a:cubicBezTo>
                  <a:lnTo>
                    <a:pt x="56010" y="340"/>
                  </a:lnTo>
                  <a:cubicBezTo>
                    <a:pt x="55587" y="226"/>
                    <a:pt x="55154" y="148"/>
                    <a:pt x="54718" y="106"/>
                  </a:cubicBezTo>
                  <a:cubicBezTo>
                    <a:pt x="54447" y="62"/>
                    <a:pt x="54172" y="23"/>
                    <a:pt x="53904" y="13"/>
                  </a:cubicBezTo>
                  <a:cubicBezTo>
                    <a:pt x="53727" y="5"/>
                    <a:pt x="53549" y="1"/>
                    <a:pt x="533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6656;p78">
              <a:extLst>
                <a:ext uri="{FF2B5EF4-FFF2-40B4-BE49-F238E27FC236}">
                  <a16:creationId xmlns:a16="http://schemas.microsoft.com/office/drawing/2014/main" id="{1074582B-BFC8-3E63-3597-88E9841B377A}"/>
                </a:ext>
              </a:extLst>
            </p:cNvPr>
            <p:cNvSpPr/>
            <p:nvPr/>
          </p:nvSpPr>
          <p:spPr>
            <a:xfrm>
              <a:off x="1341700" y="2229700"/>
              <a:ext cx="2817825" cy="1380825"/>
            </a:xfrm>
            <a:custGeom>
              <a:avLst/>
              <a:gdLst/>
              <a:ahLst/>
              <a:cxnLst/>
              <a:rect l="l" t="t" r="r" b="b"/>
              <a:pathLst>
                <a:path w="112713" h="55233" extrusionOk="0">
                  <a:moveTo>
                    <a:pt x="47658" y="10814"/>
                  </a:moveTo>
                  <a:lnTo>
                    <a:pt x="47658" y="10814"/>
                  </a:lnTo>
                  <a:cubicBezTo>
                    <a:pt x="47672" y="10840"/>
                    <a:pt x="47687" y="10866"/>
                    <a:pt x="47705" y="10889"/>
                  </a:cubicBezTo>
                  <a:lnTo>
                    <a:pt x="47705" y="10889"/>
                  </a:lnTo>
                  <a:cubicBezTo>
                    <a:pt x="47703" y="10857"/>
                    <a:pt x="47686" y="10833"/>
                    <a:pt x="47658" y="10814"/>
                  </a:cubicBezTo>
                  <a:close/>
                  <a:moveTo>
                    <a:pt x="55044" y="6285"/>
                  </a:moveTo>
                  <a:lnTo>
                    <a:pt x="55044" y="6285"/>
                  </a:lnTo>
                  <a:cubicBezTo>
                    <a:pt x="52550" y="7531"/>
                    <a:pt x="49197" y="8786"/>
                    <a:pt x="45974" y="10140"/>
                  </a:cubicBezTo>
                  <a:cubicBezTo>
                    <a:pt x="42749" y="11486"/>
                    <a:pt x="39663" y="12945"/>
                    <a:pt x="37676" y="14360"/>
                  </a:cubicBezTo>
                  <a:cubicBezTo>
                    <a:pt x="39783" y="13549"/>
                    <a:pt x="42281" y="12242"/>
                    <a:pt x="44775" y="11286"/>
                  </a:cubicBezTo>
                  <a:cubicBezTo>
                    <a:pt x="45652" y="11101"/>
                    <a:pt x="46858" y="10767"/>
                    <a:pt x="47409" y="10767"/>
                  </a:cubicBezTo>
                  <a:cubicBezTo>
                    <a:pt x="47523" y="10767"/>
                    <a:pt x="47609" y="10781"/>
                    <a:pt x="47658" y="10814"/>
                  </a:cubicBezTo>
                  <a:lnTo>
                    <a:pt x="47658" y="10814"/>
                  </a:lnTo>
                  <a:cubicBezTo>
                    <a:pt x="47601" y="10706"/>
                    <a:pt x="47560" y="10578"/>
                    <a:pt x="47391" y="10503"/>
                  </a:cubicBezTo>
                  <a:cubicBezTo>
                    <a:pt x="49299" y="9633"/>
                    <a:pt x="51223" y="8792"/>
                    <a:pt x="53166" y="7992"/>
                  </a:cubicBezTo>
                  <a:lnTo>
                    <a:pt x="53166" y="7992"/>
                  </a:lnTo>
                  <a:cubicBezTo>
                    <a:pt x="51925" y="8321"/>
                    <a:pt x="50696" y="8687"/>
                    <a:pt x="49463" y="9043"/>
                  </a:cubicBezTo>
                  <a:cubicBezTo>
                    <a:pt x="50906" y="8156"/>
                    <a:pt x="54803" y="7013"/>
                    <a:pt x="55044" y="6285"/>
                  </a:cubicBezTo>
                  <a:close/>
                  <a:moveTo>
                    <a:pt x="93716" y="1"/>
                  </a:moveTo>
                  <a:lnTo>
                    <a:pt x="93716" y="1"/>
                  </a:lnTo>
                  <a:cubicBezTo>
                    <a:pt x="90905" y="123"/>
                    <a:pt x="87092" y="153"/>
                    <a:pt x="83279" y="569"/>
                  </a:cubicBezTo>
                  <a:cubicBezTo>
                    <a:pt x="79470" y="980"/>
                    <a:pt x="75676" y="1743"/>
                    <a:pt x="72997" y="2969"/>
                  </a:cubicBezTo>
                  <a:cubicBezTo>
                    <a:pt x="72962" y="2969"/>
                    <a:pt x="72927" y="2968"/>
                    <a:pt x="72892" y="2968"/>
                  </a:cubicBezTo>
                  <a:cubicBezTo>
                    <a:pt x="70993" y="2968"/>
                    <a:pt x="68533" y="4067"/>
                    <a:pt x="67250" y="4067"/>
                  </a:cubicBezTo>
                  <a:cubicBezTo>
                    <a:pt x="67053" y="4067"/>
                    <a:pt x="66884" y="4041"/>
                    <a:pt x="66749" y="3981"/>
                  </a:cubicBezTo>
                  <a:cubicBezTo>
                    <a:pt x="62721" y="4887"/>
                    <a:pt x="60011" y="5980"/>
                    <a:pt x="57380" y="7118"/>
                  </a:cubicBezTo>
                  <a:cubicBezTo>
                    <a:pt x="54753" y="8274"/>
                    <a:pt x="52207" y="9495"/>
                    <a:pt x="48530" y="10921"/>
                  </a:cubicBezTo>
                  <a:cubicBezTo>
                    <a:pt x="48298" y="10983"/>
                    <a:pt x="48132" y="11008"/>
                    <a:pt x="48011" y="11008"/>
                  </a:cubicBezTo>
                  <a:cubicBezTo>
                    <a:pt x="47842" y="11008"/>
                    <a:pt x="47760" y="10959"/>
                    <a:pt x="47705" y="10889"/>
                  </a:cubicBezTo>
                  <a:lnTo>
                    <a:pt x="47705" y="10889"/>
                  </a:lnTo>
                  <a:cubicBezTo>
                    <a:pt x="47705" y="10890"/>
                    <a:pt x="47705" y="10892"/>
                    <a:pt x="47706" y="10894"/>
                  </a:cubicBezTo>
                  <a:cubicBezTo>
                    <a:pt x="41022" y="14600"/>
                    <a:pt x="35122" y="16771"/>
                    <a:pt x="28487" y="20817"/>
                  </a:cubicBezTo>
                  <a:cubicBezTo>
                    <a:pt x="26891" y="21784"/>
                    <a:pt x="24734" y="23040"/>
                    <a:pt x="24174" y="23040"/>
                  </a:cubicBezTo>
                  <a:cubicBezTo>
                    <a:pt x="24152" y="23040"/>
                    <a:pt x="24132" y="23038"/>
                    <a:pt x="24115" y="23034"/>
                  </a:cubicBezTo>
                  <a:cubicBezTo>
                    <a:pt x="25139" y="22266"/>
                    <a:pt x="24176" y="22536"/>
                    <a:pt x="24987" y="21848"/>
                  </a:cubicBezTo>
                  <a:lnTo>
                    <a:pt x="24987" y="21848"/>
                  </a:lnTo>
                  <a:cubicBezTo>
                    <a:pt x="22799" y="23550"/>
                    <a:pt x="25357" y="22994"/>
                    <a:pt x="21967" y="25018"/>
                  </a:cubicBezTo>
                  <a:lnTo>
                    <a:pt x="21759" y="23768"/>
                  </a:lnTo>
                  <a:cubicBezTo>
                    <a:pt x="21110" y="25640"/>
                    <a:pt x="17571" y="26290"/>
                    <a:pt x="15784" y="28619"/>
                  </a:cubicBezTo>
                  <a:cubicBezTo>
                    <a:pt x="15693" y="28641"/>
                    <a:pt x="15618" y="28652"/>
                    <a:pt x="15560" y="28652"/>
                  </a:cubicBezTo>
                  <a:cubicBezTo>
                    <a:pt x="14921" y="28652"/>
                    <a:pt x="16135" y="27383"/>
                    <a:pt x="17747" y="26187"/>
                  </a:cubicBezTo>
                  <a:lnTo>
                    <a:pt x="17747" y="26187"/>
                  </a:lnTo>
                  <a:cubicBezTo>
                    <a:pt x="15620" y="27492"/>
                    <a:pt x="15864" y="28178"/>
                    <a:pt x="14323" y="29389"/>
                  </a:cubicBezTo>
                  <a:lnTo>
                    <a:pt x="15168" y="27442"/>
                  </a:lnTo>
                  <a:lnTo>
                    <a:pt x="15168" y="27442"/>
                  </a:lnTo>
                  <a:cubicBezTo>
                    <a:pt x="14102" y="29494"/>
                    <a:pt x="12116" y="29689"/>
                    <a:pt x="11003" y="30294"/>
                  </a:cubicBezTo>
                  <a:cubicBezTo>
                    <a:pt x="11074" y="30576"/>
                    <a:pt x="12366" y="30357"/>
                    <a:pt x="10426" y="32133"/>
                  </a:cubicBezTo>
                  <a:cubicBezTo>
                    <a:pt x="10077" y="32405"/>
                    <a:pt x="9899" y="32485"/>
                    <a:pt x="9795" y="32485"/>
                  </a:cubicBezTo>
                  <a:cubicBezTo>
                    <a:pt x="9651" y="32485"/>
                    <a:pt x="9649" y="32333"/>
                    <a:pt x="9529" y="32333"/>
                  </a:cubicBezTo>
                  <a:cubicBezTo>
                    <a:pt x="9513" y="32333"/>
                    <a:pt x="9494" y="32335"/>
                    <a:pt x="9472" y="32342"/>
                  </a:cubicBezTo>
                  <a:cubicBezTo>
                    <a:pt x="9557" y="32632"/>
                    <a:pt x="9176" y="33591"/>
                    <a:pt x="8094" y="34919"/>
                  </a:cubicBezTo>
                  <a:cubicBezTo>
                    <a:pt x="8088" y="34919"/>
                    <a:pt x="8082" y="34919"/>
                    <a:pt x="8077" y="34919"/>
                  </a:cubicBezTo>
                  <a:cubicBezTo>
                    <a:pt x="7655" y="34919"/>
                    <a:pt x="8456" y="33713"/>
                    <a:pt x="8298" y="33408"/>
                  </a:cubicBezTo>
                  <a:lnTo>
                    <a:pt x="8298" y="33408"/>
                  </a:lnTo>
                  <a:cubicBezTo>
                    <a:pt x="7860" y="33908"/>
                    <a:pt x="7491" y="34385"/>
                    <a:pt x="7115" y="34797"/>
                  </a:cubicBezTo>
                  <a:cubicBezTo>
                    <a:pt x="6762" y="35229"/>
                    <a:pt x="6404" y="35597"/>
                    <a:pt x="6003" y="35904"/>
                  </a:cubicBezTo>
                  <a:cubicBezTo>
                    <a:pt x="5538" y="36786"/>
                    <a:pt x="5547" y="36954"/>
                    <a:pt x="5677" y="36954"/>
                  </a:cubicBezTo>
                  <a:cubicBezTo>
                    <a:pt x="5757" y="36954"/>
                    <a:pt x="5883" y="36891"/>
                    <a:pt x="5972" y="36891"/>
                  </a:cubicBezTo>
                  <a:cubicBezTo>
                    <a:pt x="6082" y="36891"/>
                    <a:pt x="6135" y="36989"/>
                    <a:pt x="5973" y="37428"/>
                  </a:cubicBezTo>
                  <a:cubicBezTo>
                    <a:pt x="5297" y="38378"/>
                    <a:pt x="4962" y="38689"/>
                    <a:pt x="4746" y="38689"/>
                  </a:cubicBezTo>
                  <a:cubicBezTo>
                    <a:pt x="4638" y="38689"/>
                    <a:pt x="4560" y="38612"/>
                    <a:pt x="4483" y="38499"/>
                  </a:cubicBezTo>
                  <a:cubicBezTo>
                    <a:pt x="4314" y="38250"/>
                    <a:pt x="4209" y="37817"/>
                    <a:pt x="3896" y="37817"/>
                  </a:cubicBezTo>
                  <a:cubicBezTo>
                    <a:pt x="3794" y="37817"/>
                    <a:pt x="3668" y="37864"/>
                    <a:pt x="3511" y="37980"/>
                  </a:cubicBezTo>
                  <a:cubicBezTo>
                    <a:pt x="4439" y="35131"/>
                    <a:pt x="6822" y="32232"/>
                    <a:pt x="7706" y="30989"/>
                  </a:cubicBezTo>
                  <a:lnTo>
                    <a:pt x="7706" y="30989"/>
                  </a:lnTo>
                  <a:cubicBezTo>
                    <a:pt x="6498" y="32359"/>
                    <a:pt x="5366" y="33823"/>
                    <a:pt x="4368" y="35408"/>
                  </a:cubicBezTo>
                  <a:cubicBezTo>
                    <a:pt x="4360" y="35373"/>
                    <a:pt x="4338" y="35356"/>
                    <a:pt x="4304" y="35356"/>
                  </a:cubicBezTo>
                  <a:cubicBezTo>
                    <a:pt x="4110" y="35356"/>
                    <a:pt x="3537" y="35898"/>
                    <a:pt x="3144" y="36316"/>
                  </a:cubicBezTo>
                  <a:cubicBezTo>
                    <a:pt x="2948" y="36514"/>
                    <a:pt x="2779" y="36662"/>
                    <a:pt x="2696" y="36662"/>
                  </a:cubicBezTo>
                  <a:cubicBezTo>
                    <a:pt x="2581" y="36662"/>
                    <a:pt x="2634" y="36375"/>
                    <a:pt x="3016" y="35530"/>
                  </a:cubicBezTo>
                  <a:lnTo>
                    <a:pt x="3016" y="35530"/>
                  </a:lnTo>
                  <a:cubicBezTo>
                    <a:pt x="2156" y="36738"/>
                    <a:pt x="1338" y="38138"/>
                    <a:pt x="788" y="39829"/>
                  </a:cubicBezTo>
                  <a:cubicBezTo>
                    <a:pt x="243" y="41498"/>
                    <a:pt x="0" y="43569"/>
                    <a:pt x="550" y="45603"/>
                  </a:cubicBezTo>
                  <a:cubicBezTo>
                    <a:pt x="1072" y="47641"/>
                    <a:pt x="2386" y="49380"/>
                    <a:pt x="3793" y="50483"/>
                  </a:cubicBezTo>
                  <a:cubicBezTo>
                    <a:pt x="5207" y="51607"/>
                    <a:pt x="6679" y="52280"/>
                    <a:pt x="8029" y="52749"/>
                  </a:cubicBezTo>
                  <a:cubicBezTo>
                    <a:pt x="7679" y="52523"/>
                    <a:pt x="7276" y="52283"/>
                    <a:pt x="6995" y="52083"/>
                  </a:cubicBezTo>
                  <a:cubicBezTo>
                    <a:pt x="6715" y="51864"/>
                    <a:pt x="6560" y="51678"/>
                    <a:pt x="6693" y="51613"/>
                  </a:cubicBezTo>
                  <a:lnTo>
                    <a:pt x="6693" y="51613"/>
                  </a:lnTo>
                  <a:cubicBezTo>
                    <a:pt x="8061" y="52184"/>
                    <a:pt x="8629" y="52435"/>
                    <a:pt x="8918" y="52673"/>
                  </a:cubicBezTo>
                  <a:cubicBezTo>
                    <a:pt x="9207" y="52912"/>
                    <a:pt x="9208" y="53115"/>
                    <a:pt x="9446" y="53348"/>
                  </a:cubicBezTo>
                  <a:cubicBezTo>
                    <a:pt x="9837" y="53413"/>
                    <a:pt x="10154" y="53441"/>
                    <a:pt x="10418" y="53441"/>
                  </a:cubicBezTo>
                  <a:cubicBezTo>
                    <a:pt x="11583" y="53441"/>
                    <a:pt x="11732" y="52906"/>
                    <a:pt x="12791" y="52732"/>
                  </a:cubicBezTo>
                  <a:cubicBezTo>
                    <a:pt x="14743" y="53389"/>
                    <a:pt x="15907" y="53565"/>
                    <a:pt x="16976" y="53745"/>
                  </a:cubicBezTo>
                  <a:cubicBezTo>
                    <a:pt x="18051" y="53926"/>
                    <a:pt x="19044" y="54110"/>
                    <a:pt x="20771" y="54550"/>
                  </a:cubicBezTo>
                  <a:lnTo>
                    <a:pt x="20570" y="53877"/>
                  </a:lnTo>
                  <a:lnTo>
                    <a:pt x="20570" y="53877"/>
                  </a:lnTo>
                  <a:cubicBezTo>
                    <a:pt x="21107" y="54006"/>
                    <a:pt x="21544" y="54054"/>
                    <a:pt x="21926" y="54054"/>
                  </a:cubicBezTo>
                  <a:cubicBezTo>
                    <a:pt x="22408" y="54054"/>
                    <a:pt x="22803" y="53977"/>
                    <a:pt x="23201" y="53889"/>
                  </a:cubicBezTo>
                  <a:cubicBezTo>
                    <a:pt x="23747" y="53780"/>
                    <a:pt x="24299" y="53647"/>
                    <a:pt x="25108" y="53647"/>
                  </a:cubicBezTo>
                  <a:cubicBezTo>
                    <a:pt x="25363" y="53647"/>
                    <a:pt x="25643" y="53660"/>
                    <a:pt x="25957" y="53692"/>
                  </a:cubicBezTo>
                  <a:cubicBezTo>
                    <a:pt x="26110" y="53829"/>
                    <a:pt x="25121" y="54048"/>
                    <a:pt x="24321" y="54241"/>
                  </a:cubicBezTo>
                  <a:cubicBezTo>
                    <a:pt x="24734" y="54183"/>
                    <a:pt x="25069" y="54161"/>
                    <a:pt x="25353" y="54161"/>
                  </a:cubicBezTo>
                  <a:cubicBezTo>
                    <a:pt x="26298" y="54161"/>
                    <a:pt x="26683" y="54408"/>
                    <a:pt x="27528" y="54408"/>
                  </a:cubicBezTo>
                  <a:cubicBezTo>
                    <a:pt x="27847" y="54408"/>
                    <a:pt x="28231" y="54373"/>
                    <a:pt x="28735" y="54276"/>
                  </a:cubicBezTo>
                  <a:lnTo>
                    <a:pt x="28735" y="54276"/>
                  </a:lnTo>
                  <a:lnTo>
                    <a:pt x="26993" y="55156"/>
                  </a:lnTo>
                  <a:cubicBezTo>
                    <a:pt x="28099" y="55075"/>
                    <a:pt x="29498" y="54848"/>
                    <a:pt x="30232" y="54848"/>
                  </a:cubicBezTo>
                  <a:cubicBezTo>
                    <a:pt x="30707" y="54848"/>
                    <a:pt x="30904" y="54943"/>
                    <a:pt x="30566" y="55232"/>
                  </a:cubicBezTo>
                  <a:cubicBezTo>
                    <a:pt x="33647" y="54177"/>
                    <a:pt x="39132" y="53603"/>
                    <a:pt x="42873" y="52348"/>
                  </a:cubicBezTo>
                  <a:lnTo>
                    <a:pt x="42873" y="52348"/>
                  </a:lnTo>
                  <a:lnTo>
                    <a:pt x="42737" y="52969"/>
                  </a:lnTo>
                  <a:cubicBezTo>
                    <a:pt x="44577" y="51898"/>
                    <a:pt x="50007" y="51336"/>
                    <a:pt x="51475" y="50042"/>
                  </a:cubicBezTo>
                  <a:lnTo>
                    <a:pt x="51823" y="50191"/>
                  </a:lnTo>
                  <a:cubicBezTo>
                    <a:pt x="53043" y="49582"/>
                    <a:pt x="54257" y="48975"/>
                    <a:pt x="55456" y="48338"/>
                  </a:cubicBezTo>
                  <a:cubicBezTo>
                    <a:pt x="55783" y="48254"/>
                    <a:pt x="56037" y="48221"/>
                    <a:pt x="56235" y="48221"/>
                  </a:cubicBezTo>
                  <a:cubicBezTo>
                    <a:pt x="56969" y="48221"/>
                    <a:pt x="56929" y="48674"/>
                    <a:pt x="56935" y="48674"/>
                  </a:cubicBezTo>
                  <a:cubicBezTo>
                    <a:pt x="56936" y="48674"/>
                    <a:pt x="56938" y="48659"/>
                    <a:pt x="56946" y="48626"/>
                  </a:cubicBezTo>
                  <a:cubicBezTo>
                    <a:pt x="60709" y="47310"/>
                    <a:pt x="63627" y="46224"/>
                    <a:pt x="66137" y="45634"/>
                  </a:cubicBezTo>
                  <a:cubicBezTo>
                    <a:pt x="66477" y="44683"/>
                    <a:pt x="70311" y="43041"/>
                    <a:pt x="73327" y="41661"/>
                  </a:cubicBezTo>
                  <a:cubicBezTo>
                    <a:pt x="80782" y="38799"/>
                    <a:pt x="88230" y="35029"/>
                    <a:pt x="95015" y="30459"/>
                  </a:cubicBezTo>
                  <a:cubicBezTo>
                    <a:pt x="98395" y="28161"/>
                    <a:pt x="101620" y="25676"/>
                    <a:pt x="104505" y="22937"/>
                  </a:cubicBezTo>
                  <a:cubicBezTo>
                    <a:pt x="107373" y="20204"/>
                    <a:pt x="109986" y="17230"/>
                    <a:pt x="111673" y="13880"/>
                  </a:cubicBezTo>
                  <a:cubicBezTo>
                    <a:pt x="112206" y="12906"/>
                    <a:pt x="112617" y="11588"/>
                    <a:pt x="112653" y="10214"/>
                  </a:cubicBezTo>
                  <a:cubicBezTo>
                    <a:pt x="112713" y="8839"/>
                    <a:pt x="112380" y="7492"/>
                    <a:pt x="111808" y="6491"/>
                  </a:cubicBezTo>
                  <a:lnTo>
                    <a:pt x="111808" y="6491"/>
                  </a:lnTo>
                  <a:cubicBezTo>
                    <a:pt x="112136" y="7854"/>
                    <a:pt x="112097" y="8642"/>
                    <a:pt x="112046" y="9452"/>
                  </a:cubicBezTo>
                  <a:cubicBezTo>
                    <a:pt x="111997" y="10256"/>
                    <a:pt x="111870" y="11110"/>
                    <a:pt x="111184" y="12520"/>
                  </a:cubicBezTo>
                  <a:cubicBezTo>
                    <a:pt x="110568" y="13531"/>
                    <a:pt x="109892" y="14073"/>
                    <a:pt x="109225" y="14529"/>
                  </a:cubicBezTo>
                  <a:cubicBezTo>
                    <a:pt x="108901" y="14763"/>
                    <a:pt x="108545" y="14960"/>
                    <a:pt x="108185" y="15184"/>
                  </a:cubicBezTo>
                  <a:cubicBezTo>
                    <a:pt x="107827" y="15409"/>
                    <a:pt x="107454" y="15653"/>
                    <a:pt x="107027" y="15946"/>
                  </a:cubicBezTo>
                  <a:cubicBezTo>
                    <a:pt x="107414" y="15831"/>
                    <a:pt x="107809" y="15715"/>
                    <a:pt x="108183" y="15578"/>
                  </a:cubicBezTo>
                  <a:lnTo>
                    <a:pt x="108183" y="15578"/>
                  </a:lnTo>
                  <a:cubicBezTo>
                    <a:pt x="107386" y="16982"/>
                    <a:pt x="106921" y="17337"/>
                    <a:pt x="106547" y="17628"/>
                  </a:cubicBezTo>
                  <a:cubicBezTo>
                    <a:pt x="106170" y="17926"/>
                    <a:pt x="105883" y="18170"/>
                    <a:pt x="105185" y="19304"/>
                  </a:cubicBezTo>
                  <a:lnTo>
                    <a:pt x="104523" y="18468"/>
                  </a:lnTo>
                  <a:cubicBezTo>
                    <a:pt x="104281" y="19497"/>
                    <a:pt x="102264" y="20669"/>
                    <a:pt x="101379" y="21045"/>
                  </a:cubicBezTo>
                  <a:cubicBezTo>
                    <a:pt x="101326" y="21414"/>
                    <a:pt x="101255" y="21774"/>
                    <a:pt x="101190" y="22143"/>
                  </a:cubicBezTo>
                  <a:cubicBezTo>
                    <a:pt x="99541" y="23016"/>
                    <a:pt x="98416" y="23621"/>
                    <a:pt x="97556" y="23621"/>
                  </a:cubicBezTo>
                  <a:cubicBezTo>
                    <a:pt x="97450" y="23621"/>
                    <a:pt x="97347" y="23612"/>
                    <a:pt x="97249" y="23593"/>
                  </a:cubicBezTo>
                  <a:lnTo>
                    <a:pt x="97249" y="23593"/>
                  </a:lnTo>
                  <a:lnTo>
                    <a:pt x="97807" y="24019"/>
                  </a:lnTo>
                  <a:cubicBezTo>
                    <a:pt x="97373" y="24081"/>
                    <a:pt x="95770" y="25239"/>
                    <a:pt x="94410" y="26052"/>
                  </a:cubicBezTo>
                  <a:cubicBezTo>
                    <a:pt x="93615" y="26515"/>
                    <a:pt x="92922" y="26878"/>
                    <a:pt x="92619" y="26878"/>
                  </a:cubicBezTo>
                  <a:cubicBezTo>
                    <a:pt x="92399" y="26878"/>
                    <a:pt x="92385" y="26687"/>
                    <a:pt x="92686" y="26206"/>
                  </a:cubicBezTo>
                  <a:lnTo>
                    <a:pt x="92686" y="26206"/>
                  </a:lnTo>
                  <a:cubicBezTo>
                    <a:pt x="92273" y="26661"/>
                    <a:pt x="91988" y="27236"/>
                    <a:pt x="90831" y="27860"/>
                  </a:cubicBezTo>
                  <a:lnTo>
                    <a:pt x="90314" y="27392"/>
                  </a:lnTo>
                  <a:cubicBezTo>
                    <a:pt x="88841" y="28481"/>
                    <a:pt x="87121" y="29599"/>
                    <a:pt x="86417" y="29599"/>
                  </a:cubicBezTo>
                  <a:cubicBezTo>
                    <a:pt x="86396" y="29599"/>
                    <a:pt x="86376" y="29598"/>
                    <a:pt x="86357" y="29596"/>
                  </a:cubicBezTo>
                  <a:cubicBezTo>
                    <a:pt x="87170" y="28956"/>
                    <a:pt x="87324" y="28532"/>
                    <a:pt x="87470" y="28113"/>
                  </a:cubicBezTo>
                  <a:lnTo>
                    <a:pt x="87470" y="28113"/>
                  </a:lnTo>
                  <a:cubicBezTo>
                    <a:pt x="83995" y="30012"/>
                    <a:pt x="83844" y="30642"/>
                    <a:pt x="83849" y="31309"/>
                  </a:cubicBezTo>
                  <a:cubicBezTo>
                    <a:pt x="83837" y="31951"/>
                    <a:pt x="83954" y="32591"/>
                    <a:pt x="80757" y="34213"/>
                  </a:cubicBezTo>
                  <a:lnTo>
                    <a:pt x="80639" y="33787"/>
                  </a:lnTo>
                  <a:lnTo>
                    <a:pt x="79208" y="34996"/>
                  </a:lnTo>
                  <a:lnTo>
                    <a:pt x="77250" y="35308"/>
                  </a:lnTo>
                  <a:cubicBezTo>
                    <a:pt x="76393" y="36524"/>
                    <a:pt x="74072" y="37531"/>
                    <a:pt x="71498" y="38469"/>
                  </a:cubicBezTo>
                  <a:cubicBezTo>
                    <a:pt x="68924" y="39415"/>
                    <a:pt x="66092" y="40266"/>
                    <a:pt x="64191" y="41383"/>
                  </a:cubicBezTo>
                  <a:cubicBezTo>
                    <a:pt x="62622" y="42078"/>
                    <a:pt x="60222" y="42002"/>
                    <a:pt x="57180" y="43074"/>
                  </a:cubicBezTo>
                  <a:lnTo>
                    <a:pt x="57584" y="43649"/>
                  </a:lnTo>
                  <a:cubicBezTo>
                    <a:pt x="56235" y="43722"/>
                    <a:pt x="53210" y="44377"/>
                    <a:pt x="50169" y="44797"/>
                  </a:cubicBezTo>
                  <a:cubicBezTo>
                    <a:pt x="48396" y="45044"/>
                    <a:pt x="46622" y="45216"/>
                    <a:pt x="45188" y="45216"/>
                  </a:cubicBezTo>
                  <a:cubicBezTo>
                    <a:pt x="44161" y="45216"/>
                    <a:pt x="43307" y="45128"/>
                    <a:pt x="42751" y="44915"/>
                  </a:cubicBezTo>
                  <a:cubicBezTo>
                    <a:pt x="41853" y="45328"/>
                    <a:pt x="41719" y="45423"/>
                    <a:pt x="41885" y="45423"/>
                  </a:cubicBezTo>
                  <a:cubicBezTo>
                    <a:pt x="42028" y="45423"/>
                    <a:pt x="42392" y="45353"/>
                    <a:pt x="42684" y="45353"/>
                  </a:cubicBezTo>
                  <a:cubicBezTo>
                    <a:pt x="42900" y="45353"/>
                    <a:pt x="43076" y="45392"/>
                    <a:pt x="43092" y="45527"/>
                  </a:cubicBezTo>
                  <a:cubicBezTo>
                    <a:pt x="41055" y="46287"/>
                    <a:pt x="39833" y="46493"/>
                    <a:pt x="38873" y="46493"/>
                  </a:cubicBezTo>
                  <a:cubicBezTo>
                    <a:pt x="37742" y="46493"/>
                    <a:pt x="36975" y="46207"/>
                    <a:pt x="35668" y="46207"/>
                  </a:cubicBezTo>
                  <a:cubicBezTo>
                    <a:pt x="35647" y="46207"/>
                    <a:pt x="35627" y="46207"/>
                    <a:pt x="35606" y="46208"/>
                  </a:cubicBezTo>
                  <a:cubicBezTo>
                    <a:pt x="34581" y="46500"/>
                    <a:pt x="34610" y="46563"/>
                    <a:pt x="34985" y="46563"/>
                  </a:cubicBezTo>
                  <a:cubicBezTo>
                    <a:pt x="35268" y="46563"/>
                    <a:pt x="35747" y="46528"/>
                    <a:pt x="36118" y="46528"/>
                  </a:cubicBezTo>
                  <a:cubicBezTo>
                    <a:pt x="36591" y="46528"/>
                    <a:pt x="36887" y="46586"/>
                    <a:pt x="36377" y="46851"/>
                  </a:cubicBezTo>
                  <a:cubicBezTo>
                    <a:pt x="34152" y="46969"/>
                    <a:pt x="33301" y="47271"/>
                    <a:pt x="32310" y="47631"/>
                  </a:cubicBezTo>
                  <a:cubicBezTo>
                    <a:pt x="31325" y="47963"/>
                    <a:pt x="30194" y="48352"/>
                    <a:pt x="27486" y="48352"/>
                  </a:cubicBezTo>
                  <a:cubicBezTo>
                    <a:pt x="27479" y="48352"/>
                    <a:pt x="27472" y="48352"/>
                    <a:pt x="27465" y="48352"/>
                  </a:cubicBezTo>
                  <a:cubicBezTo>
                    <a:pt x="26899" y="48026"/>
                    <a:pt x="28836" y="47983"/>
                    <a:pt x="29368" y="47668"/>
                  </a:cubicBezTo>
                  <a:lnTo>
                    <a:pt x="29368" y="47668"/>
                  </a:lnTo>
                  <a:cubicBezTo>
                    <a:pt x="27533" y="48217"/>
                    <a:pt x="24822" y="48478"/>
                    <a:pt x="21942" y="48478"/>
                  </a:cubicBezTo>
                  <a:cubicBezTo>
                    <a:pt x="19014" y="48478"/>
                    <a:pt x="15911" y="48208"/>
                    <a:pt x="13380" y="47693"/>
                  </a:cubicBezTo>
                  <a:cubicBezTo>
                    <a:pt x="11990" y="47271"/>
                    <a:pt x="10501" y="46692"/>
                    <a:pt x="9387" y="45949"/>
                  </a:cubicBezTo>
                  <a:cubicBezTo>
                    <a:pt x="9075" y="45779"/>
                    <a:pt x="8899" y="45561"/>
                    <a:pt x="8641" y="45387"/>
                  </a:cubicBezTo>
                  <a:cubicBezTo>
                    <a:pt x="8478" y="45184"/>
                    <a:pt x="8247" y="45009"/>
                    <a:pt x="8157" y="44824"/>
                  </a:cubicBezTo>
                  <a:cubicBezTo>
                    <a:pt x="7907" y="44459"/>
                    <a:pt x="7789" y="44188"/>
                    <a:pt x="7784" y="43865"/>
                  </a:cubicBezTo>
                  <a:cubicBezTo>
                    <a:pt x="7767" y="43549"/>
                    <a:pt x="7808" y="43148"/>
                    <a:pt x="7955" y="42619"/>
                  </a:cubicBezTo>
                  <a:cubicBezTo>
                    <a:pt x="8156" y="42069"/>
                    <a:pt x="8420" y="41446"/>
                    <a:pt x="8836" y="40790"/>
                  </a:cubicBezTo>
                  <a:cubicBezTo>
                    <a:pt x="9624" y="39479"/>
                    <a:pt x="10832" y="38145"/>
                    <a:pt x="12070" y="36989"/>
                  </a:cubicBezTo>
                  <a:lnTo>
                    <a:pt x="11978" y="36732"/>
                  </a:lnTo>
                  <a:cubicBezTo>
                    <a:pt x="13168" y="35887"/>
                    <a:pt x="14278" y="34846"/>
                    <a:pt x="15462" y="33740"/>
                  </a:cubicBezTo>
                  <a:cubicBezTo>
                    <a:pt x="16675" y="32653"/>
                    <a:pt x="17952" y="31501"/>
                    <a:pt x="19487" y="30543"/>
                  </a:cubicBezTo>
                  <a:lnTo>
                    <a:pt x="19487" y="30543"/>
                  </a:lnTo>
                  <a:lnTo>
                    <a:pt x="17872" y="31325"/>
                  </a:lnTo>
                  <a:cubicBezTo>
                    <a:pt x="19483" y="29556"/>
                    <a:pt x="20724" y="28978"/>
                    <a:pt x="22502" y="27570"/>
                  </a:cubicBezTo>
                  <a:lnTo>
                    <a:pt x="23943" y="27461"/>
                  </a:lnTo>
                  <a:cubicBezTo>
                    <a:pt x="25876" y="25937"/>
                    <a:pt x="24530" y="26372"/>
                    <a:pt x="25863" y="25114"/>
                  </a:cubicBezTo>
                  <a:cubicBezTo>
                    <a:pt x="27999" y="24290"/>
                    <a:pt x="31982" y="21624"/>
                    <a:pt x="32968" y="21158"/>
                  </a:cubicBezTo>
                  <a:cubicBezTo>
                    <a:pt x="32996" y="21156"/>
                    <a:pt x="33021" y="21155"/>
                    <a:pt x="33044" y="21155"/>
                  </a:cubicBezTo>
                  <a:cubicBezTo>
                    <a:pt x="33680" y="21155"/>
                    <a:pt x="32347" y="22006"/>
                    <a:pt x="32130" y="22340"/>
                  </a:cubicBezTo>
                  <a:cubicBezTo>
                    <a:pt x="34590" y="20768"/>
                    <a:pt x="34101" y="20255"/>
                    <a:pt x="37376" y="18637"/>
                  </a:cubicBezTo>
                  <a:lnTo>
                    <a:pt x="37513" y="18782"/>
                  </a:lnTo>
                  <a:cubicBezTo>
                    <a:pt x="41224" y="16440"/>
                    <a:pt x="45729" y="14291"/>
                    <a:pt x="50453" y="12350"/>
                  </a:cubicBezTo>
                  <a:cubicBezTo>
                    <a:pt x="55186" y="10423"/>
                    <a:pt x="60124" y="8675"/>
                    <a:pt x="64755" y="7060"/>
                  </a:cubicBezTo>
                  <a:lnTo>
                    <a:pt x="64755" y="7060"/>
                  </a:lnTo>
                  <a:cubicBezTo>
                    <a:pt x="64583" y="7098"/>
                    <a:pt x="64465" y="7113"/>
                    <a:pt x="64379" y="7113"/>
                  </a:cubicBezTo>
                  <a:cubicBezTo>
                    <a:pt x="64141" y="7113"/>
                    <a:pt x="64151" y="6999"/>
                    <a:pt x="63941" y="6950"/>
                  </a:cubicBezTo>
                  <a:cubicBezTo>
                    <a:pt x="68888" y="5402"/>
                    <a:pt x="74301" y="4042"/>
                    <a:pt x="79483" y="2915"/>
                  </a:cubicBezTo>
                  <a:cubicBezTo>
                    <a:pt x="84670" y="1779"/>
                    <a:pt x="89610" y="876"/>
                    <a:pt x="93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657;p78">
              <a:extLst>
                <a:ext uri="{FF2B5EF4-FFF2-40B4-BE49-F238E27FC236}">
                  <a16:creationId xmlns:a16="http://schemas.microsoft.com/office/drawing/2014/main" id="{34764699-CAC3-3E9D-9BA3-AB7AA5E334CC}"/>
                </a:ext>
              </a:extLst>
            </p:cNvPr>
            <p:cNvSpPr/>
            <p:nvPr/>
          </p:nvSpPr>
          <p:spPr>
            <a:xfrm>
              <a:off x="1170925" y="3521500"/>
              <a:ext cx="963425" cy="198550"/>
            </a:xfrm>
            <a:custGeom>
              <a:avLst/>
              <a:gdLst/>
              <a:ahLst/>
              <a:cxnLst/>
              <a:rect l="l" t="t" r="r" b="b"/>
              <a:pathLst>
                <a:path w="38537" h="7942" extrusionOk="0">
                  <a:moveTo>
                    <a:pt x="115" y="0"/>
                  </a:moveTo>
                  <a:cubicBezTo>
                    <a:pt x="37" y="0"/>
                    <a:pt x="1" y="69"/>
                    <a:pt x="7" y="208"/>
                  </a:cubicBezTo>
                  <a:cubicBezTo>
                    <a:pt x="110" y="601"/>
                    <a:pt x="571" y="1817"/>
                    <a:pt x="2507" y="3242"/>
                  </a:cubicBezTo>
                  <a:cubicBezTo>
                    <a:pt x="3048" y="3680"/>
                    <a:pt x="3691" y="4052"/>
                    <a:pt x="4320" y="4443"/>
                  </a:cubicBezTo>
                  <a:cubicBezTo>
                    <a:pt x="4553" y="4586"/>
                    <a:pt x="4806" y="4710"/>
                    <a:pt x="5045" y="4841"/>
                  </a:cubicBezTo>
                  <a:cubicBezTo>
                    <a:pt x="4521" y="4680"/>
                    <a:pt x="3851" y="4303"/>
                    <a:pt x="3087" y="3874"/>
                  </a:cubicBezTo>
                  <a:lnTo>
                    <a:pt x="3087" y="3874"/>
                  </a:lnTo>
                  <a:cubicBezTo>
                    <a:pt x="4823" y="5047"/>
                    <a:pt x="7104" y="5995"/>
                    <a:pt x="9603" y="6659"/>
                  </a:cubicBezTo>
                  <a:cubicBezTo>
                    <a:pt x="12109" y="7319"/>
                    <a:pt x="14832" y="7707"/>
                    <a:pt x="17550" y="7863"/>
                  </a:cubicBezTo>
                  <a:cubicBezTo>
                    <a:pt x="18541" y="7917"/>
                    <a:pt x="19529" y="7941"/>
                    <a:pt x="20509" y="7941"/>
                  </a:cubicBezTo>
                  <a:cubicBezTo>
                    <a:pt x="24917" y="7941"/>
                    <a:pt x="29135" y="7439"/>
                    <a:pt x="32527" y="6795"/>
                  </a:cubicBezTo>
                  <a:cubicBezTo>
                    <a:pt x="35544" y="6488"/>
                    <a:pt x="38196" y="5852"/>
                    <a:pt x="38447" y="5543"/>
                  </a:cubicBezTo>
                  <a:cubicBezTo>
                    <a:pt x="38536" y="5429"/>
                    <a:pt x="38295" y="5379"/>
                    <a:pt x="37807" y="5379"/>
                  </a:cubicBezTo>
                  <a:cubicBezTo>
                    <a:pt x="36959" y="5379"/>
                    <a:pt x="35363" y="5532"/>
                    <a:pt x="33451" y="5773"/>
                  </a:cubicBezTo>
                  <a:cubicBezTo>
                    <a:pt x="32787" y="5818"/>
                    <a:pt x="32011" y="5888"/>
                    <a:pt x="31529" y="5902"/>
                  </a:cubicBezTo>
                  <a:cubicBezTo>
                    <a:pt x="29782" y="5940"/>
                    <a:pt x="27881" y="5985"/>
                    <a:pt x="25870" y="5985"/>
                  </a:cubicBezTo>
                  <a:cubicBezTo>
                    <a:pt x="22921" y="5985"/>
                    <a:pt x="19739" y="5889"/>
                    <a:pt x="16469" y="5535"/>
                  </a:cubicBezTo>
                  <a:lnTo>
                    <a:pt x="16469" y="5535"/>
                  </a:lnTo>
                  <a:cubicBezTo>
                    <a:pt x="17516" y="5693"/>
                    <a:pt x="18636" y="5800"/>
                    <a:pt x="19713" y="5899"/>
                  </a:cubicBezTo>
                  <a:cubicBezTo>
                    <a:pt x="18095" y="5796"/>
                    <a:pt x="16508" y="5661"/>
                    <a:pt x="14762" y="5457"/>
                  </a:cubicBezTo>
                  <a:lnTo>
                    <a:pt x="14762" y="5457"/>
                  </a:lnTo>
                  <a:lnTo>
                    <a:pt x="15346" y="5648"/>
                  </a:lnTo>
                  <a:cubicBezTo>
                    <a:pt x="12640" y="5239"/>
                    <a:pt x="9539" y="4613"/>
                    <a:pt x="6966" y="3721"/>
                  </a:cubicBezTo>
                  <a:cubicBezTo>
                    <a:pt x="4339" y="2863"/>
                    <a:pt x="2489" y="1669"/>
                    <a:pt x="1410" y="870"/>
                  </a:cubicBezTo>
                  <a:cubicBezTo>
                    <a:pt x="1108" y="679"/>
                    <a:pt x="920" y="494"/>
                    <a:pt x="742" y="358"/>
                  </a:cubicBezTo>
                  <a:cubicBezTo>
                    <a:pt x="563" y="223"/>
                    <a:pt x="412" y="128"/>
                    <a:pt x="293" y="71"/>
                  </a:cubicBezTo>
                  <a:cubicBezTo>
                    <a:pt x="220" y="24"/>
                    <a:pt x="160" y="0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6658;p78">
              <a:extLst>
                <a:ext uri="{FF2B5EF4-FFF2-40B4-BE49-F238E27FC236}">
                  <a16:creationId xmlns:a16="http://schemas.microsoft.com/office/drawing/2014/main" id="{DE0BFD57-2CBD-E732-34D9-FFFD4D0F36D4}"/>
                </a:ext>
              </a:extLst>
            </p:cNvPr>
            <p:cNvSpPr/>
            <p:nvPr/>
          </p:nvSpPr>
          <p:spPr>
            <a:xfrm>
              <a:off x="1128675" y="3521725"/>
              <a:ext cx="541100" cy="215550"/>
            </a:xfrm>
            <a:custGeom>
              <a:avLst/>
              <a:gdLst/>
              <a:ahLst/>
              <a:cxnLst/>
              <a:rect l="l" t="t" r="r" b="b"/>
              <a:pathLst>
                <a:path w="21644" h="8622" extrusionOk="0">
                  <a:moveTo>
                    <a:pt x="3023" y="3913"/>
                  </a:moveTo>
                  <a:lnTo>
                    <a:pt x="3023" y="3913"/>
                  </a:lnTo>
                  <a:cubicBezTo>
                    <a:pt x="3090" y="3968"/>
                    <a:pt x="3158" y="4022"/>
                    <a:pt x="3227" y="4075"/>
                  </a:cubicBezTo>
                  <a:cubicBezTo>
                    <a:pt x="3155" y="4024"/>
                    <a:pt x="3088" y="3969"/>
                    <a:pt x="3023" y="3913"/>
                  </a:cubicBezTo>
                  <a:close/>
                  <a:moveTo>
                    <a:pt x="7710" y="6086"/>
                  </a:moveTo>
                  <a:lnTo>
                    <a:pt x="7710" y="6086"/>
                  </a:lnTo>
                  <a:cubicBezTo>
                    <a:pt x="7876" y="6139"/>
                    <a:pt x="8047" y="6191"/>
                    <a:pt x="8221" y="6244"/>
                  </a:cubicBezTo>
                  <a:lnTo>
                    <a:pt x="8221" y="6244"/>
                  </a:lnTo>
                  <a:cubicBezTo>
                    <a:pt x="8383" y="6311"/>
                    <a:pt x="8546" y="6379"/>
                    <a:pt x="8710" y="6443"/>
                  </a:cubicBezTo>
                  <a:lnTo>
                    <a:pt x="8710" y="6443"/>
                  </a:lnTo>
                  <a:cubicBezTo>
                    <a:pt x="8575" y="6411"/>
                    <a:pt x="8452" y="6381"/>
                    <a:pt x="8342" y="6356"/>
                  </a:cubicBezTo>
                  <a:lnTo>
                    <a:pt x="8342" y="6356"/>
                  </a:lnTo>
                  <a:cubicBezTo>
                    <a:pt x="8421" y="6388"/>
                    <a:pt x="8500" y="6420"/>
                    <a:pt x="8579" y="6452"/>
                  </a:cubicBezTo>
                  <a:lnTo>
                    <a:pt x="8579" y="6452"/>
                  </a:lnTo>
                  <a:cubicBezTo>
                    <a:pt x="8396" y="6396"/>
                    <a:pt x="8214" y="6336"/>
                    <a:pt x="8026" y="6285"/>
                  </a:cubicBezTo>
                  <a:lnTo>
                    <a:pt x="8026" y="6285"/>
                  </a:lnTo>
                  <a:cubicBezTo>
                    <a:pt x="8112" y="6303"/>
                    <a:pt x="8218" y="6327"/>
                    <a:pt x="8342" y="6356"/>
                  </a:cubicBezTo>
                  <a:lnTo>
                    <a:pt x="8342" y="6356"/>
                  </a:lnTo>
                  <a:cubicBezTo>
                    <a:pt x="8129" y="6268"/>
                    <a:pt x="7919" y="6178"/>
                    <a:pt x="7710" y="6086"/>
                  </a:cubicBezTo>
                  <a:close/>
                  <a:moveTo>
                    <a:pt x="310" y="0"/>
                  </a:moveTo>
                  <a:cubicBezTo>
                    <a:pt x="199" y="0"/>
                    <a:pt x="262" y="289"/>
                    <a:pt x="227" y="420"/>
                  </a:cubicBezTo>
                  <a:cubicBezTo>
                    <a:pt x="221" y="417"/>
                    <a:pt x="215" y="416"/>
                    <a:pt x="210" y="416"/>
                  </a:cubicBezTo>
                  <a:cubicBezTo>
                    <a:pt x="1" y="416"/>
                    <a:pt x="689" y="2168"/>
                    <a:pt x="2819" y="3806"/>
                  </a:cubicBezTo>
                  <a:cubicBezTo>
                    <a:pt x="3427" y="4260"/>
                    <a:pt x="4058" y="4654"/>
                    <a:pt x="4659" y="4976"/>
                  </a:cubicBezTo>
                  <a:lnTo>
                    <a:pt x="4659" y="4976"/>
                  </a:lnTo>
                  <a:cubicBezTo>
                    <a:pt x="7430" y="6630"/>
                    <a:pt x="10906" y="7707"/>
                    <a:pt x="14253" y="8386"/>
                  </a:cubicBezTo>
                  <a:cubicBezTo>
                    <a:pt x="14917" y="8538"/>
                    <a:pt x="15759" y="8615"/>
                    <a:pt x="16123" y="8621"/>
                  </a:cubicBezTo>
                  <a:cubicBezTo>
                    <a:pt x="16436" y="8614"/>
                    <a:pt x="16152" y="8512"/>
                    <a:pt x="15455" y="8390"/>
                  </a:cubicBezTo>
                  <a:cubicBezTo>
                    <a:pt x="13009" y="7934"/>
                    <a:pt x="10696" y="7301"/>
                    <a:pt x="8579" y="6452"/>
                  </a:cubicBezTo>
                  <a:lnTo>
                    <a:pt x="8579" y="6452"/>
                  </a:lnTo>
                  <a:cubicBezTo>
                    <a:pt x="8770" y="6511"/>
                    <a:pt x="8962" y="6566"/>
                    <a:pt x="9162" y="6605"/>
                  </a:cubicBezTo>
                  <a:cubicBezTo>
                    <a:pt x="9010" y="6556"/>
                    <a:pt x="8859" y="6501"/>
                    <a:pt x="8710" y="6443"/>
                  </a:cubicBezTo>
                  <a:lnTo>
                    <a:pt x="8710" y="6443"/>
                  </a:lnTo>
                  <a:cubicBezTo>
                    <a:pt x="9238" y="6569"/>
                    <a:pt x="9946" y="6742"/>
                    <a:pt x="10715" y="6913"/>
                  </a:cubicBezTo>
                  <a:lnTo>
                    <a:pt x="10715" y="6913"/>
                  </a:lnTo>
                  <a:cubicBezTo>
                    <a:pt x="10856" y="6946"/>
                    <a:pt x="10999" y="6979"/>
                    <a:pt x="11142" y="7011"/>
                  </a:cubicBezTo>
                  <a:cubicBezTo>
                    <a:pt x="13270" y="7497"/>
                    <a:pt x="15688" y="7817"/>
                    <a:pt x="18030" y="7995"/>
                  </a:cubicBezTo>
                  <a:cubicBezTo>
                    <a:pt x="18590" y="8024"/>
                    <a:pt x="19142" y="8082"/>
                    <a:pt x="19708" y="8084"/>
                  </a:cubicBezTo>
                  <a:cubicBezTo>
                    <a:pt x="20520" y="8084"/>
                    <a:pt x="21061" y="8044"/>
                    <a:pt x="21233" y="7978"/>
                  </a:cubicBezTo>
                  <a:cubicBezTo>
                    <a:pt x="21644" y="7808"/>
                    <a:pt x="20171" y="7648"/>
                    <a:pt x="18023" y="7412"/>
                  </a:cubicBezTo>
                  <a:cubicBezTo>
                    <a:pt x="17189" y="7342"/>
                    <a:pt x="16374" y="7222"/>
                    <a:pt x="15559" y="7102"/>
                  </a:cubicBezTo>
                  <a:cubicBezTo>
                    <a:pt x="14073" y="6855"/>
                    <a:pt x="12418" y="6494"/>
                    <a:pt x="10751" y="6047"/>
                  </a:cubicBezTo>
                  <a:cubicBezTo>
                    <a:pt x="9095" y="5580"/>
                    <a:pt x="7467" y="4983"/>
                    <a:pt x="6025" y="4311"/>
                  </a:cubicBezTo>
                  <a:cubicBezTo>
                    <a:pt x="4588" y="3628"/>
                    <a:pt x="3419" y="2831"/>
                    <a:pt x="2500" y="2102"/>
                  </a:cubicBezTo>
                  <a:cubicBezTo>
                    <a:pt x="2286" y="1911"/>
                    <a:pt x="2075" y="1730"/>
                    <a:pt x="1866" y="1561"/>
                  </a:cubicBezTo>
                  <a:cubicBezTo>
                    <a:pt x="1672" y="1385"/>
                    <a:pt x="1523" y="1201"/>
                    <a:pt x="1354" y="1042"/>
                  </a:cubicBezTo>
                  <a:cubicBezTo>
                    <a:pt x="997" y="730"/>
                    <a:pt x="783" y="411"/>
                    <a:pt x="550" y="174"/>
                  </a:cubicBezTo>
                  <a:cubicBezTo>
                    <a:pt x="429" y="48"/>
                    <a:pt x="355" y="0"/>
                    <a:pt x="3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659;p78">
              <a:extLst>
                <a:ext uri="{FF2B5EF4-FFF2-40B4-BE49-F238E27FC236}">
                  <a16:creationId xmlns:a16="http://schemas.microsoft.com/office/drawing/2014/main" id="{6D997750-790E-7C52-A0D1-951A1A948EE6}"/>
                </a:ext>
              </a:extLst>
            </p:cNvPr>
            <p:cNvSpPr/>
            <p:nvPr/>
          </p:nvSpPr>
          <p:spPr>
            <a:xfrm>
              <a:off x="1136475" y="3556600"/>
              <a:ext cx="39750" cy="45350"/>
            </a:xfrm>
            <a:custGeom>
              <a:avLst/>
              <a:gdLst/>
              <a:ahLst/>
              <a:cxnLst/>
              <a:rect l="l" t="t" r="r" b="b"/>
              <a:pathLst>
                <a:path w="1590" h="1814" extrusionOk="0">
                  <a:moveTo>
                    <a:pt x="0" y="1"/>
                  </a:moveTo>
                  <a:cubicBezTo>
                    <a:pt x="186" y="253"/>
                    <a:pt x="408" y="612"/>
                    <a:pt x="669" y="955"/>
                  </a:cubicBezTo>
                  <a:cubicBezTo>
                    <a:pt x="1170" y="1516"/>
                    <a:pt x="1483" y="1814"/>
                    <a:pt x="1567" y="1814"/>
                  </a:cubicBezTo>
                  <a:cubicBezTo>
                    <a:pt x="1579" y="1814"/>
                    <a:pt x="1587" y="1808"/>
                    <a:pt x="1589" y="1796"/>
                  </a:cubicBezTo>
                  <a:cubicBezTo>
                    <a:pt x="1198" y="1330"/>
                    <a:pt x="751" y="931"/>
                    <a:pt x="257" y="25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660;p78">
              <a:extLst>
                <a:ext uri="{FF2B5EF4-FFF2-40B4-BE49-F238E27FC236}">
                  <a16:creationId xmlns:a16="http://schemas.microsoft.com/office/drawing/2014/main" id="{68F1A11E-61D7-EFD7-E5F6-0DF77D18E392}"/>
                </a:ext>
              </a:extLst>
            </p:cNvPr>
            <p:cNvSpPr/>
            <p:nvPr/>
          </p:nvSpPr>
          <p:spPr>
            <a:xfrm>
              <a:off x="1130575" y="3546250"/>
              <a:ext cx="5925" cy="10375"/>
            </a:xfrm>
            <a:custGeom>
              <a:avLst/>
              <a:gdLst/>
              <a:ahLst/>
              <a:cxnLst/>
              <a:rect l="l" t="t" r="r" b="b"/>
              <a:pathLst>
                <a:path w="237" h="415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26" y="296"/>
                  </a:lnTo>
                  <a:lnTo>
                    <a:pt x="190" y="368"/>
                  </a:lnTo>
                  <a:lnTo>
                    <a:pt x="236" y="415"/>
                  </a:lnTo>
                  <a:cubicBezTo>
                    <a:pt x="66" y="184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661;p78">
              <a:extLst>
                <a:ext uri="{FF2B5EF4-FFF2-40B4-BE49-F238E27FC236}">
                  <a16:creationId xmlns:a16="http://schemas.microsoft.com/office/drawing/2014/main" id="{F61A6B78-642A-ED31-0FC3-14B36A71AB97}"/>
                </a:ext>
              </a:extLst>
            </p:cNvPr>
            <p:cNvSpPr/>
            <p:nvPr/>
          </p:nvSpPr>
          <p:spPr>
            <a:xfrm>
              <a:off x="1024072" y="1805116"/>
              <a:ext cx="3688750" cy="2174850"/>
            </a:xfrm>
            <a:custGeom>
              <a:avLst/>
              <a:gdLst/>
              <a:ahLst/>
              <a:cxnLst/>
              <a:rect l="l" t="t" r="r" b="b"/>
              <a:pathLst>
                <a:path w="147550" h="86994" extrusionOk="0">
                  <a:moveTo>
                    <a:pt x="5558" y="71005"/>
                  </a:moveTo>
                  <a:cubicBezTo>
                    <a:pt x="5558" y="71005"/>
                    <a:pt x="5558" y="71005"/>
                    <a:pt x="5557" y="71005"/>
                  </a:cubicBezTo>
                  <a:cubicBezTo>
                    <a:pt x="5558" y="71006"/>
                    <a:pt x="5559" y="71007"/>
                    <a:pt x="5559" y="71007"/>
                  </a:cubicBezTo>
                  <a:lnTo>
                    <a:pt x="5559" y="71007"/>
                  </a:lnTo>
                  <a:cubicBezTo>
                    <a:pt x="5559" y="71006"/>
                    <a:pt x="5559" y="71005"/>
                    <a:pt x="5558" y="71005"/>
                  </a:cubicBezTo>
                  <a:close/>
                  <a:moveTo>
                    <a:pt x="8781" y="73976"/>
                  </a:moveTo>
                  <a:lnTo>
                    <a:pt x="8781" y="73976"/>
                  </a:lnTo>
                  <a:cubicBezTo>
                    <a:pt x="8963" y="74099"/>
                    <a:pt x="9104" y="74196"/>
                    <a:pt x="9351" y="74339"/>
                  </a:cubicBezTo>
                  <a:lnTo>
                    <a:pt x="9276" y="74296"/>
                  </a:lnTo>
                  <a:cubicBezTo>
                    <a:pt x="9104" y="74200"/>
                    <a:pt x="8939" y="74093"/>
                    <a:pt x="8781" y="73976"/>
                  </a:cubicBezTo>
                  <a:close/>
                  <a:moveTo>
                    <a:pt x="53817" y="74699"/>
                  </a:moveTo>
                  <a:lnTo>
                    <a:pt x="52481" y="75004"/>
                  </a:lnTo>
                  <a:cubicBezTo>
                    <a:pt x="52047" y="75114"/>
                    <a:pt x="51185" y="75263"/>
                    <a:pt x="51669" y="75282"/>
                  </a:cubicBezTo>
                  <a:cubicBezTo>
                    <a:pt x="48080" y="75923"/>
                    <a:pt x="44421" y="76468"/>
                    <a:pt x="40658" y="76883"/>
                  </a:cubicBezTo>
                  <a:lnTo>
                    <a:pt x="36552" y="77329"/>
                  </a:lnTo>
                  <a:lnTo>
                    <a:pt x="31481" y="77098"/>
                  </a:lnTo>
                  <a:lnTo>
                    <a:pt x="31481" y="77098"/>
                  </a:lnTo>
                  <a:cubicBezTo>
                    <a:pt x="31547" y="77098"/>
                    <a:pt x="31613" y="77098"/>
                    <a:pt x="31680" y="77098"/>
                  </a:cubicBezTo>
                  <a:cubicBezTo>
                    <a:pt x="34988" y="77098"/>
                    <a:pt x="38757" y="76818"/>
                    <a:pt x="42224" y="76443"/>
                  </a:cubicBezTo>
                  <a:cubicBezTo>
                    <a:pt x="46146" y="76019"/>
                    <a:pt x="49999" y="75423"/>
                    <a:pt x="53817" y="74699"/>
                  </a:cubicBezTo>
                  <a:close/>
                  <a:moveTo>
                    <a:pt x="23045" y="78696"/>
                  </a:moveTo>
                  <a:lnTo>
                    <a:pt x="24064" y="78919"/>
                  </a:lnTo>
                  <a:lnTo>
                    <a:pt x="24064" y="78919"/>
                  </a:lnTo>
                  <a:lnTo>
                    <a:pt x="24051" y="78918"/>
                  </a:lnTo>
                  <a:lnTo>
                    <a:pt x="23045" y="78696"/>
                  </a:lnTo>
                  <a:close/>
                  <a:moveTo>
                    <a:pt x="11126" y="79027"/>
                  </a:moveTo>
                  <a:lnTo>
                    <a:pt x="11126" y="79027"/>
                  </a:lnTo>
                  <a:cubicBezTo>
                    <a:pt x="11923" y="79081"/>
                    <a:pt x="12708" y="79142"/>
                    <a:pt x="13488" y="79168"/>
                  </a:cubicBezTo>
                  <a:cubicBezTo>
                    <a:pt x="13466" y="79168"/>
                    <a:pt x="13444" y="79168"/>
                    <a:pt x="13423" y="79168"/>
                  </a:cubicBezTo>
                  <a:cubicBezTo>
                    <a:pt x="12721" y="79168"/>
                    <a:pt x="12016" y="79136"/>
                    <a:pt x="11298" y="79113"/>
                  </a:cubicBezTo>
                  <a:lnTo>
                    <a:pt x="11126" y="79027"/>
                  </a:lnTo>
                  <a:close/>
                  <a:moveTo>
                    <a:pt x="112988" y="0"/>
                  </a:moveTo>
                  <a:cubicBezTo>
                    <a:pt x="107168" y="0"/>
                    <a:pt x="101528" y="615"/>
                    <a:pt x="95993" y="1448"/>
                  </a:cubicBezTo>
                  <a:cubicBezTo>
                    <a:pt x="86825" y="2891"/>
                    <a:pt x="77961" y="5170"/>
                    <a:pt x="69269" y="8028"/>
                  </a:cubicBezTo>
                  <a:cubicBezTo>
                    <a:pt x="61969" y="10449"/>
                    <a:pt x="55706" y="13041"/>
                    <a:pt x="49787" y="15825"/>
                  </a:cubicBezTo>
                  <a:cubicBezTo>
                    <a:pt x="43867" y="18602"/>
                    <a:pt x="38306" y="21608"/>
                    <a:pt x="32514" y="25097"/>
                  </a:cubicBezTo>
                  <a:cubicBezTo>
                    <a:pt x="32287" y="25238"/>
                    <a:pt x="32205" y="25303"/>
                    <a:pt x="32235" y="25303"/>
                  </a:cubicBezTo>
                  <a:cubicBezTo>
                    <a:pt x="32250" y="25303"/>
                    <a:pt x="32290" y="25288"/>
                    <a:pt x="32351" y="25260"/>
                  </a:cubicBezTo>
                  <a:cubicBezTo>
                    <a:pt x="32631" y="25117"/>
                    <a:pt x="33112" y="24854"/>
                    <a:pt x="33415" y="24675"/>
                  </a:cubicBezTo>
                  <a:cubicBezTo>
                    <a:pt x="42696" y="19311"/>
                    <a:pt x="52505" y="14803"/>
                    <a:pt x="62807" y="11066"/>
                  </a:cubicBezTo>
                  <a:cubicBezTo>
                    <a:pt x="73121" y="7366"/>
                    <a:pt x="83950" y="4379"/>
                    <a:pt x="95449" y="2721"/>
                  </a:cubicBezTo>
                  <a:cubicBezTo>
                    <a:pt x="98083" y="2333"/>
                    <a:pt x="100694" y="2060"/>
                    <a:pt x="103291" y="1859"/>
                  </a:cubicBezTo>
                  <a:lnTo>
                    <a:pt x="104236" y="1807"/>
                  </a:lnTo>
                  <a:cubicBezTo>
                    <a:pt x="106154" y="1714"/>
                    <a:pt x="108082" y="1636"/>
                    <a:pt x="110019" y="1636"/>
                  </a:cubicBezTo>
                  <a:cubicBezTo>
                    <a:pt x="110475" y="1636"/>
                    <a:pt x="110931" y="1641"/>
                    <a:pt x="111388" y="1650"/>
                  </a:cubicBezTo>
                  <a:cubicBezTo>
                    <a:pt x="111184" y="1649"/>
                    <a:pt x="110981" y="1649"/>
                    <a:pt x="110777" y="1649"/>
                  </a:cubicBezTo>
                  <a:cubicBezTo>
                    <a:pt x="110147" y="1649"/>
                    <a:pt x="109518" y="1655"/>
                    <a:pt x="108889" y="1683"/>
                  </a:cubicBezTo>
                  <a:cubicBezTo>
                    <a:pt x="107239" y="1710"/>
                    <a:pt x="105836" y="1870"/>
                    <a:pt x="105724" y="1983"/>
                  </a:cubicBezTo>
                  <a:cubicBezTo>
                    <a:pt x="105722" y="2026"/>
                    <a:pt x="105954" y="2052"/>
                    <a:pt x="106336" y="2064"/>
                  </a:cubicBezTo>
                  <a:cubicBezTo>
                    <a:pt x="100277" y="2460"/>
                    <a:pt x="94447" y="3368"/>
                    <a:pt x="88724" y="4559"/>
                  </a:cubicBezTo>
                  <a:cubicBezTo>
                    <a:pt x="87009" y="4878"/>
                    <a:pt x="85448" y="5247"/>
                    <a:pt x="84107" y="5575"/>
                  </a:cubicBezTo>
                  <a:cubicBezTo>
                    <a:pt x="77501" y="6936"/>
                    <a:pt x="70969" y="8701"/>
                    <a:pt x="64537" y="10808"/>
                  </a:cubicBezTo>
                  <a:lnTo>
                    <a:pt x="62939" y="11318"/>
                  </a:lnTo>
                  <a:cubicBezTo>
                    <a:pt x="60840" y="12044"/>
                    <a:pt x="58841" y="12815"/>
                    <a:pt x="57885" y="13298"/>
                  </a:cubicBezTo>
                  <a:cubicBezTo>
                    <a:pt x="57574" y="13448"/>
                    <a:pt x="57393" y="13550"/>
                    <a:pt x="57309" y="13617"/>
                  </a:cubicBezTo>
                  <a:cubicBezTo>
                    <a:pt x="43012" y="19263"/>
                    <a:pt x="29022" y="26569"/>
                    <a:pt x="17629" y="35700"/>
                  </a:cubicBezTo>
                  <a:cubicBezTo>
                    <a:pt x="17086" y="36124"/>
                    <a:pt x="16809" y="36397"/>
                    <a:pt x="16868" y="36397"/>
                  </a:cubicBezTo>
                  <a:cubicBezTo>
                    <a:pt x="16872" y="36397"/>
                    <a:pt x="16878" y="36395"/>
                    <a:pt x="16886" y="36392"/>
                  </a:cubicBezTo>
                  <a:lnTo>
                    <a:pt x="16886" y="36392"/>
                  </a:lnTo>
                  <a:cubicBezTo>
                    <a:pt x="16667" y="36556"/>
                    <a:pt x="16382" y="36781"/>
                    <a:pt x="16135" y="36992"/>
                  </a:cubicBezTo>
                  <a:cubicBezTo>
                    <a:pt x="15477" y="37560"/>
                    <a:pt x="14776" y="38157"/>
                    <a:pt x="14068" y="38808"/>
                  </a:cubicBezTo>
                  <a:cubicBezTo>
                    <a:pt x="13349" y="39446"/>
                    <a:pt x="12604" y="40113"/>
                    <a:pt x="11864" y="40829"/>
                  </a:cubicBezTo>
                  <a:cubicBezTo>
                    <a:pt x="11613" y="41073"/>
                    <a:pt x="11458" y="41238"/>
                    <a:pt x="11483" y="41238"/>
                  </a:cubicBezTo>
                  <a:cubicBezTo>
                    <a:pt x="11490" y="41238"/>
                    <a:pt x="11511" y="41225"/>
                    <a:pt x="11548" y="41198"/>
                  </a:cubicBezTo>
                  <a:cubicBezTo>
                    <a:pt x="11723" y="41074"/>
                    <a:pt x="12105" y="40740"/>
                    <a:pt x="12394" y="40461"/>
                  </a:cubicBezTo>
                  <a:cubicBezTo>
                    <a:pt x="13927" y="39027"/>
                    <a:pt x="15479" y="37686"/>
                    <a:pt x="16914" y="36468"/>
                  </a:cubicBezTo>
                  <a:cubicBezTo>
                    <a:pt x="17065" y="36336"/>
                    <a:pt x="17163" y="36242"/>
                    <a:pt x="17181" y="36209"/>
                  </a:cubicBezTo>
                  <a:cubicBezTo>
                    <a:pt x="17530" y="35976"/>
                    <a:pt x="18066" y="35586"/>
                    <a:pt x="18582" y="35182"/>
                  </a:cubicBezTo>
                  <a:cubicBezTo>
                    <a:pt x="24560" y="30624"/>
                    <a:pt x="30833" y="26697"/>
                    <a:pt x="37341" y="23194"/>
                  </a:cubicBezTo>
                  <a:cubicBezTo>
                    <a:pt x="40591" y="21438"/>
                    <a:pt x="43909" y="19788"/>
                    <a:pt x="47296" y="18246"/>
                  </a:cubicBezTo>
                  <a:cubicBezTo>
                    <a:pt x="50673" y="16688"/>
                    <a:pt x="54130" y="15238"/>
                    <a:pt x="57666" y="13896"/>
                  </a:cubicBezTo>
                  <a:lnTo>
                    <a:pt x="57666" y="13896"/>
                  </a:lnTo>
                  <a:cubicBezTo>
                    <a:pt x="54229" y="15268"/>
                    <a:pt x="50791" y="16748"/>
                    <a:pt x="47341" y="18365"/>
                  </a:cubicBezTo>
                  <a:cubicBezTo>
                    <a:pt x="43886" y="19974"/>
                    <a:pt x="40409" y="21701"/>
                    <a:pt x="36923" y="23621"/>
                  </a:cubicBezTo>
                  <a:cubicBezTo>
                    <a:pt x="28522" y="28260"/>
                    <a:pt x="21104" y="33158"/>
                    <a:pt x="13784" y="39534"/>
                  </a:cubicBezTo>
                  <a:cubicBezTo>
                    <a:pt x="13413" y="39851"/>
                    <a:pt x="13176" y="40085"/>
                    <a:pt x="13212" y="40085"/>
                  </a:cubicBezTo>
                  <a:cubicBezTo>
                    <a:pt x="13213" y="40085"/>
                    <a:pt x="13215" y="40084"/>
                    <a:pt x="13217" y="40084"/>
                  </a:cubicBezTo>
                  <a:cubicBezTo>
                    <a:pt x="13283" y="40060"/>
                    <a:pt x="13611" y="39806"/>
                    <a:pt x="13985" y="39479"/>
                  </a:cubicBezTo>
                  <a:cubicBezTo>
                    <a:pt x="17728" y="36214"/>
                    <a:pt x="21583" y="33333"/>
                    <a:pt x="25518" y="30697"/>
                  </a:cubicBezTo>
                  <a:cubicBezTo>
                    <a:pt x="29450" y="28056"/>
                    <a:pt x="33454" y="25648"/>
                    <a:pt x="37572" y="23402"/>
                  </a:cubicBezTo>
                  <a:cubicBezTo>
                    <a:pt x="45811" y="18923"/>
                    <a:pt x="54485" y="15047"/>
                    <a:pt x="64185" y="11754"/>
                  </a:cubicBezTo>
                  <a:lnTo>
                    <a:pt x="66471" y="11001"/>
                  </a:lnTo>
                  <a:lnTo>
                    <a:pt x="66471" y="11001"/>
                  </a:lnTo>
                  <a:cubicBezTo>
                    <a:pt x="60527" y="13161"/>
                    <a:pt x="54799" y="15539"/>
                    <a:pt x="49220" y="18172"/>
                  </a:cubicBezTo>
                  <a:cubicBezTo>
                    <a:pt x="40629" y="21961"/>
                    <a:pt x="32314" y="26367"/>
                    <a:pt x="24574" y="31603"/>
                  </a:cubicBezTo>
                  <a:cubicBezTo>
                    <a:pt x="20708" y="34222"/>
                    <a:pt x="16987" y="37050"/>
                    <a:pt x="13506" y="40146"/>
                  </a:cubicBezTo>
                  <a:cubicBezTo>
                    <a:pt x="11782" y="41712"/>
                    <a:pt x="10089" y="43313"/>
                    <a:pt x="8527" y="45039"/>
                  </a:cubicBezTo>
                  <a:cubicBezTo>
                    <a:pt x="6943" y="46742"/>
                    <a:pt x="5460" y="48542"/>
                    <a:pt x="4138" y="50460"/>
                  </a:cubicBezTo>
                  <a:cubicBezTo>
                    <a:pt x="3599" y="51193"/>
                    <a:pt x="3241" y="51839"/>
                    <a:pt x="3301" y="51851"/>
                  </a:cubicBezTo>
                  <a:cubicBezTo>
                    <a:pt x="3301" y="51851"/>
                    <a:pt x="3302" y="51851"/>
                    <a:pt x="3302" y="51851"/>
                  </a:cubicBezTo>
                  <a:cubicBezTo>
                    <a:pt x="3352" y="51851"/>
                    <a:pt x="3802" y="51228"/>
                    <a:pt x="4333" y="50505"/>
                  </a:cubicBezTo>
                  <a:cubicBezTo>
                    <a:pt x="7425" y="46241"/>
                    <a:pt x="11228" y="42560"/>
                    <a:pt x="15253" y="39190"/>
                  </a:cubicBezTo>
                  <a:cubicBezTo>
                    <a:pt x="19298" y="35831"/>
                    <a:pt x="23624" y="32817"/>
                    <a:pt x="28089" y="30033"/>
                  </a:cubicBezTo>
                  <a:lnTo>
                    <a:pt x="28089" y="30033"/>
                  </a:lnTo>
                  <a:lnTo>
                    <a:pt x="26267" y="31279"/>
                  </a:lnTo>
                  <a:cubicBezTo>
                    <a:pt x="25653" y="31677"/>
                    <a:pt x="25047" y="32088"/>
                    <a:pt x="24449" y="32511"/>
                  </a:cubicBezTo>
                  <a:cubicBezTo>
                    <a:pt x="18845" y="36287"/>
                    <a:pt x="13525" y="40543"/>
                    <a:pt x="8892" y="45507"/>
                  </a:cubicBezTo>
                  <a:cubicBezTo>
                    <a:pt x="8005" y="46413"/>
                    <a:pt x="7302" y="47338"/>
                    <a:pt x="6767" y="48006"/>
                  </a:cubicBezTo>
                  <a:cubicBezTo>
                    <a:pt x="6262" y="48701"/>
                    <a:pt x="5976" y="49182"/>
                    <a:pt x="5990" y="49278"/>
                  </a:cubicBezTo>
                  <a:cubicBezTo>
                    <a:pt x="5994" y="49282"/>
                    <a:pt x="5999" y="49284"/>
                    <a:pt x="6006" y="49284"/>
                  </a:cubicBezTo>
                  <a:cubicBezTo>
                    <a:pt x="6087" y="49284"/>
                    <a:pt x="6406" y="48972"/>
                    <a:pt x="6874" y="48446"/>
                  </a:cubicBezTo>
                  <a:lnTo>
                    <a:pt x="8904" y="46240"/>
                  </a:lnTo>
                  <a:lnTo>
                    <a:pt x="8904" y="46240"/>
                  </a:lnTo>
                  <a:cubicBezTo>
                    <a:pt x="8650" y="46516"/>
                    <a:pt x="8410" y="46802"/>
                    <a:pt x="8173" y="47095"/>
                  </a:cubicBezTo>
                  <a:cubicBezTo>
                    <a:pt x="7950" y="47362"/>
                    <a:pt x="7797" y="47574"/>
                    <a:pt x="7824" y="47574"/>
                  </a:cubicBezTo>
                  <a:cubicBezTo>
                    <a:pt x="7828" y="47574"/>
                    <a:pt x="7835" y="47570"/>
                    <a:pt x="7845" y="47563"/>
                  </a:cubicBezTo>
                  <a:cubicBezTo>
                    <a:pt x="7965" y="47462"/>
                    <a:pt x="8304" y="47092"/>
                    <a:pt x="8550" y="46797"/>
                  </a:cubicBezTo>
                  <a:cubicBezTo>
                    <a:pt x="9481" y="45734"/>
                    <a:pt x="10402" y="44694"/>
                    <a:pt x="11384" y="43702"/>
                  </a:cubicBezTo>
                  <a:cubicBezTo>
                    <a:pt x="15976" y="39245"/>
                    <a:pt x="21116" y="35353"/>
                    <a:pt x="26491" y="31844"/>
                  </a:cubicBezTo>
                  <a:cubicBezTo>
                    <a:pt x="31867" y="28327"/>
                    <a:pt x="37512" y="25221"/>
                    <a:pt x="43292" y="22402"/>
                  </a:cubicBezTo>
                  <a:lnTo>
                    <a:pt x="43292" y="22402"/>
                  </a:lnTo>
                  <a:cubicBezTo>
                    <a:pt x="40190" y="23942"/>
                    <a:pt x="37129" y="25578"/>
                    <a:pt x="34110" y="27308"/>
                  </a:cubicBezTo>
                  <a:cubicBezTo>
                    <a:pt x="31103" y="29057"/>
                    <a:pt x="28140" y="30901"/>
                    <a:pt x="25251" y="32864"/>
                  </a:cubicBezTo>
                  <a:cubicBezTo>
                    <a:pt x="19487" y="36797"/>
                    <a:pt x="13981" y="41218"/>
                    <a:pt x="9252" y="46371"/>
                  </a:cubicBezTo>
                  <a:cubicBezTo>
                    <a:pt x="9349" y="46254"/>
                    <a:pt x="9394" y="46187"/>
                    <a:pt x="9376" y="46187"/>
                  </a:cubicBezTo>
                  <a:cubicBezTo>
                    <a:pt x="9361" y="46187"/>
                    <a:pt x="9299" y="46238"/>
                    <a:pt x="9182" y="46350"/>
                  </a:cubicBezTo>
                  <a:cubicBezTo>
                    <a:pt x="8962" y="46553"/>
                    <a:pt x="8567" y="46993"/>
                    <a:pt x="8398" y="47227"/>
                  </a:cubicBezTo>
                  <a:cubicBezTo>
                    <a:pt x="8297" y="47359"/>
                    <a:pt x="8261" y="47419"/>
                    <a:pt x="8277" y="47419"/>
                  </a:cubicBezTo>
                  <a:cubicBezTo>
                    <a:pt x="8293" y="47419"/>
                    <a:pt x="8360" y="47359"/>
                    <a:pt x="8465" y="47250"/>
                  </a:cubicBezTo>
                  <a:lnTo>
                    <a:pt x="8486" y="47227"/>
                  </a:lnTo>
                  <a:lnTo>
                    <a:pt x="8486" y="47227"/>
                  </a:lnTo>
                  <a:cubicBezTo>
                    <a:pt x="6047" y="50056"/>
                    <a:pt x="3794" y="53095"/>
                    <a:pt x="2287" y="56463"/>
                  </a:cubicBezTo>
                  <a:cubicBezTo>
                    <a:pt x="738" y="59781"/>
                    <a:pt x="1" y="63542"/>
                    <a:pt x="993" y="66957"/>
                  </a:cubicBezTo>
                  <a:cubicBezTo>
                    <a:pt x="1104" y="67342"/>
                    <a:pt x="1221" y="67668"/>
                    <a:pt x="1251" y="67668"/>
                  </a:cubicBezTo>
                  <a:cubicBezTo>
                    <a:pt x="1252" y="67668"/>
                    <a:pt x="1252" y="67667"/>
                    <a:pt x="1253" y="67667"/>
                  </a:cubicBezTo>
                  <a:cubicBezTo>
                    <a:pt x="1279" y="67648"/>
                    <a:pt x="1197" y="67280"/>
                    <a:pt x="1068" y="66845"/>
                  </a:cubicBezTo>
                  <a:cubicBezTo>
                    <a:pt x="686" y="65452"/>
                    <a:pt x="531" y="63982"/>
                    <a:pt x="696" y="62512"/>
                  </a:cubicBezTo>
                  <a:cubicBezTo>
                    <a:pt x="823" y="61045"/>
                    <a:pt x="1167" y="59578"/>
                    <a:pt x="1701" y="58165"/>
                  </a:cubicBezTo>
                  <a:cubicBezTo>
                    <a:pt x="2734" y="55326"/>
                    <a:pt x="4329" y="52663"/>
                    <a:pt x="6187" y="50203"/>
                  </a:cubicBezTo>
                  <a:cubicBezTo>
                    <a:pt x="9912" y="45270"/>
                    <a:pt x="14546" y="41028"/>
                    <a:pt x="19433" y="37213"/>
                  </a:cubicBezTo>
                  <a:cubicBezTo>
                    <a:pt x="29269" y="29606"/>
                    <a:pt x="40220" y="23613"/>
                    <a:pt x="51435" y="18728"/>
                  </a:cubicBezTo>
                  <a:cubicBezTo>
                    <a:pt x="52660" y="18200"/>
                    <a:pt x="53899" y="17694"/>
                    <a:pt x="55151" y="17206"/>
                  </a:cubicBezTo>
                  <a:lnTo>
                    <a:pt x="55154" y="17207"/>
                  </a:lnTo>
                  <a:cubicBezTo>
                    <a:pt x="55586" y="17153"/>
                    <a:pt x="56434" y="16893"/>
                    <a:pt x="57587" y="16549"/>
                  </a:cubicBezTo>
                  <a:lnTo>
                    <a:pt x="57587" y="16549"/>
                  </a:lnTo>
                  <a:cubicBezTo>
                    <a:pt x="49510" y="19667"/>
                    <a:pt x="41676" y="23300"/>
                    <a:pt x="34190" y="27593"/>
                  </a:cubicBezTo>
                  <a:cubicBezTo>
                    <a:pt x="27947" y="31143"/>
                    <a:pt x="21916" y="35096"/>
                    <a:pt x="16400" y="39688"/>
                  </a:cubicBezTo>
                  <a:cubicBezTo>
                    <a:pt x="15615" y="40360"/>
                    <a:pt x="14992" y="40959"/>
                    <a:pt x="15015" y="41021"/>
                  </a:cubicBezTo>
                  <a:cubicBezTo>
                    <a:pt x="15015" y="41025"/>
                    <a:pt x="15018" y="41026"/>
                    <a:pt x="15023" y="41026"/>
                  </a:cubicBezTo>
                  <a:cubicBezTo>
                    <a:pt x="15102" y="41026"/>
                    <a:pt x="15747" y="40519"/>
                    <a:pt x="16525" y="39855"/>
                  </a:cubicBezTo>
                  <a:lnTo>
                    <a:pt x="18571" y="38198"/>
                  </a:lnTo>
                  <a:lnTo>
                    <a:pt x="20661" y="36596"/>
                  </a:lnTo>
                  <a:lnTo>
                    <a:pt x="20661" y="36596"/>
                  </a:lnTo>
                  <a:cubicBezTo>
                    <a:pt x="19554" y="37534"/>
                    <a:pt x="18865" y="38187"/>
                    <a:pt x="18859" y="38334"/>
                  </a:cubicBezTo>
                  <a:cubicBezTo>
                    <a:pt x="18857" y="38356"/>
                    <a:pt x="18870" y="38366"/>
                    <a:pt x="18895" y="38366"/>
                  </a:cubicBezTo>
                  <a:cubicBezTo>
                    <a:pt x="19044" y="38366"/>
                    <a:pt x="19633" y="38017"/>
                    <a:pt x="20495" y="37437"/>
                  </a:cubicBezTo>
                  <a:lnTo>
                    <a:pt x="20495" y="37437"/>
                  </a:lnTo>
                  <a:cubicBezTo>
                    <a:pt x="17461" y="39814"/>
                    <a:pt x="14582" y="42344"/>
                    <a:pt x="11974" y="45054"/>
                  </a:cubicBezTo>
                  <a:cubicBezTo>
                    <a:pt x="9365" y="47758"/>
                    <a:pt x="7011" y="50651"/>
                    <a:pt x="5224" y="53730"/>
                  </a:cubicBezTo>
                  <a:cubicBezTo>
                    <a:pt x="5053" y="54023"/>
                    <a:pt x="4958" y="54211"/>
                    <a:pt x="4981" y="54211"/>
                  </a:cubicBezTo>
                  <a:cubicBezTo>
                    <a:pt x="4987" y="54211"/>
                    <a:pt x="4999" y="54201"/>
                    <a:pt x="5017" y="54180"/>
                  </a:cubicBezTo>
                  <a:cubicBezTo>
                    <a:pt x="5117" y="54066"/>
                    <a:pt x="5354" y="53710"/>
                    <a:pt x="5561" y="53355"/>
                  </a:cubicBezTo>
                  <a:cubicBezTo>
                    <a:pt x="8338" y="48978"/>
                    <a:pt x="12010" y="45060"/>
                    <a:pt x="15995" y="41536"/>
                  </a:cubicBezTo>
                  <a:cubicBezTo>
                    <a:pt x="19977" y="37991"/>
                    <a:pt x="24324" y="34831"/>
                    <a:pt x="28830" y="31906"/>
                  </a:cubicBezTo>
                  <a:cubicBezTo>
                    <a:pt x="36080" y="27488"/>
                    <a:pt x="43572" y="23806"/>
                    <a:pt x="52067" y="20302"/>
                  </a:cubicBezTo>
                  <a:cubicBezTo>
                    <a:pt x="64452" y="15228"/>
                    <a:pt x="76551" y="11555"/>
                    <a:pt x="88857" y="9234"/>
                  </a:cubicBezTo>
                  <a:cubicBezTo>
                    <a:pt x="93301" y="8509"/>
                    <a:pt x="97755" y="7989"/>
                    <a:pt x="102172" y="7721"/>
                  </a:cubicBezTo>
                  <a:lnTo>
                    <a:pt x="102172" y="7721"/>
                  </a:lnTo>
                  <a:cubicBezTo>
                    <a:pt x="101555" y="7817"/>
                    <a:pt x="101192" y="7910"/>
                    <a:pt x="101198" y="7990"/>
                  </a:cubicBezTo>
                  <a:cubicBezTo>
                    <a:pt x="101199" y="8009"/>
                    <a:pt x="101247" y="8023"/>
                    <a:pt x="101300" y="8038"/>
                  </a:cubicBezTo>
                  <a:cubicBezTo>
                    <a:pt x="97419" y="8310"/>
                    <a:pt x="93518" y="8785"/>
                    <a:pt x="89574" y="9436"/>
                  </a:cubicBezTo>
                  <a:cubicBezTo>
                    <a:pt x="80427" y="10935"/>
                    <a:pt x="71545" y="13318"/>
                    <a:pt x="62980" y="16290"/>
                  </a:cubicBezTo>
                  <a:cubicBezTo>
                    <a:pt x="54418" y="19275"/>
                    <a:pt x="46155" y="22847"/>
                    <a:pt x="38339" y="27099"/>
                  </a:cubicBezTo>
                  <a:cubicBezTo>
                    <a:pt x="30534" y="31347"/>
                    <a:pt x="23111" y="36241"/>
                    <a:pt x="16616" y="42032"/>
                  </a:cubicBezTo>
                  <a:cubicBezTo>
                    <a:pt x="13374" y="44922"/>
                    <a:pt x="10377" y="48051"/>
                    <a:pt x="7910" y="51446"/>
                  </a:cubicBezTo>
                  <a:cubicBezTo>
                    <a:pt x="5487" y="54820"/>
                    <a:pt x="3512" y="58563"/>
                    <a:pt x="3129" y="62125"/>
                  </a:cubicBezTo>
                  <a:cubicBezTo>
                    <a:pt x="3072" y="62577"/>
                    <a:pt x="3091" y="62984"/>
                    <a:pt x="3072" y="63350"/>
                  </a:cubicBezTo>
                  <a:cubicBezTo>
                    <a:pt x="3066" y="63715"/>
                    <a:pt x="3142" y="64013"/>
                    <a:pt x="3169" y="64261"/>
                  </a:cubicBezTo>
                  <a:cubicBezTo>
                    <a:pt x="3214" y="64677"/>
                    <a:pt x="3329" y="64898"/>
                    <a:pt x="3389" y="64898"/>
                  </a:cubicBezTo>
                  <a:cubicBezTo>
                    <a:pt x="3400" y="64898"/>
                    <a:pt x="3409" y="64890"/>
                    <a:pt x="3416" y="64874"/>
                  </a:cubicBezTo>
                  <a:cubicBezTo>
                    <a:pt x="3505" y="64670"/>
                    <a:pt x="3422" y="63197"/>
                    <a:pt x="3745" y="61436"/>
                  </a:cubicBezTo>
                  <a:cubicBezTo>
                    <a:pt x="4375" y="58117"/>
                    <a:pt x="6235" y="54698"/>
                    <a:pt x="8526" y="51607"/>
                  </a:cubicBezTo>
                  <a:cubicBezTo>
                    <a:pt x="10830" y="48495"/>
                    <a:pt x="13563" y="45611"/>
                    <a:pt x="16524" y="42925"/>
                  </a:cubicBezTo>
                  <a:cubicBezTo>
                    <a:pt x="22467" y="37558"/>
                    <a:pt x="29225" y="32875"/>
                    <a:pt x="36676" y="28640"/>
                  </a:cubicBezTo>
                  <a:cubicBezTo>
                    <a:pt x="41987" y="25620"/>
                    <a:pt x="47179" y="23114"/>
                    <a:pt x="52483" y="20854"/>
                  </a:cubicBezTo>
                  <a:cubicBezTo>
                    <a:pt x="57789" y="18601"/>
                    <a:pt x="63206" y="16558"/>
                    <a:pt x="69091" y="14735"/>
                  </a:cubicBezTo>
                  <a:cubicBezTo>
                    <a:pt x="75976" y="12588"/>
                    <a:pt x="82755" y="10953"/>
                    <a:pt x="89559" y="9821"/>
                  </a:cubicBezTo>
                  <a:cubicBezTo>
                    <a:pt x="95873" y="8774"/>
                    <a:pt x="102226" y="8152"/>
                    <a:pt x="108656" y="8152"/>
                  </a:cubicBezTo>
                  <a:cubicBezTo>
                    <a:pt x="109149" y="8152"/>
                    <a:pt x="109643" y="8156"/>
                    <a:pt x="110137" y="8163"/>
                  </a:cubicBezTo>
                  <a:cubicBezTo>
                    <a:pt x="111497" y="8225"/>
                    <a:pt x="112859" y="8278"/>
                    <a:pt x="114222" y="8375"/>
                  </a:cubicBezTo>
                  <a:cubicBezTo>
                    <a:pt x="114915" y="8406"/>
                    <a:pt x="115600" y="8468"/>
                    <a:pt x="116283" y="8537"/>
                  </a:cubicBezTo>
                  <a:cubicBezTo>
                    <a:pt x="116966" y="8601"/>
                    <a:pt x="117649" y="8657"/>
                    <a:pt x="118319" y="8758"/>
                  </a:cubicBezTo>
                  <a:cubicBezTo>
                    <a:pt x="120959" y="9111"/>
                    <a:pt x="123546" y="9624"/>
                    <a:pt x="125967" y="10397"/>
                  </a:cubicBezTo>
                  <a:cubicBezTo>
                    <a:pt x="128385" y="11161"/>
                    <a:pt x="130668" y="12167"/>
                    <a:pt x="132516" y="13483"/>
                  </a:cubicBezTo>
                  <a:cubicBezTo>
                    <a:pt x="136320" y="16122"/>
                    <a:pt x="137806" y="19737"/>
                    <a:pt x="136772" y="23836"/>
                  </a:cubicBezTo>
                  <a:cubicBezTo>
                    <a:pt x="137059" y="22601"/>
                    <a:pt x="137074" y="21424"/>
                    <a:pt x="136925" y="20321"/>
                  </a:cubicBezTo>
                  <a:cubicBezTo>
                    <a:pt x="136781" y="19213"/>
                    <a:pt x="136428" y="18170"/>
                    <a:pt x="135826" y="17219"/>
                  </a:cubicBezTo>
                  <a:cubicBezTo>
                    <a:pt x="134686" y="15295"/>
                    <a:pt x="132610" y="13646"/>
                    <a:pt x="130098" y="12446"/>
                  </a:cubicBezTo>
                  <a:cubicBezTo>
                    <a:pt x="127595" y="11226"/>
                    <a:pt x="124735" y="10378"/>
                    <a:pt x="121778" y="9832"/>
                  </a:cubicBezTo>
                  <a:cubicBezTo>
                    <a:pt x="118818" y="9279"/>
                    <a:pt x="115762" y="8972"/>
                    <a:pt x="112685" y="8867"/>
                  </a:cubicBezTo>
                  <a:cubicBezTo>
                    <a:pt x="112485" y="8860"/>
                    <a:pt x="112300" y="8857"/>
                    <a:pt x="112135" y="8857"/>
                  </a:cubicBezTo>
                  <a:cubicBezTo>
                    <a:pt x="111567" y="8857"/>
                    <a:pt x="111230" y="8893"/>
                    <a:pt x="111300" y="8937"/>
                  </a:cubicBezTo>
                  <a:cubicBezTo>
                    <a:pt x="111456" y="9009"/>
                    <a:pt x="112256" y="9049"/>
                    <a:pt x="113135" y="9111"/>
                  </a:cubicBezTo>
                  <a:cubicBezTo>
                    <a:pt x="117397" y="9339"/>
                    <a:pt x="121621" y="9904"/>
                    <a:pt x="125495" y="11058"/>
                  </a:cubicBezTo>
                  <a:cubicBezTo>
                    <a:pt x="129322" y="12207"/>
                    <a:pt x="132899" y="14023"/>
                    <a:pt x="134786" y="16477"/>
                  </a:cubicBezTo>
                  <a:cubicBezTo>
                    <a:pt x="136668" y="18879"/>
                    <a:pt x="136999" y="21767"/>
                    <a:pt x="135900" y="25139"/>
                  </a:cubicBezTo>
                  <a:cubicBezTo>
                    <a:pt x="134792" y="28478"/>
                    <a:pt x="132513" y="31866"/>
                    <a:pt x="129799" y="34938"/>
                  </a:cubicBezTo>
                  <a:cubicBezTo>
                    <a:pt x="128083" y="36418"/>
                    <a:pt x="125402" y="38736"/>
                    <a:pt x="122123" y="41210"/>
                  </a:cubicBezTo>
                  <a:cubicBezTo>
                    <a:pt x="118853" y="43689"/>
                    <a:pt x="115001" y="46326"/>
                    <a:pt x="111243" y="48676"/>
                  </a:cubicBezTo>
                  <a:cubicBezTo>
                    <a:pt x="108478" y="50425"/>
                    <a:pt x="105871" y="52009"/>
                    <a:pt x="103227" y="53593"/>
                  </a:cubicBezTo>
                  <a:cubicBezTo>
                    <a:pt x="104509" y="52935"/>
                    <a:pt x="105735" y="52258"/>
                    <a:pt x="106996" y="51569"/>
                  </a:cubicBezTo>
                  <a:lnTo>
                    <a:pt x="106996" y="51569"/>
                  </a:lnTo>
                  <a:cubicBezTo>
                    <a:pt x="103347" y="53728"/>
                    <a:pt x="100204" y="55550"/>
                    <a:pt x="97060" y="57316"/>
                  </a:cubicBezTo>
                  <a:lnTo>
                    <a:pt x="96181" y="57717"/>
                  </a:lnTo>
                  <a:cubicBezTo>
                    <a:pt x="88487" y="61016"/>
                    <a:pt x="79386" y="64671"/>
                    <a:pt x="70710" y="67242"/>
                  </a:cubicBezTo>
                  <a:lnTo>
                    <a:pt x="71383" y="67320"/>
                  </a:lnTo>
                  <a:cubicBezTo>
                    <a:pt x="69760" y="67741"/>
                    <a:pt x="68788" y="67903"/>
                    <a:pt x="67020" y="68371"/>
                  </a:cubicBezTo>
                  <a:cubicBezTo>
                    <a:pt x="67532" y="68290"/>
                    <a:pt x="68010" y="68222"/>
                    <a:pt x="68519" y="68126"/>
                  </a:cubicBezTo>
                  <a:lnTo>
                    <a:pt x="68519" y="68126"/>
                  </a:lnTo>
                  <a:lnTo>
                    <a:pt x="68414" y="68157"/>
                  </a:lnTo>
                  <a:cubicBezTo>
                    <a:pt x="66498" y="68582"/>
                    <a:pt x="64221" y="69193"/>
                    <a:pt x="61859" y="69827"/>
                  </a:cubicBezTo>
                  <a:cubicBezTo>
                    <a:pt x="56591" y="70855"/>
                    <a:pt x="50248" y="72139"/>
                    <a:pt x="43572" y="73121"/>
                  </a:cubicBezTo>
                  <a:cubicBezTo>
                    <a:pt x="38052" y="73943"/>
                    <a:pt x="32276" y="74533"/>
                    <a:pt x="26831" y="74533"/>
                  </a:cubicBezTo>
                  <a:cubicBezTo>
                    <a:pt x="25700" y="74533"/>
                    <a:pt x="24584" y="74507"/>
                    <a:pt x="23487" y="74453"/>
                  </a:cubicBezTo>
                  <a:cubicBezTo>
                    <a:pt x="22893" y="74408"/>
                    <a:pt x="22317" y="74379"/>
                    <a:pt x="21935" y="74379"/>
                  </a:cubicBezTo>
                  <a:cubicBezTo>
                    <a:pt x="21703" y="74379"/>
                    <a:pt x="21543" y="74390"/>
                    <a:pt x="21495" y="74414"/>
                  </a:cubicBezTo>
                  <a:cubicBezTo>
                    <a:pt x="21369" y="74479"/>
                    <a:pt x="22038" y="74600"/>
                    <a:pt x="23017" y="74694"/>
                  </a:cubicBezTo>
                  <a:cubicBezTo>
                    <a:pt x="25537" y="74949"/>
                    <a:pt x="27954" y="75081"/>
                    <a:pt x="30509" y="75081"/>
                  </a:cubicBezTo>
                  <a:cubicBezTo>
                    <a:pt x="31815" y="75081"/>
                    <a:pt x="33157" y="75046"/>
                    <a:pt x="34567" y="74976"/>
                  </a:cubicBezTo>
                  <a:cubicBezTo>
                    <a:pt x="42331" y="74533"/>
                    <a:pt x="49712" y="73542"/>
                    <a:pt x="57705" y="71699"/>
                  </a:cubicBezTo>
                  <a:lnTo>
                    <a:pt x="59119" y="71410"/>
                  </a:lnTo>
                  <a:lnTo>
                    <a:pt x="61191" y="71121"/>
                  </a:lnTo>
                  <a:lnTo>
                    <a:pt x="60902" y="71190"/>
                  </a:lnTo>
                  <a:lnTo>
                    <a:pt x="58214" y="71777"/>
                  </a:lnTo>
                  <a:lnTo>
                    <a:pt x="58719" y="71714"/>
                  </a:lnTo>
                  <a:lnTo>
                    <a:pt x="58719" y="71714"/>
                  </a:lnTo>
                  <a:cubicBezTo>
                    <a:pt x="55267" y="72516"/>
                    <a:pt x="51810" y="73230"/>
                    <a:pt x="48359" y="73815"/>
                  </a:cubicBezTo>
                  <a:cubicBezTo>
                    <a:pt x="41957" y="74728"/>
                    <a:pt x="34927" y="75539"/>
                    <a:pt x="28016" y="75539"/>
                  </a:cubicBezTo>
                  <a:cubicBezTo>
                    <a:pt x="27835" y="75539"/>
                    <a:pt x="27654" y="75539"/>
                    <a:pt x="27473" y="75538"/>
                  </a:cubicBezTo>
                  <a:cubicBezTo>
                    <a:pt x="23938" y="75514"/>
                    <a:pt x="20446" y="75272"/>
                    <a:pt x="17184" y="74706"/>
                  </a:cubicBezTo>
                  <a:cubicBezTo>
                    <a:pt x="13911" y="74167"/>
                    <a:pt x="10925" y="73206"/>
                    <a:pt x="8475" y="71929"/>
                  </a:cubicBezTo>
                  <a:cubicBezTo>
                    <a:pt x="7767" y="71475"/>
                    <a:pt x="7221" y="71171"/>
                    <a:pt x="7124" y="71171"/>
                  </a:cubicBezTo>
                  <a:cubicBezTo>
                    <a:pt x="7108" y="71171"/>
                    <a:pt x="7104" y="71179"/>
                    <a:pt x="7114" y="71196"/>
                  </a:cubicBezTo>
                  <a:cubicBezTo>
                    <a:pt x="7135" y="71274"/>
                    <a:pt x="7330" y="71447"/>
                    <a:pt x="7628" y="71662"/>
                  </a:cubicBezTo>
                  <a:cubicBezTo>
                    <a:pt x="7931" y="71874"/>
                    <a:pt x="8286" y="72171"/>
                    <a:pt x="8747" y="72389"/>
                  </a:cubicBezTo>
                  <a:cubicBezTo>
                    <a:pt x="11142" y="73799"/>
                    <a:pt x="14013" y="74787"/>
                    <a:pt x="16965" y="75423"/>
                  </a:cubicBezTo>
                  <a:cubicBezTo>
                    <a:pt x="19916" y="76077"/>
                    <a:pt x="22941" y="76433"/>
                    <a:pt x="25864" y="76657"/>
                  </a:cubicBezTo>
                  <a:cubicBezTo>
                    <a:pt x="26102" y="76671"/>
                    <a:pt x="25695" y="76767"/>
                    <a:pt x="26132" y="76815"/>
                  </a:cubicBezTo>
                  <a:lnTo>
                    <a:pt x="26813" y="76886"/>
                  </a:lnTo>
                  <a:cubicBezTo>
                    <a:pt x="26079" y="76849"/>
                    <a:pt x="25303" y="76810"/>
                    <a:pt x="24477" y="76736"/>
                  </a:cubicBezTo>
                  <a:cubicBezTo>
                    <a:pt x="21337" y="76690"/>
                    <a:pt x="20171" y="76532"/>
                    <a:pt x="19364" y="76458"/>
                  </a:cubicBezTo>
                  <a:lnTo>
                    <a:pt x="19350" y="76455"/>
                  </a:lnTo>
                  <a:lnTo>
                    <a:pt x="19108" y="76433"/>
                  </a:lnTo>
                  <a:cubicBezTo>
                    <a:pt x="18732" y="76398"/>
                    <a:pt x="18405" y="76367"/>
                    <a:pt x="17940" y="76292"/>
                  </a:cubicBezTo>
                  <a:lnTo>
                    <a:pt x="17940" y="76292"/>
                  </a:lnTo>
                  <a:cubicBezTo>
                    <a:pt x="17942" y="76294"/>
                    <a:pt x="17942" y="76297"/>
                    <a:pt x="17942" y="76301"/>
                  </a:cubicBezTo>
                  <a:lnTo>
                    <a:pt x="17648" y="76261"/>
                  </a:lnTo>
                  <a:lnTo>
                    <a:pt x="16291" y="75977"/>
                  </a:lnTo>
                  <a:cubicBezTo>
                    <a:pt x="15792" y="75844"/>
                    <a:pt x="15302" y="75744"/>
                    <a:pt x="15049" y="75712"/>
                  </a:cubicBezTo>
                  <a:lnTo>
                    <a:pt x="14471" y="75498"/>
                  </a:lnTo>
                  <a:cubicBezTo>
                    <a:pt x="13244" y="75094"/>
                    <a:pt x="12614" y="74920"/>
                    <a:pt x="12025" y="74666"/>
                  </a:cubicBezTo>
                  <a:cubicBezTo>
                    <a:pt x="11420" y="74436"/>
                    <a:pt x="10807" y="74204"/>
                    <a:pt x="9660" y="73638"/>
                  </a:cubicBezTo>
                  <a:lnTo>
                    <a:pt x="9660" y="73638"/>
                  </a:lnTo>
                  <a:cubicBezTo>
                    <a:pt x="9660" y="73638"/>
                    <a:pt x="9653" y="73661"/>
                    <a:pt x="9714" y="73725"/>
                  </a:cubicBezTo>
                  <a:cubicBezTo>
                    <a:pt x="9605" y="73703"/>
                    <a:pt x="8856" y="73318"/>
                    <a:pt x="8003" y="72832"/>
                  </a:cubicBezTo>
                  <a:cubicBezTo>
                    <a:pt x="7261" y="72300"/>
                    <a:pt x="7135" y="72391"/>
                    <a:pt x="5485" y="70891"/>
                  </a:cubicBezTo>
                  <a:lnTo>
                    <a:pt x="5485" y="70891"/>
                  </a:lnTo>
                  <a:lnTo>
                    <a:pt x="5569" y="70994"/>
                  </a:lnTo>
                  <a:cubicBezTo>
                    <a:pt x="5641" y="71106"/>
                    <a:pt x="5856" y="71280"/>
                    <a:pt x="6246" y="71663"/>
                  </a:cubicBezTo>
                  <a:cubicBezTo>
                    <a:pt x="6246" y="71663"/>
                    <a:pt x="6246" y="71663"/>
                    <a:pt x="6246" y="71663"/>
                  </a:cubicBezTo>
                  <a:cubicBezTo>
                    <a:pt x="6245" y="71663"/>
                    <a:pt x="6217" y="71656"/>
                    <a:pt x="5559" y="71007"/>
                  </a:cubicBezTo>
                  <a:lnTo>
                    <a:pt x="5559" y="71007"/>
                  </a:lnTo>
                  <a:cubicBezTo>
                    <a:pt x="5562" y="71017"/>
                    <a:pt x="5572" y="71063"/>
                    <a:pt x="5668" y="71248"/>
                  </a:cubicBezTo>
                  <a:cubicBezTo>
                    <a:pt x="5668" y="71248"/>
                    <a:pt x="5668" y="71248"/>
                    <a:pt x="5667" y="71248"/>
                  </a:cubicBezTo>
                  <a:cubicBezTo>
                    <a:pt x="5666" y="71248"/>
                    <a:pt x="5640" y="71240"/>
                    <a:pt x="5433" y="70866"/>
                  </a:cubicBezTo>
                  <a:lnTo>
                    <a:pt x="5092" y="70640"/>
                  </a:lnTo>
                  <a:lnTo>
                    <a:pt x="4949" y="70454"/>
                  </a:lnTo>
                  <a:cubicBezTo>
                    <a:pt x="4784" y="70283"/>
                    <a:pt x="4564" y="69873"/>
                    <a:pt x="4105" y="69116"/>
                  </a:cubicBezTo>
                  <a:cubicBezTo>
                    <a:pt x="4030" y="69003"/>
                    <a:pt x="3854" y="68731"/>
                    <a:pt x="3408" y="68052"/>
                  </a:cubicBezTo>
                  <a:cubicBezTo>
                    <a:pt x="3408" y="68052"/>
                    <a:pt x="3299" y="67856"/>
                    <a:pt x="3207" y="67717"/>
                  </a:cubicBezTo>
                  <a:cubicBezTo>
                    <a:pt x="3170" y="67711"/>
                    <a:pt x="3178" y="67715"/>
                    <a:pt x="2784" y="67114"/>
                  </a:cubicBezTo>
                  <a:cubicBezTo>
                    <a:pt x="2784" y="67114"/>
                    <a:pt x="2784" y="67114"/>
                    <a:pt x="2783" y="67114"/>
                  </a:cubicBezTo>
                  <a:cubicBezTo>
                    <a:pt x="2778" y="67114"/>
                    <a:pt x="2745" y="67117"/>
                    <a:pt x="2741" y="67186"/>
                  </a:cubicBezTo>
                  <a:cubicBezTo>
                    <a:pt x="2803" y="67396"/>
                    <a:pt x="2802" y="67396"/>
                    <a:pt x="2740" y="67481"/>
                  </a:cubicBezTo>
                  <a:cubicBezTo>
                    <a:pt x="2740" y="67481"/>
                    <a:pt x="2820" y="67728"/>
                    <a:pt x="2929" y="68067"/>
                  </a:cubicBezTo>
                  <a:cubicBezTo>
                    <a:pt x="3047" y="68399"/>
                    <a:pt x="3094" y="68474"/>
                    <a:pt x="3760" y="69608"/>
                  </a:cubicBezTo>
                  <a:cubicBezTo>
                    <a:pt x="3676" y="69526"/>
                    <a:pt x="3587" y="69453"/>
                    <a:pt x="3530" y="69377"/>
                  </a:cubicBezTo>
                  <a:cubicBezTo>
                    <a:pt x="3475" y="69351"/>
                    <a:pt x="3427" y="69330"/>
                    <a:pt x="3393" y="69330"/>
                  </a:cubicBezTo>
                  <a:cubicBezTo>
                    <a:pt x="3272" y="69330"/>
                    <a:pt x="3342" y="69601"/>
                    <a:pt x="3954" y="70872"/>
                  </a:cubicBezTo>
                  <a:lnTo>
                    <a:pt x="4397" y="71414"/>
                  </a:lnTo>
                  <a:cubicBezTo>
                    <a:pt x="4546" y="71584"/>
                    <a:pt x="4710" y="71810"/>
                    <a:pt x="4938" y="72042"/>
                  </a:cubicBezTo>
                  <a:cubicBezTo>
                    <a:pt x="5181" y="72265"/>
                    <a:pt x="5454" y="72520"/>
                    <a:pt x="5755" y="72798"/>
                  </a:cubicBezTo>
                  <a:cubicBezTo>
                    <a:pt x="7302" y="73957"/>
                    <a:pt x="7295" y="73979"/>
                    <a:pt x="9315" y="75050"/>
                  </a:cubicBezTo>
                  <a:cubicBezTo>
                    <a:pt x="9315" y="75050"/>
                    <a:pt x="9753" y="75288"/>
                    <a:pt x="10544" y="75646"/>
                  </a:cubicBezTo>
                  <a:lnTo>
                    <a:pt x="11681" y="76243"/>
                  </a:lnTo>
                  <a:lnTo>
                    <a:pt x="11691" y="76247"/>
                  </a:lnTo>
                  <a:cubicBezTo>
                    <a:pt x="11274" y="76090"/>
                    <a:pt x="10862" y="75945"/>
                    <a:pt x="10516" y="75833"/>
                  </a:cubicBezTo>
                  <a:cubicBezTo>
                    <a:pt x="10053" y="75668"/>
                    <a:pt x="9770" y="75580"/>
                    <a:pt x="9679" y="75580"/>
                  </a:cubicBezTo>
                  <a:cubicBezTo>
                    <a:pt x="9576" y="75580"/>
                    <a:pt x="9720" y="75693"/>
                    <a:pt x="10129" y="75931"/>
                  </a:cubicBezTo>
                  <a:cubicBezTo>
                    <a:pt x="9936" y="75891"/>
                    <a:pt x="9789" y="75873"/>
                    <a:pt x="9683" y="75873"/>
                  </a:cubicBezTo>
                  <a:cubicBezTo>
                    <a:pt x="9469" y="75873"/>
                    <a:pt x="9426" y="75949"/>
                    <a:pt x="9521" y="76089"/>
                  </a:cubicBezTo>
                  <a:cubicBezTo>
                    <a:pt x="9658" y="76309"/>
                    <a:pt x="10114" y="76645"/>
                    <a:pt x="10781" y="77027"/>
                  </a:cubicBezTo>
                  <a:cubicBezTo>
                    <a:pt x="10581" y="76991"/>
                    <a:pt x="10423" y="76973"/>
                    <a:pt x="10309" y="76973"/>
                  </a:cubicBezTo>
                  <a:cubicBezTo>
                    <a:pt x="10158" y="76973"/>
                    <a:pt x="10084" y="77005"/>
                    <a:pt x="10096" y="77072"/>
                  </a:cubicBezTo>
                  <a:cubicBezTo>
                    <a:pt x="9217" y="76844"/>
                    <a:pt x="8516" y="76603"/>
                    <a:pt x="7938" y="76479"/>
                  </a:cubicBezTo>
                  <a:cubicBezTo>
                    <a:pt x="7378" y="76319"/>
                    <a:pt x="6965" y="76219"/>
                    <a:pt x="6686" y="76215"/>
                  </a:cubicBezTo>
                  <a:lnTo>
                    <a:pt x="6374" y="76304"/>
                  </a:lnTo>
                  <a:cubicBezTo>
                    <a:pt x="6736" y="76745"/>
                    <a:pt x="8012" y="77753"/>
                    <a:pt x="10147" y="78753"/>
                  </a:cubicBezTo>
                  <a:lnTo>
                    <a:pt x="10787" y="79074"/>
                  </a:lnTo>
                  <a:lnTo>
                    <a:pt x="10088" y="79003"/>
                  </a:lnTo>
                  <a:lnTo>
                    <a:pt x="10088" y="79003"/>
                  </a:lnTo>
                  <a:cubicBezTo>
                    <a:pt x="11391" y="79845"/>
                    <a:pt x="13478" y="80760"/>
                    <a:pt x="15697" y="81554"/>
                  </a:cubicBezTo>
                  <a:cubicBezTo>
                    <a:pt x="17916" y="82367"/>
                    <a:pt x="20265" y="82959"/>
                    <a:pt x="22064" y="83491"/>
                  </a:cubicBezTo>
                  <a:cubicBezTo>
                    <a:pt x="22970" y="83709"/>
                    <a:pt x="23878" y="83889"/>
                    <a:pt x="24793" y="84092"/>
                  </a:cubicBezTo>
                  <a:cubicBezTo>
                    <a:pt x="26777" y="84505"/>
                    <a:pt x="29966" y="84927"/>
                    <a:pt x="33689" y="85020"/>
                  </a:cubicBezTo>
                  <a:cubicBezTo>
                    <a:pt x="34687" y="85025"/>
                    <a:pt x="35689" y="85051"/>
                    <a:pt x="36689" y="85051"/>
                  </a:cubicBezTo>
                  <a:cubicBezTo>
                    <a:pt x="36998" y="85051"/>
                    <a:pt x="37308" y="85049"/>
                    <a:pt x="37617" y="85042"/>
                  </a:cubicBezTo>
                  <a:lnTo>
                    <a:pt x="40089" y="84952"/>
                  </a:lnTo>
                  <a:lnTo>
                    <a:pt x="40089" y="84952"/>
                  </a:lnTo>
                  <a:cubicBezTo>
                    <a:pt x="35956" y="85454"/>
                    <a:pt x="33639" y="85802"/>
                    <a:pt x="34429" y="86267"/>
                  </a:cubicBezTo>
                  <a:cubicBezTo>
                    <a:pt x="35111" y="86659"/>
                    <a:pt x="37941" y="86994"/>
                    <a:pt x="41889" y="86994"/>
                  </a:cubicBezTo>
                  <a:cubicBezTo>
                    <a:pt x="45678" y="86994"/>
                    <a:pt x="50497" y="86686"/>
                    <a:pt x="55437" y="85825"/>
                  </a:cubicBezTo>
                  <a:cubicBezTo>
                    <a:pt x="68922" y="83696"/>
                    <a:pt x="81658" y="79589"/>
                    <a:pt x="93901" y="74194"/>
                  </a:cubicBezTo>
                  <a:cubicBezTo>
                    <a:pt x="100012" y="71456"/>
                    <a:pt x="106029" y="68420"/>
                    <a:pt x="111865" y="64876"/>
                  </a:cubicBezTo>
                  <a:cubicBezTo>
                    <a:pt x="114795" y="63131"/>
                    <a:pt x="117668" y="61233"/>
                    <a:pt x="120498" y="59216"/>
                  </a:cubicBezTo>
                  <a:cubicBezTo>
                    <a:pt x="123331" y="57207"/>
                    <a:pt x="126111" y="55052"/>
                    <a:pt x="128803" y="52699"/>
                  </a:cubicBezTo>
                  <a:cubicBezTo>
                    <a:pt x="132803" y="49244"/>
                    <a:pt x="136497" y="45482"/>
                    <a:pt x="139755" y="41199"/>
                  </a:cubicBezTo>
                  <a:cubicBezTo>
                    <a:pt x="141391" y="39071"/>
                    <a:pt x="142871" y="36737"/>
                    <a:pt x="144159" y="34200"/>
                  </a:cubicBezTo>
                  <a:cubicBezTo>
                    <a:pt x="145431" y="31657"/>
                    <a:pt x="146509" y="28858"/>
                    <a:pt x="147027" y="25696"/>
                  </a:cubicBezTo>
                  <a:cubicBezTo>
                    <a:pt x="147550" y="22561"/>
                    <a:pt x="147409" y="18976"/>
                    <a:pt x="146199" y="15662"/>
                  </a:cubicBezTo>
                  <a:cubicBezTo>
                    <a:pt x="145033" y="12324"/>
                    <a:pt x="142783" y="9512"/>
                    <a:pt x="140350" y="7502"/>
                  </a:cubicBezTo>
                  <a:cubicBezTo>
                    <a:pt x="137895" y="5469"/>
                    <a:pt x="135247" y="4107"/>
                    <a:pt x="132623" y="3082"/>
                  </a:cubicBezTo>
                  <a:cubicBezTo>
                    <a:pt x="129989" y="2052"/>
                    <a:pt x="127351" y="1388"/>
                    <a:pt x="124721" y="909"/>
                  </a:cubicBezTo>
                  <a:cubicBezTo>
                    <a:pt x="120718" y="266"/>
                    <a:pt x="116814" y="0"/>
                    <a:pt x="1129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662;p78">
              <a:extLst>
                <a:ext uri="{FF2B5EF4-FFF2-40B4-BE49-F238E27FC236}">
                  <a16:creationId xmlns:a16="http://schemas.microsoft.com/office/drawing/2014/main" id="{6B13B6AC-997D-502B-D256-306EA51B8113}"/>
                </a:ext>
              </a:extLst>
            </p:cNvPr>
            <p:cNvSpPr/>
            <p:nvPr/>
          </p:nvSpPr>
          <p:spPr>
            <a:xfrm>
              <a:off x="4048750" y="2284700"/>
              <a:ext cx="795800" cy="1154850"/>
            </a:xfrm>
            <a:custGeom>
              <a:avLst/>
              <a:gdLst/>
              <a:ahLst/>
              <a:cxnLst/>
              <a:rect l="l" t="t" r="r" b="b"/>
              <a:pathLst>
                <a:path w="31832" h="46194" extrusionOk="0">
                  <a:moveTo>
                    <a:pt x="30583" y="0"/>
                  </a:moveTo>
                  <a:cubicBezTo>
                    <a:pt x="30474" y="0"/>
                    <a:pt x="30387" y="137"/>
                    <a:pt x="30340" y="405"/>
                  </a:cubicBezTo>
                  <a:cubicBezTo>
                    <a:pt x="30184" y="942"/>
                    <a:pt x="30101" y="2036"/>
                    <a:pt x="29922" y="3559"/>
                  </a:cubicBezTo>
                  <a:cubicBezTo>
                    <a:pt x="29705" y="5062"/>
                    <a:pt x="29393" y="7013"/>
                    <a:pt x="28734" y="9129"/>
                  </a:cubicBezTo>
                  <a:cubicBezTo>
                    <a:pt x="28365" y="10412"/>
                    <a:pt x="27878" y="11553"/>
                    <a:pt x="27387" y="12698"/>
                  </a:cubicBezTo>
                  <a:cubicBezTo>
                    <a:pt x="27197" y="13113"/>
                    <a:pt x="26975" y="13479"/>
                    <a:pt x="26776" y="13863"/>
                  </a:cubicBezTo>
                  <a:cubicBezTo>
                    <a:pt x="27065" y="13036"/>
                    <a:pt x="27477" y="11856"/>
                    <a:pt x="27954" y="10488"/>
                  </a:cubicBezTo>
                  <a:lnTo>
                    <a:pt x="27954" y="10488"/>
                  </a:lnTo>
                  <a:cubicBezTo>
                    <a:pt x="26675" y="13872"/>
                    <a:pt x="24957" y="16980"/>
                    <a:pt x="23047" y="19869"/>
                  </a:cubicBezTo>
                  <a:cubicBezTo>
                    <a:pt x="21146" y="22767"/>
                    <a:pt x="19053" y="25462"/>
                    <a:pt x="16946" y="28007"/>
                  </a:cubicBezTo>
                  <a:cubicBezTo>
                    <a:pt x="12714" y="33055"/>
                    <a:pt x="8393" y="37515"/>
                    <a:pt x="5006" y="41083"/>
                  </a:cubicBezTo>
                  <a:cubicBezTo>
                    <a:pt x="2281" y="43257"/>
                    <a:pt x="0" y="45381"/>
                    <a:pt x="10" y="46017"/>
                  </a:cubicBezTo>
                  <a:cubicBezTo>
                    <a:pt x="13" y="46136"/>
                    <a:pt x="98" y="46193"/>
                    <a:pt x="252" y="46193"/>
                  </a:cubicBezTo>
                  <a:cubicBezTo>
                    <a:pt x="920" y="46193"/>
                    <a:pt x="2887" y="45116"/>
                    <a:pt x="5159" y="43322"/>
                  </a:cubicBezTo>
                  <a:cubicBezTo>
                    <a:pt x="5799" y="42868"/>
                    <a:pt x="6526" y="42306"/>
                    <a:pt x="7010" y="42006"/>
                  </a:cubicBezTo>
                  <a:cubicBezTo>
                    <a:pt x="9188" y="40666"/>
                    <a:pt x="11513" y="38981"/>
                    <a:pt x="13918" y="36957"/>
                  </a:cubicBezTo>
                  <a:cubicBezTo>
                    <a:pt x="16330" y="34949"/>
                    <a:pt x="18804" y="32545"/>
                    <a:pt x="21283" y="29755"/>
                  </a:cubicBezTo>
                  <a:lnTo>
                    <a:pt x="21283" y="29755"/>
                  </a:lnTo>
                  <a:cubicBezTo>
                    <a:pt x="20291" y="30808"/>
                    <a:pt x="19227" y="31821"/>
                    <a:pt x="18206" y="32786"/>
                  </a:cubicBezTo>
                  <a:cubicBezTo>
                    <a:pt x="19677" y="31280"/>
                    <a:pt x="21122" y="29763"/>
                    <a:pt x="22593" y="27802"/>
                  </a:cubicBezTo>
                  <a:lnTo>
                    <a:pt x="22593" y="27802"/>
                  </a:lnTo>
                  <a:lnTo>
                    <a:pt x="21905" y="28317"/>
                  </a:lnTo>
                  <a:cubicBezTo>
                    <a:pt x="24414" y="25571"/>
                    <a:pt x="27099" y="21765"/>
                    <a:pt x="29062" y="17407"/>
                  </a:cubicBezTo>
                  <a:cubicBezTo>
                    <a:pt x="29563" y="16354"/>
                    <a:pt x="29963" y="15148"/>
                    <a:pt x="30368" y="14065"/>
                  </a:cubicBezTo>
                  <a:cubicBezTo>
                    <a:pt x="30540" y="13476"/>
                    <a:pt x="30709" y="12897"/>
                    <a:pt x="30875" y="12327"/>
                  </a:cubicBezTo>
                  <a:cubicBezTo>
                    <a:pt x="30952" y="12044"/>
                    <a:pt x="31028" y="11763"/>
                    <a:pt x="31104" y="11485"/>
                  </a:cubicBezTo>
                  <a:cubicBezTo>
                    <a:pt x="31163" y="11187"/>
                    <a:pt x="31222" y="10893"/>
                    <a:pt x="31281" y="10602"/>
                  </a:cubicBezTo>
                  <a:cubicBezTo>
                    <a:pt x="31394" y="10022"/>
                    <a:pt x="31492" y="9457"/>
                    <a:pt x="31581" y="8910"/>
                  </a:cubicBezTo>
                  <a:cubicBezTo>
                    <a:pt x="31655" y="8347"/>
                    <a:pt x="31695" y="7770"/>
                    <a:pt x="31736" y="7234"/>
                  </a:cubicBezTo>
                  <a:cubicBezTo>
                    <a:pt x="31832" y="6179"/>
                    <a:pt x="31800" y="5124"/>
                    <a:pt x="31739" y="4201"/>
                  </a:cubicBezTo>
                  <a:cubicBezTo>
                    <a:pt x="31486" y="1349"/>
                    <a:pt x="30925" y="0"/>
                    <a:pt x="305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663;p78">
              <a:extLst>
                <a:ext uri="{FF2B5EF4-FFF2-40B4-BE49-F238E27FC236}">
                  <a16:creationId xmlns:a16="http://schemas.microsoft.com/office/drawing/2014/main" id="{FC8FAD8E-B84D-BE75-4F5A-17BA2CC5E202}"/>
                </a:ext>
              </a:extLst>
            </p:cNvPr>
            <p:cNvSpPr/>
            <p:nvPr/>
          </p:nvSpPr>
          <p:spPr>
            <a:xfrm>
              <a:off x="4431100" y="2248950"/>
              <a:ext cx="344675" cy="783650"/>
            </a:xfrm>
            <a:custGeom>
              <a:avLst/>
              <a:gdLst/>
              <a:ahLst/>
              <a:cxnLst/>
              <a:rect l="l" t="t" r="r" b="b"/>
              <a:pathLst>
                <a:path w="13787" h="31346" extrusionOk="0">
                  <a:moveTo>
                    <a:pt x="12507" y="0"/>
                  </a:moveTo>
                  <a:cubicBezTo>
                    <a:pt x="12325" y="0"/>
                    <a:pt x="12244" y="605"/>
                    <a:pt x="12093" y="811"/>
                  </a:cubicBezTo>
                  <a:cubicBezTo>
                    <a:pt x="12075" y="800"/>
                    <a:pt x="12059" y="794"/>
                    <a:pt x="12044" y="794"/>
                  </a:cubicBezTo>
                  <a:cubicBezTo>
                    <a:pt x="11959" y="794"/>
                    <a:pt x="11910" y="972"/>
                    <a:pt x="11890" y="1297"/>
                  </a:cubicBezTo>
                  <a:cubicBezTo>
                    <a:pt x="11862" y="1678"/>
                    <a:pt x="11903" y="2268"/>
                    <a:pt x="11857" y="2994"/>
                  </a:cubicBezTo>
                  <a:cubicBezTo>
                    <a:pt x="11831" y="3724"/>
                    <a:pt x="11844" y="4620"/>
                    <a:pt x="11719" y="5575"/>
                  </a:cubicBezTo>
                  <a:cubicBezTo>
                    <a:pt x="11651" y="6559"/>
                    <a:pt x="11471" y="7586"/>
                    <a:pt x="11276" y="8681"/>
                  </a:cubicBezTo>
                  <a:cubicBezTo>
                    <a:pt x="11041" y="9828"/>
                    <a:pt x="10769" y="10895"/>
                    <a:pt x="10501" y="11849"/>
                  </a:cubicBezTo>
                  <a:lnTo>
                    <a:pt x="10501" y="11849"/>
                  </a:lnTo>
                  <a:cubicBezTo>
                    <a:pt x="9884" y="13567"/>
                    <a:pt x="9120" y="15174"/>
                    <a:pt x="8294" y="16678"/>
                  </a:cubicBezTo>
                  <a:cubicBezTo>
                    <a:pt x="6900" y="19169"/>
                    <a:pt x="5322" y="21420"/>
                    <a:pt x="3663" y="23397"/>
                  </a:cubicBezTo>
                  <a:cubicBezTo>
                    <a:pt x="3139" y="24027"/>
                    <a:pt x="2540" y="24800"/>
                    <a:pt x="2356" y="25212"/>
                  </a:cubicBezTo>
                  <a:cubicBezTo>
                    <a:pt x="2306" y="25330"/>
                    <a:pt x="2307" y="25387"/>
                    <a:pt x="2352" y="25387"/>
                  </a:cubicBezTo>
                  <a:cubicBezTo>
                    <a:pt x="2441" y="25387"/>
                    <a:pt x="2703" y="25161"/>
                    <a:pt x="3077" y="24741"/>
                  </a:cubicBezTo>
                  <a:cubicBezTo>
                    <a:pt x="5081" y="22539"/>
                    <a:pt x="6952" y="20214"/>
                    <a:pt x="8585" y="17568"/>
                  </a:cubicBezTo>
                  <a:lnTo>
                    <a:pt x="8585" y="17568"/>
                  </a:lnTo>
                  <a:cubicBezTo>
                    <a:pt x="8477" y="17841"/>
                    <a:pt x="8367" y="18111"/>
                    <a:pt x="8248" y="18360"/>
                  </a:cubicBezTo>
                  <a:cubicBezTo>
                    <a:pt x="8379" y="18161"/>
                    <a:pt x="8505" y="17950"/>
                    <a:pt x="8629" y="17733"/>
                  </a:cubicBezTo>
                  <a:lnTo>
                    <a:pt x="8629" y="17733"/>
                  </a:lnTo>
                  <a:cubicBezTo>
                    <a:pt x="8695" y="17554"/>
                    <a:pt x="8748" y="17387"/>
                    <a:pt x="8788" y="17235"/>
                  </a:cubicBezTo>
                  <a:lnTo>
                    <a:pt x="8788" y="17235"/>
                  </a:lnTo>
                  <a:cubicBezTo>
                    <a:pt x="8721" y="17347"/>
                    <a:pt x="8653" y="17458"/>
                    <a:pt x="8585" y="17568"/>
                  </a:cubicBezTo>
                  <a:lnTo>
                    <a:pt x="8585" y="17568"/>
                  </a:lnTo>
                  <a:cubicBezTo>
                    <a:pt x="8677" y="17334"/>
                    <a:pt x="8767" y="17097"/>
                    <a:pt x="8860" y="16868"/>
                  </a:cubicBezTo>
                  <a:lnTo>
                    <a:pt x="8860" y="16868"/>
                  </a:lnTo>
                  <a:cubicBezTo>
                    <a:pt x="8848" y="16977"/>
                    <a:pt x="8824" y="17100"/>
                    <a:pt x="8788" y="17235"/>
                  </a:cubicBezTo>
                  <a:lnTo>
                    <a:pt x="8788" y="17235"/>
                  </a:lnTo>
                  <a:cubicBezTo>
                    <a:pt x="8933" y="16995"/>
                    <a:pt x="9075" y="16753"/>
                    <a:pt x="9216" y="16508"/>
                  </a:cubicBezTo>
                  <a:lnTo>
                    <a:pt x="9216" y="16508"/>
                  </a:lnTo>
                  <a:cubicBezTo>
                    <a:pt x="9131" y="16724"/>
                    <a:pt x="9042" y="16942"/>
                    <a:pt x="8949" y="17162"/>
                  </a:cubicBezTo>
                  <a:lnTo>
                    <a:pt x="8949" y="17162"/>
                  </a:lnTo>
                  <a:cubicBezTo>
                    <a:pt x="8843" y="17353"/>
                    <a:pt x="8737" y="17545"/>
                    <a:pt x="8629" y="17733"/>
                  </a:cubicBezTo>
                  <a:lnTo>
                    <a:pt x="8629" y="17733"/>
                  </a:lnTo>
                  <a:cubicBezTo>
                    <a:pt x="8265" y="18736"/>
                    <a:pt x="7533" y="20140"/>
                    <a:pt x="6758" y="21500"/>
                  </a:cubicBezTo>
                  <a:lnTo>
                    <a:pt x="6758" y="21500"/>
                  </a:lnTo>
                  <a:cubicBezTo>
                    <a:pt x="5438" y="23771"/>
                    <a:pt x="3831" y="25968"/>
                    <a:pt x="2221" y="27989"/>
                  </a:cubicBezTo>
                  <a:cubicBezTo>
                    <a:pt x="1806" y="28518"/>
                    <a:pt x="1401" y="29078"/>
                    <a:pt x="969" y="29584"/>
                  </a:cubicBezTo>
                  <a:cubicBezTo>
                    <a:pt x="385" y="30354"/>
                    <a:pt x="48" y="30928"/>
                    <a:pt x="16" y="31183"/>
                  </a:cubicBezTo>
                  <a:cubicBezTo>
                    <a:pt x="0" y="31293"/>
                    <a:pt x="36" y="31346"/>
                    <a:pt x="117" y="31346"/>
                  </a:cubicBezTo>
                  <a:cubicBezTo>
                    <a:pt x="253" y="31346"/>
                    <a:pt x="516" y="31195"/>
                    <a:pt x="874" y="30919"/>
                  </a:cubicBezTo>
                  <a:cubicBezTo>
                    <a:pt x="1446" y="30485"/>
                    <a:pt x="2255" y="29732"/>
                    <a:pt x="3133" y="28705"/>
                  </a:cubicBezTo>
                  <a:cubicBezTo>
                    <a:pt x="3820" y="27943"/>
                    <a:pt x="4474" y="27120"/>
                    <a:pt x="5132" y="26302"/>
                  </a:cubicBezTo>
                  <a:cubicBezTo>
                    <a:pt x="7616" y="23405"/>
                    <a:pt x="10563" y="19118"/>
                    <a:pt x="12329" y="14146"/>
                  </a:cubicBezTo>
                  <a:cubicBezTo>
                    <a:pt x="13219" y="11675"/>
                    <a:pt x="13719" y="8976"/>
                    <a:pt x="13782" y="6550"/>
                  </a:cubicBezTo>
                  <a:cubicBezTo>
                    <a:pt x="13787" y="5931"/>
                    <a:pt x="13776" y="5339"/>
                    <a:pt x="13754" y="4780"/>
                  </a:cubicBezTo>
                  <a:cubicBezTo>
                    <a:pt x="13718" y="4214"/>
                    <a:pt x="13626" y="3657"/>
                    <a:pt x="13550" y="3150"/>
                  </a:cubicBezTo>
                  <a:cubicBezTo>
                    <a:pt x="13418" y="2138"/>
                    <a:pt x="13122" y="1249"/>
                    <a:pt x="12867" y="554"/>
                  </a:cubicBezTo>
                  <a:cubicBezTo>
                    <a:pt x="12710" y="145"/>
                    <a:pt x="12596" y="0"/>
                    <a:pt x="12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664;p78">
              <a:extLst>
                <a:ext uri="{FF2B5EF4-FFF2-40B4-BE49-F238E27FC236}">
                  <a16:creationId xmlns:a16="http://schemas.microsoft.com/office/drawing/2014/main" id="{CC6F03BC-AB66-17E9-996A-6AF6B88581FA}"/>
                </a:ext>
              </a:extLst>
            </p:cNvPr>
            <p:cNvSpPr/>
            <p:nvPr/>
          </p:nvSpPr>
          <p:spPr>
            <a:xfrm>
              <a:off x="4711275" y="2314625"/>
              <a:ext cx="12600" cy="106150"/>
            </a:xfrm>
            <a:custGeom>
              <a:avLst/>
              <a:gdLst/>
              <a:ahLst/>
              <a:cxnLst/>
              <a:rect l="l" t="t" r="r" b="b"/>
              <a:pathLst>
                <a:path w="504" h="4246" extrusionOk="0">
                  <a:moveTo>
                    <a:pt x="241" y="0"/>
                  </a:moveTo>
                  <a:cubicBezTo>
                    <a:pt x="231" y="571"/>
                    <a:pt x="235" y="1349"/>
                    <a:pt x="176" y="2102"/>
                  </a:cubicBezTo>
                  <a:cubicBezTo>
                    <a:pt x="1" y="3489"/>
                    <a:pt x="22" y="4245"/>
                    <a:pt x="135" y="4245"/>
                  </a:cubicBezTo>
                  <a:cubicBezTo>
                    <a:pt x="141" y="4245"/>
                    <a:pt x="146" y="4244"/>
                    <a:pt x="152" y="4240"/>
                  </a:cubicBezTo>
                  <a:cubicBezTo>
                    <a:pt x="286" y="3201"/>
                    <a:pt x="503" y="2215"/>
                    <a:pt x="357" y="653"/>
                  </a:cubicBezTo>
                  <a:cubicBezTo>
                    <a:pt x="291" y="285"/>
                    <a:pt x="257" y="97"/>
                    <a:pt x="241" y="0"/>
                  </a:cubicBez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665;p78">
              <a:extLst>
                <a:ext uri="{FF2B5EF4-FFF2-40B4-BE49-F238E27FC236}">
                  <a16:creationId xmlns:a16="http://schemas.microsoft.com/office/drawing/2014/main" id="{31E66E64-3B2D-34F9-D89A-A93D0AACE990}"/>
                </a:ext>
              </a:extLst>
            </p:cNvPr>
            <p:cNvSpPr/>
            <p:nvPr/>
          </p:nvSpPr>
          <p:spPr>
            <a:xfrm>
              <a:off x="4716075" y="2292275"/>
              <a:ext cx="1350" cy="22375"/>
            </a:xfrm>
            <a:custGeom>
              <a:avLst/>
              <a:gdLst/>
              <a:ahLst/>
              <a:cxnLst/>
              <a:rect l="l" t="t" r="r" b="b"/>
              <a:pathLst>
                <a:path w="54" h="895" extrusionOk="0">
                  <a:moveTo>
                    <a:pt x="0" y="1"/>
                  </a:moveTo>
                  <a:cubicBezTo>
                    <a:pt x="2" y="210"/>
                    <a:pt x="5" y="411"/>
                    <a:pt x="8" y="605"/>
                  </a:cubicBezTo>
                  <a:lnTo>
                    <a:pt x="28" y="777"/>
                  </a:lnTo>
                  <a:cubicBezTo>
                    <a:pt x="28" y="777"/>
                    <a:pt x="28" y="783"/>
                    <a:pt x="49" y="894"/>
                  </a:cubicBezTo>
                  <a:cubicBezTo>
                    <a:pt x="54" y="679"/>
                    <a:pt x="45" y="462"/>
                    <a:pt x="22" y="248"/>
                  </a:cubicBezTo>
                  <a:cubicBezTo>
                    <a:pt x="9" y="9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666;p78">
              <a:extLst>
                <a:ext uri="{FF2B5EF4-FFF2-40B4-BE49-F238E27FC236}">
                  <a16:creationId xmlns:a16="http://schemas.microsoft.com/office/drawing/2014/main" id="{0D8A86A3-C8CC-3CA2-C8EF-3F8F005FC6DE}"/>
                </a:ext>
              </a:extLst>
            </p:cNvPr>
            <p:cNvSpPr/>
            <p:nvPr/>
          </p:nvSpPr>
          <p:spPr>
            <a:xfrm>
              <a:off x="1320450" y="2084200"/>
              <a:ext cx="1043450" cy="549850"/>
            </a:xfrm>
            <a:custGeom>
              <a:avLst/>
              <a:gdLst/>
              <a:ahLst/>
              <a:cxnLst/>
              <a:rect l="l" t="t" r="r" b="b"/>
              <a:pathLst>
                <a:path w="41738" h="21994" extrusionOk="0">
                  <a:moveTo>
                    <a:pt x="41703" y="0"/>
                  </a:moveTo>
                  <a:cubicBezTo>
                    <a:pt x="41602" y="0"/>
                    <a:pt x="41282" y="88"/>
                    <a:pt x="40928" y="223"/>
                  </a:cubicBezTo>
                  <a:cubicBezTo>
                    <a:pt x="33917" y="2865"/>
                    <a:pt x="27033" y="5855"/>
                    <a:pt x="20317" y="9303"/>
                  </a:cubicBezTo>
                  <a:cubicBezTo>
                    <a:pt x="13605" y="12760"/>
                    <a:pt x="7041" y="16627"/>
                    <a:pt x="761" y="21284"/>
                  </a:cubicBezTo>
                  <a:cubicBezTo>
                    <a:pt x="341" y="21599"/>
                    <a:pt x="21" y="21894"/>
                    <a:pt x="0" y="21981"/>
                  </a:cubicBezTo>
                  <a:cubicBezTo>
                    <a:pt x="3" y="21990"/>
                    <a:pt x="11" y="21994"/>
                    <a:pt x="24" y="21994"/>
                  </a:cubicBezTo>
                  <a:cubicBezTo>
                    <a:pt x="108" y="21994"/>
                    <a:pt x="398" y="21822"/>
                    <a:pt x="740" y="21572"/>
                  </a:cubicBezTo>
                  <a:cubicBezTo>
                    <a:pt x="6999" y="16905"/>
                    <a:pt x="13566" y="13024"/>
                    <a:pt x="20279" y="9545"/>
                  </a:cubicBezTo>
                  <a:cubicBezTo>
                    <a:pt x="26998" y="6083"/>
                    <a:pt x="33886" y="3078"/>
                    <a:pt x="40882" y="429"/>
                  </a:cubicBezTo>
                  <a:cubicBezTo>
                    <a:pt x="41352" y="255"/>
                    <a:pt x="41733" y="71"/>
                    <a:pt x="41736" y="14"/>
                  </a:cubicBezTo>
                  <a:cubicBezTo>
                    <a:pt x="41737" y="5"/>
                    <a:pt x="41725" y="0"/>
                    <a:pt x="41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667;p78">
              <a:extLst>
                <a:ext uri="{FF2B5EF4-FFF2-40B4-BE49-F238E27FC236}">
                  <a16:creationId xmlns:a16="http://schemas.microsoft.com/office/drawing/2014/main" id="{0B636B94-0E4E-9C0C-B372-E31AAF8ABF39}"/>
                </a:ext>
              </a:extLst>
            </p:cNvPr>
            <p:cNvSpPr/>
            <p:nvPr/>
          </p:nvSpPr>
          <p:spPr>
            <a:xfrm>
              <a:off x="2912700" y="2837675"/>
              <a:ext cx="48425" cy="29225"/>
            </a:xfrm>
            <a:custGeom>
              <a:avLst/>
              <a:gdLst/>
              <a:ahLst/>
              <a:cxnLst/>
              <a:rect l="l" t="t" r="r" b="b"/>
              <a:pathLst>
                <a:path w="1937" h="1169" extrusionOk="0">
                  <a:moveTo>
                    <a:pt x="1160" y="1"/>
                  </a:moveTo>
                  <a:lnTo>
                    <a:pt x="1160" y="1"/>
                  </a:lnTo>
                  <a:cubicBezTo>
                    <a:pt x="1152" y="26"/>
                    <a:pt x="1148" y="49"/>
                    <a:pt x="1147" y="72"/>
                  </a:cubicBezTo>
                  <a:lnTo>
                    <a:pt x="1147" y="72"/>
                  </a:lnTo>
                  <a:cubicBezTo>
                    <a:pt x="1151" y="49"/>
                    <a:pt x="1156" y="25"/>
                    <a:pt x="1160" y="1"/>
                  </a:cubicBezTo>
                  <a:close/>
                  <a:moveTo>
                    <a:pt x="1147" y="72"/>
                  </a:moveTo>
                  <a:cubicBezTo>
                    <a:pt x="923" y="1168"/>
                    <a:pt x="1" y="475"/>
                    <a:pt x="1120" y="1019"/>
                  </a:cubicBezTo>
                  <a:cubicBezTo>
                    <a:pt x="1936" y="506"/>
                    <a:pt x="1129" y="438"/>
                    <a:pt x="1147" y="72"/>
                  </a:cubicBez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668;p78">
              <a:extLst>
                <a:ext uri="{FF2B5EF4-FFF2-40B4-BE49-F238E27FC236}">
                  <a16:creationId xmlns:a16="http://schemas.microsoft.com/office/drawing/2014/main" id="{F8A20886-6FCC-7824-63AD-DE257BB99274}"/>
                </a:ext>
              </a:extLst>
            </p:cNvPr>
            <p:cNvSpPr/>
            <p:nvPr/>
          </p:nvSpPr>
          <p:spPr>
            <a:xfrm>
              <a:off x="2867100" y="2889250"/>
              <a:ext cx="26300" cy="18075"/>
            </a:xfrm>
            <a:custGeom>
              <a:avLst/>
              <a:gdLst/>
              <a:ahLst/>
              <a:cxnLst/>
              <a:rect l="l" t="t" r="r" b="b"/>
              <a:pathLst>
                <a:path w="1052" h="723" extrusionOk="0">
                  <a:moveTo>
                    <a:pt x="765" y="0"/>
                  </a:moveTo>
                  <a:cubicBezTo>
                    <a:pt x="202" y="0"/>
                    <a:pt x="293" y="425"/>
                    <a:pt x="0" y="723"/>
                  </a:cubicBezTo>
                  <a:cubicBezTo>
                    <a:pt x="560" y="551"/>
                    <a:pt x="807" y="284"/>
                    <a:pt x="1051" y="28"/>
                  </a:cubicBezTo>
                  <a:cubicBezTo>
                    <a:pt x="940" y="9"/>
                    <a:pt x="846" y="0"/>
                    <a:pt x="765" y="0"/>
                  </a:cubicBez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669;p78">
              <a:extLst>
                <a:ext uri="{FF2B5EF4-FFF2-40B4-BE49-F238E27FC236}">
                  <a16:creationId xmlns:a16="http://schemas.microsoft.com/office/drawing/2014/main" id="{64432BDD-C21E-4B9D-2A79-68AC7486665F}"/>
                </a:ext>
              </a:extLst>
            </p:cNvPr>
            <p:cNvSpPr/>
            <p:nvPr/>
          </p:nvSpPr>
          <p:spPr>
            <a:xfrm>
              <a:off x="2321825" y="2598450"/>
              <a:ext cx="949550" cy="414550"/>
            </a:xfrm>
            <a:custGeom>
              <a:avLst/>
              <a:gdLst/>
              <a:ahLst/>
              <a:cxnLst/>
              <a:rect l="l" t="t" r="r" b="b"/>
              <a:pathLst>
                <a:path w="37982" h="16582" extrusionOk="0">
                  <a:moveTo>
                    <a:pt x="32903" y="0"/>
                  </a:moveTo>
                  <a:cubicBezTo>
                    <a:pt x="32271" y="0"/>
                    <a:pt x="31581" y="33"/>
                    <a:pt x="30838" y="99"/>
                  </a:cubicBezTo>
                  <a:cubicBezTo>
                    <a:pt x="27033" y="437"/>
                    <a:pt x="22135" y="1625"/>
                    <a:pt x="17223" y="3400"/>
                  </a:cubicBezTo>
                  <a:cubicBezTo>
                    <a:pt x="12311" y="5175"/>
                    <a:pt x="7786" y="7393"/>
                    <a:pt x="4644" y="9566"/>
                  </a:cubicBezTo>
                  <a:cubicBezTo>
                    <a:pt x="1502" y="11738"/>
                    <a:pt x="0" y="13687"/>
                    <a:pt x="469" y="14984"/>
                  </a:cubicBezTo>
                  <a:cubicBezTo>
                    <a:pt x="847" y="16028"/>
                    <a:pt x="2475" y="16581"/>
                    <a:pt x="5078" y="16581"/>
                  </a:cubicBezTo>
                  <a:cubicBezTo>
                    <a:pt x="5711" y="16581"/>
                    <a:pt x="6400" y="16548"/>
                    <a:pt x="7144" y="16482"/>
                  </a:cubicBezTo>
                  <a:cubicBezTo>
                    <a:pt x="10949" y="16144"/>
                    <a:pt x="15846" y="14957"/>
                    <a:pt x="20758" y="13182"/>
                  </a:cubicBezTo>
                  <a:cubicBezTo>
                    <a:pt x="25671" y="11406"/>
                    <a:pt x="30195" y="9189"/>
                    <a:pt x="33337" y="7015"/>
                  </a:cubicBezTo>
                  <a:cubicBezTo>
                    <a:pt x="36479" y="4843"/>
                    <a:pt x="37981" y="2894"/>
                    <a:pt x="37512" y="1597"/>
                  </a:cubicBezTo>
                  <a:cubicBezTo>
                    <a:pt x="37135" y="553"/>
                    <a:pt x="35506" y="0"/>
                    <a:pt x="329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670;p78">
              <a:extLst>
                <a:ext uri="{FF2B5EF4-FFF2-40B4-BE49-F238E27FC236}">
                  <a16:creationId xmlns:a16="http://schemas.microsoft.com/office/drawing/2014/main" id="{EC301256-8C02-BA0C-6D61-EF3F5C614CF0}"/>
                </a:ext>
              </a:extLst>
            </p:cNvPr>
            <p:cNvSpPr/>
            <p:nvPr/>
          </p:nvSpPr>
          <p:spPr>
            <a:xfrm flipH="1">
              <a:off x="1957598" y="2962147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671;p78">
              <a:extLst>
                <a:ext uri="{FF2B5EF4-FFF2-40B4-BE49-F238E27FC236}">
                  <a16:creationId xmlns:a16="http://schemas.microsoft.com/office/drawing/2014/main" id="{926CE409-42F1-4468-A08A-5739ECD77B7C}"/>
                </a:ext>
              </a:extLst>
            </p:cNvPr>
            <p:cNvSpPr/>
            <p:nvPr/>
          </p:nvSpPr>
          <p:spPr>
            <a:xfrm flipH="1">
              <a:off x="1812143" y="314690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672;p78">
              <a:extLst>
                <a:ext uri="{FF2B5EF4-FFF2-40B4-BE49-F238E27FC236}">
                  <a16:creationId xmlns:a16="http://schemas.microsoft.com/office/drawing/2014/main" id="{31C9B5D1-0A52-6A41-9153-75B0AF725A4D}"/>
                </a:ext>
              </a:extLst>
            </p:cNvPr>
            <p:cNvSpPr/>
            <p:nvPr/>
          </p:nvSpPr>
          <p:spPr>
            <a:xfrm flipH="1">
              <a:off x="3896898" y="2438247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673;p78">
              <a:extLst>
                <a:ext uri="{FF2B5EF4-FFF2-40B4-BE49-F238E27FC236}">
                  <a16:creationId xmlns:a16="http://schemas.microsoft.com/office/drawing/2014/main" id="{CAEEFBC4-7F78-D602-2E19-9B77771C88C3}"/>
                </a:ext>
              </a:extLst>
            </p:cNvPr>
            <p:cNvSpPr/>
            <p:nvPr/>
          </p:nvSpPr>
          <p:spPr>
            <a:xfrm flipH="1">
              <a:off x="2906880" y="2205084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674;p78">
              <a:extLst>
                <a:ext uri="{FF2B5EF4-FFF2-40B4-BE49-F238E27FC236}">
                  <a16:creationId xmlns:a16="http://schemas.microsoft.com/office/drawing/2014/main" id="{338EC22E-86E9-2562-E29D-49DAA35AB64B}"/>
                </a:ext>
              </a:extLst>
            </p:cNvPr>
            <p:cNvSpPr/>
            <p:nvPr/>
          </p:nvSpPr>
          <p:spPr>
            <a:xfrm flipH="1">
              <a:off x="2211505" y="303260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675;p78">
              <a:extLst>
                <a:ext uri="{FF2B5EF4-FFF2-40B4-BE49-F238E27FC236}">
                  <a16:creationId xmlns:a16="http://schemas.microsoft.com/office/drawing/2014/main" id="{2A7EB4D0-4364-1503-4F32-87F001F4EE12}"/>
                </a:ext>
              </a:extLst>
            </p:cNvPr>
            <p:cNvSpPr/>
            <p:nvPr/>
          </p:nvSpPr>
          <p:spPr>
            <a:xfrm flipH="1">
              <a:off x="1260380" y="333235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676;p78">
              <a:extLst>
                <a:ext uri="{FF2B5EF4-FFF2-40B4-BE49-F238E27FC236}">
                  <a16:creationId xmlns:a16="http://schemas.microsoft.com/office/drawing/2014/main" id="{81B2BE9A-8386-B750-0186-F96C900EFF18}"/>
                </a:ext>
              </a:extLst>
            </p:cNvPr>
            <p:cNvSpPr/>
            <p:nvPr/>
          </p:nvSpPr>
          <p:spPr>
            <a:xfrm flipH="1">
              <a:off x="2074280" y="2515084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677;p78">
              <a:extLst>
                <a:ext uri="{FF2B5EF4-FFF2-40B4-BE49-F238E27FC236}">
                  <a16:creationId xmlns:a16="http://schemas.microsoft.com/office/drawing/2014/main" id="{FF3FFB18-8FA1-B16E-2A26-BF1490B35CC3}"/>
                </a:ext>
              </a:extLst>
            </p:cNvPr>
            <p:cNvSpPr/>
            <p:nvPr/>
          </p:nvSpPr>
          <p:spPr>
            <a:xfrm flipH="1">
              <a:off x="4265280" y="232900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678;p78">
              <a:extLst>
                <a:ext uri="{FF2B5EF4-FFF2-40B4-BE49-F238E27FC236}">
                  <a16:creationId xmlns:a16="http://schemas.microsoft.com/office/drawing/2014/main" id="{1F271CA9-19A4-A848-3C5A-4582A63DA004}"/>
                </a:ext>
              </a:extLst>
            </p:cNvPr>
            <p:cNvSpPr/>
            <p:nvPr/>
          </p:nvSpPr>
          <p:spPr>
            <a:xfrm flipH="1">
              <a:off x="3314171" y="2627776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679;p78">
              <a:extLst>
                <a:ext uri="{FF2B5EF4-FFF2-40B4-BE49-F238E27FC236}">
                  <a16:creationId xmlns:a16="http://schemas.microsoft.com/office/drawing/2014/main" id="{C2DE43BA-27C8-CBF2-B513-DB199A23EB79}"/>
                </a:ext>
              </a:extLst>
            </p:cNvPr>
            <p:cNvSpPr/>
            <p:nvPr/>
          </p:nvSpPr>
          <p:spPr>
            <a:xfrm flipH="1">
              <a:off x="3595580" y="2273347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680;p78">
              <a:extLst>
                <a:ext uri="{FF2B5EF4-FFF2-40B4-BE49-F238E27FC236}">
                  <a16:creationId xmlns:a16="http://schemas.microsoft.com/office/drawing/2014/main" id="{DBD770EF-8C0B-6517-6F7C-C5ACCC8B4AC5}"/>
                </a:ext>
              </a:extLst>
            </p:cNvPr>
            <p:cNvSpPr/>
            <p:nvPr/>
          </p:nvSpPr>
          <p:spPr>
            <a:xfrm flipH="1">
              <a:off x="3896830" y="208420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681;p78">
              <a:extLst>
                <a:ext uri="{FF2B5EF4-FFF2-40B4-BE49-F238E27FC236}">
                  <a16:creationId xmlns:a16="http://schemas.microsoft.com/office/drawing/2014/main" id="{0237AF9A-BF0A-E21D-8806-58219CF2BF43}"/>
                </a:ext>
              </a:extLst>
            </p:cNvPr>
            <p:cNvSpPr/>
            <p:nvPr/>
          </p:nvSpPr>
          <p:spPr>
            <a:xfrm flipH="1">
              <a:off x="1596718" y="283200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A27333-EA68-2DDD-AEC1-D61DB8F17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Distribution and Clustering of Habitable Exoplanets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A7C110C5-64D0-C6D0-037F-32003352E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14" y="1565834"/>
            <a:ext cx="3914674" cy="296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838F9604-43B4-3FC2-9639-1817D6900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058" y="1565834"/>
            <a:ext cx="3948951" cy="296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3989ACB-F1D6-D435-DB93-DEC9AFE04859}"/>
              </a:ext>
            </a:extLst>
          </p:cNvPr>
          <p:cNvSpPr txBox="1"/>
          <p:nvPr/>
        </p:nvSpPr>
        <p:spPr>
          <a:xfrm>
            <a:off x="1789928" y="4603332"/>
            <a:ext cx="57822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Question 6: Do habitable exoplanets tend to exist within specific areas of our universe?</a:t>
            </a:r>
          </a:p>
        </p:txBody>
      </p:sp>
    </p:spTree>
    <p:extLst>
      <p:ext uri="{BB962C8B-B14F-4D97-AF65-F5344CB8AC3E}">
        <p14:creationId xmlns:p14="http://schemas.microsoft.com/office/powerpoint/2010/main" val="1465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56726-5F9C-B8BE-6E76-11BD7B6B9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49" y="392901"/>
            <a:ext cx="7717500" cy="572700"/>
          </a:xfrm>
        </p:spPr>
        <p:txBody>
          <a:bodyPr/>
          <a:lstStyle/>
          <a:p>
            <a:r>
              <a:rPr lang="en-GB" dirty="0"/>
              <a:t>Atmospheric Composition and Habitability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8B437E-695E-BA79-688A-BC6849471501}"/>
              </a:ext>
            </a:extLst>
          </p:cNvPr>
          <p:cNvSpPr txBox="1"/>
          <p:nvPr/>
        </p:nvSpPr>
        <p:spPr>
          <a:xfrm>
            <a:off x="1831763" y="4376226"/>
            <a:ext cx="57822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Question 8: What molecules are most prevalent in which regions of the universe?</a:t>
            </a:r>
          </a:p>
        </p:txBody>
      </p:sp>
      <p:pic>
        <p:nvPicPr>
          <p:cNvPr id="3" name="3d demo">
            <a:hlinkClick r:id="" action="ppaction://media"/>
            <a:extLst>
              <a:ext uri="{FF2B5EF4-FFF2-40B4-BE49-F238E27FC236}">
                <a16:creationId xmlns:a16="http://schemas.microsoft.com/office/drawing/2014/main" id="{A0890D68-EF81-7ED8-B0AD-D440BAC10D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7657" b="6835"/>
          <a:stretch/>
        </p:blipFill>
        <p:spPr>
          <a:xfrm>
            <a:off x="1862138" y="1281138"/>
            <a:ext cx="5418137" cy="2606284"/>
          </a:xfrm>
          <a:prstGeom prst="rect">
            <a:avLst/>
          </a:prstGeom>
        </p:spPr>
      </p:pic>
      <p:grpSp>
        <p:nvGrpSpPr>
          <p:cNvPr id="17" name="Google Shape;34916;p127">
            <a:extLst>
              <a:ext uri="{FF2B5EF4-FFF2-40B4-BE49-F238E27FC236}">
                <a16:creationId xmlns:a16="http://schemas.microsoft.com/office/drawing/2014/main" id="{824ED6CD-430A-9E84-1CF8-ACE28EAAA415}"/>
              </a:ext>
            </a:extLst>
          </p:cNvPr>
          <p:cNvGrpSpPr/>
          <p:nvPr/>
        </p:nvGrpSpPr>
        <p:grpSpPr>
          <a:xfrm>
            <a:off x="-682041" y="1638096"/>
            <a:ext cx="2985155" cy="3702808"/>
            <a:chOff x="-682041" y="1099334"/>
            <a:chExt cx="3330201" cy="4241570"/>
          </a:xfrm>
        </p:grpSpPr>
        <p:sp>
          <p:nvSpPr>
            <p:cNvPr id="18" name="Google Shape;34917;p127">
              <a:extLst>
                <a:ext uri="{FF2B5EF4-FFF2-40B4-BE49-F238E27FC236}">
                  <a16:creationId xmlns:a16="http://schemas.microsoft.com/office/drawing/2014/main" id="{3235EA5D-8155-9393-B45A-84C1366197C0}"/>
                </a:ext>
              </a:extLst>
            </p:cNvPr>
            <p:cNvSpPr/>
            <p:nvPr/>
          </p:nvSpPr>
          <p:spPr>
            <a:xfrm>
              <a:off x="1088263" y="3144463"/>
              <a:ext cx="291710" cy="342890"/>
            </a:xfrm>
            <a:custGeom>
              <a:avLst/>
              <a:gdLst/>
              <a:ahLst/>
              <a:cxnLst/>
              <a:rect l="l" t="t" r="r" b="b"/>
              <a:pathLst>
                <a:path w="14409" h="16937" extrusionOk="0">
                  <a:moveTo>
                    <a:pt x="5777" y="1"/>
                  </a:moveTo>
                  <a:cubicBezTo>
                    <a:pt x="387" y="1"/>
                    <a:pt x="1" y="6702"/>
                    <a:pt x="1706" y="10518"/>
                  </a:cubicBezTo>
                  <a:cubicBezTo>
                    <a:pt x="2838" y="13032"/>
                    <a:pt x="4905" y="15119"/>
                    <a:pt x="7418" y="16261"/>
                  </a:cubicBezTo>
                  <a:cubicBezTo>
                    <a:pt x="8315" y="16670"/>
                    <a:pt x="9352" y="16936"/>
                    <a:pt x="10344" y="16936"/>
                  </a:cubicBezTo>
                  <a:cubicBezTo>
                    <a:pt x="11396" y="16936"/>
                    <a:pt x="12399" y="16636"/>
                    <a:pt x="13131" y="15887"/>
                  </a:cubicBezTo>
                  <a:cubicBezTo>
                    <a:pt x="14409" y="14579"/>
                    <a:pt x="14336" y="12491"/>
                    <a:pt x="13994" y="10694"/>
                  </a:cubicBezTo>
                  <a:cubicBezTo>
                    <a:pt x="13682" y="9115"/>
                    <a:pt x="13235" y="7557"/>
                    <a:pt x="12653" y="6062"/>
                  </a:cubicBezTo>
                  <a:cubicBezTo>
                    <a:pt x="12103" y="4670"/>
                    <a:pt x="11428" y="3299"/>
                    <a:pt x="10421" y="2188"/>
                  </a:cubicBezTo>
                  <a:cubicBezTo>
                    <a:pt x="9423" y="1066"/>
                    <a:pt x="8073" y="214"/>
                    <a:pt x="6587" y="48"/>
                  </a:cubicBezTo>
                  <a:cubicBezTo>
                    <a:pt x="6306" y="16"/>
                    <a:pt x="6036" y="1"/>
                    <a:pt x="57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4918;p127">
              <a:extLst>
                <a:ext uri="{FF2B5EF4-FFF2-40B4-BE49-F238E27FC236}">
                  <a16:creationId xmlns:a16="http://schemas.microsoft.com/office/drawing/2014/main" id="{A22CF843-7547-2CE4-EB93-1D6099A98C09}"/>
                </a:ext>
              </a:extLst>
            </p:cNvPr>
            <p:cNvSpPr/>
            <p:nvPr/>
          </p:nvSpPr>
          <p:spPr>
            <a:xfrm>
              <a:off x="-682041" y="2702920"/>
              <a:ext cx="1204092" cy="947810"/>
            </a:xfrm>
            <a:custGeom>
              <a:avLst/>
              <a:gdLst/>
              <a:ahLst/>
              <a:cxnLst/>
              <a:rect l="l" t="t" r="r" b="b"/>
              <a:pathLst>
                <a:path w="59476" h="46817" extrusionOk="0">
                  <a:moveTo>
                    <a:pt x="57681" y="0"/>
                  </a:moveTo>
                  <a:cubicBezTo>
                    <a:pt x="57643" y="0"/>
                    <a:pt x="57604" y="2"/>
                    <a:pt x="57564" y="5"/>
                  </a:cubicBezTo>
                  <a:cubicBezTo>
                    <a:pt x="56006" y="118"/>
                    <a:pt x="55227" y="2133"/>
                    <a:pt x="54334" y="3172"/>
                  </a:cubicBezTo>
                  <a:cubicBezTo>
                    <a:pt x="52838" y="4928"/>
                    <a:pt x="50917" y="6216"/>
                    <a:pt x="48798" y="7098"/>
                  </a:cubicBezTo>
                  <a:cubicBezTo>
                    <a:pt x="45422" y="8511"/>
                    <a:pt x="41724" y="8947"/>
                    <a:pt x="38110" y="9550"/>
                  </a:cubicBezTo>
                  <a:cubicBezTo>
                    <a:pt x="32813" y="10422"/>
                    <a:pt x="27360" y="11825"/>
                    <a:pt x="23880" y="16176"/>
                  </a:cubicBezTo>
                  <a:cubicBezTo>
                    <a:pt x="22343" y="18098"/>
                    <a:pt x="21086" y="20196"/>
                    <a:pt x="19196" y="21796"/>
                  </a:cubicBezTo>
                  <a:cubicBezTo>
                    <a:pt x="17295" y="23405"/>
                    <a:pt x="15114" y="24621"/>
                    <a:pt x="13068" y="26034"/>
                  </a:cubicBezTo>
                  <a:cubicBezTo>
                    <a:pt x="10097" y="28090"/>
                    <a:pt x="7448" y="30614"/>
                    <a:pt x="5226" y="33470"/>
                  </a:cubicBezTo>
                  <a:cubicBezTo>
                    <a:pt x="3107" y="36202"/>
                    <a:pt x="812" y="39557"/>
                    <a:pt x="168" y="43005"/>
                  </a:cubicBezTo>
                  <a:cubicBezTo>
                    <a:pt x="53" y="43587"/>
                    <a:pt x="1" y="44179"/>
                    <a:pt x="115" y="44750"/>
                  </a:cubicBezTo>
                  <a:cubicBezTo>
                    <a:pt x="396" y="46159"/>
                    <a:pt x="1717" y="46817"/>
                    <a:pt x="3057" y="46817"/>
                  </a:cubicBezTo>
                  <a:cubicBezTo>
                    <a:pt x="3899" y="46817"/>
                    <a:pt x="4749" y="46557"/>
                    <a:pt x="5350" y="46059"/>
                  </a:cubicBezTo>
                  <a:cubicBezTo>
                    <a:pt x="6109" y="45446"/>
                    <a:pt x="6202" y="44553"/>
                    <a:pt x="6524" y="43670"/>
                  </a:cubicBezTo>
                  <a:cubicBezTo>
                    <a:pt x="6877" y="42694"/>
                    <a:pt x="7293" y="41748"/>
                    <a:pt x="7750" y="40824"/>
                  </a:cubicBezTo>
                  <a:cubicBezTo>
                    <a:pt x="8685" y="38985"/>
                    <a:pt x="9816" y="37240"/>
                    <a:pt x="11136" y="35652"/>
                  </a:cubicBezTo>
                  <a:cubicBezTo>
                    <a:pt x="13016" y="33377"/>
                    <a:pt x="15249" y="31403"/>
                    <a:pt x="17752" y="29835"/>
                  </a:cubicBezTo>
                  <a:cubicBezTo>
                    <a:pt x="19227" y="28921"/>
                    <a:pt x="20629" y="27903"/>
                    <a:pt x="22093" y="26989"/>
                  </a:cubicBezTo>
                  <a:cubicBezTo>
                    <a:pt x="24182" y="25701"/>
                    <a:pt x="25054" y="24122"/>
                    <a:pt x="26331" y="22117"/>
                  </a:cubicBezTo>
                  <a:cubicBezTo>
                    <a:pt x="27681" y="19999"/>
                    <a:pt x="29562" y="18254"/>
                    <a:pt x="31649" y="16883"/>
                  </a:cubicBezTo>
                  <a:cubicBezTo>
                    <a:pt x="33976" y="15356"/>
                    <a:pt x="36656" y="14567"/>
                    <a:pt x="39377" y="14151"/>
                  </a:cubicBezTo>
                  <a:cubicBezTo>
                    <a:pt x="42036" y="13746"/>
                    <a:pt x="44840" y="13923"/>
                    <a:pt x="47437" y="13237"/>
                  </a:cubicBezTo>
                  <a:cubicBezTo>
                    <a:pt x="51125" y="12261"/>
                    <a:pt x="55892" y="9799"/>
                    <a:pt x="57959" y="6454"/>
                  </a:cubicBezTo>
                  <a:cubicBezTo>
                    <a:pt x="58645" y="5343"/>
                    <a:pt x="59475" y="3733"/>
                    <a:pt x="59465" y="2424"/>
                  </a:cubicBezTo>
                  <a:cubicBezTo>
                    <a:pt x="59455" y="1388"/>
                    <a:pt x="58870" y="0"/>
                    <a:pt x="576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4919;p127">
              <a:extLst>
                <a:ext uri="{FF2B5EF4-FFF2-40B4-BE49-F238E27FC236}">
                  <a16:creationId xmlns:a16="http://schemas.microsoft.com/office/drawing/2014/main" id="{125603D9-FD1C-F498-A1DC-D0CA9EC6FD04}"/>
                </a:ext>
              </a:extLst>
            </p:cNvPr>
            <p:cNvSpPr/>
            <p:nvPr/>
          </p:nvSpPr>
          <p:spPr>
            <a:xfrm>
              <a:off x="1469982" y="2879719"/>
              <a:ext cx="390060" cy="251301"/>
            </a:xfrm>
            <a:custGeom>
              <a:avLst/>
              <a:gdLst/>
              <a:ahLst/>
              <a:cxnLst/>
              <a:rect l="l" t="t" r="r" b="b"/>
              <a:pathLst>
                <a:path w="19267" h="12413" extrusionOk="0">
                  <a:moveTo>
                    <a:pt x="13480" y="1"/>
                  </a:moveTo>
                  <a:cubicBezTo>
                    <a:pt x="13348" y="1"/>
                    <a:pt x="13217" y="3"/>
                    <a:pt x="13087" y="6"/>
                  </a:cubicBezTo>
                  <a:cubicBezTo>
                    <a:pt x="11476" y="48"/>
                    <a:pt x="9877" y="235"/>
                    <a:pt x="8298" y="567"/>
                  </a:cubicBezTo>
                  <a:cubicBezTo>
                    <a:pt x="6834" y="879"/>
                    <a:pt x="5369" y="1326"/>
                    <a:pt x="4113" y="2125"/>
                  </a:cubicBezTo>
                  <a:cubicBezTo>
                    <a:pt x="2845" y="2935"/>
                    <a:pt x="1786" y="4130"/>
                    <a:pt x="1371" y="5564"/>
                  </a:cubicBezTo>
                  <a:cubicBezTo>
                    <a:pt x="0" y="10396"/>
                    <a:pt x="4308" y="12413"/>
                    <a:pt x="8253" y="12413"/>
                  </a:cubicBezTo>
                  <a:cubicBezTo>
                    <a:pt x="9184" y="12413"/>
                    <a:pt x="10094" y="12301"/>
                    <a:pt x="10905" y="12087"/>
                  </a:cubicBezTo>
                  <a:cubicBezTo>
                    <a:pt x="13574" y="11390"/>
                    <a:pt x="15963" y="9687"/>
                    <a:pt x="17501" y="7402"/>
                  </a:cubicBezTo>
                  <a:cubicBezTo>
                    <a:pt x="18643" y="5709"/>
                    <a:pt x="19266" y="3351"/>
                    <a:pt x="18061" y="1700"/>
                  </a:cubicBezTo>
                  <a:cubicBezTo>
                    <a:pt x="17068" y="339"/>
                    <a:pt x="15205" y="1"/>
                    <a:pt x="134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4920;p127">
              <a:extLst>
                <a:ext uri="{FF2B5EF4-FFF2-40B4-BE49-F238E27FC236}">
                  <a16:creationId xmlns:a16="http://schemas.microsoft.com/office/drawing/2014/main" id="{2D3F9CD6-9AC0-A395-E2FB-2981A1E65ABA}"/>
                </a:ext>
              </a:extLst>
            </p:cNvPr>
            <p:cNvSpPr/>
            <p:nvPr/>
          </p:nvSpPr>
          <p:spPr>
            <a:xfrm>
              <a:off x="1180195" y="2574870"/>
              <a:ext cx="535804" cy="483309"/>
            </a:xfrm>
            <a:custGeom>
              <a:avLst/>
              <a:gdLst/>
              <a:ahLst/>
              <a:cxnLst/>
              <a:rect l="l" t="t" r="r" b="b"/>
              <a:pathLst>
                <a:path w="26466" h="23873" extrusionOk="0">
                  <a:moveTo>
                    <a:pt x="6962" y="1"/>
                  </a:moveTo>
                  <a:cubicBezTo>
                    <a:pt x="5744" y="1"/>
                    <a:pt x="4928" y="528"/>
                    <a:pt x="4031" y="1499"/>
                  </a:cubicBezTo>
                  <a:cubicBezTo>
                    <a:pt x="2400" y="3255"/>
                    <a:pt x="1444" y="5675"/>
                    <a:pt x="894" y="7971"/>
                  </a:cubicBezTo>
                  <a:cubicBezTo>
                    <a:pt x="530" y="9518"/>
                    <a:pt x="1" y="12125"/>
                    <a:pt x="1278" y="13340"/>
                  </a:cubicBezTo>
                  <a:cubicBezTo>
                    <a:pt x="2597" y="14607"/>
                    <a:pt x="4373" y="15231"/>
                    <a:pt x="6025" y="15906"/>
                  </a:cubicBezTo>
                  <a:cubicBezTo>
                    <a:pt x="7780" y="16633"/>
                    <a:pt x="9608" y="17651"/>
                    <a:pt x="10283" y="19427"/>
                  </a:cubicBezTo>
                  <a:cubicBezTo>
                    <a:pt x="10595" y="20258"/>
                    <a:pt x="10626" y="21183"/>
                    <a:pt x="11031" y="21972"/>
                  </a:cubicBezTo>
                  <a:cubicBezTo>
                    <a:pt x="11498" y="22865"/>
                    <a:pt x="12412" y="23457"/>
                    <a:pt x="13379" y="23706"/>
                  </a:cubicBezTo>
                  <a:cubicBezTo>
                    <a:pt x="13843" y="23825"/>
                    <a:pt x="14316" y="23873"/>
                    <a:pt x="14792" y="23873"/>
                  </a:cubicBezTo>
                  <a:cubicBezTo>
                    <a:pt x="15318" y="23873"/>
                    <a:pt x="15847" y="23814"/>
                    <a:pt x="16370" y="23727"/>
                  </a:cubicBezTo>
                  <a:cubicBezTo>
                    <a:pt x="19828" y="23145"/>
                    <a:pt x="23059" y="21245"/>
                    <a:pt x="25250" y="18503"/>
                  </a:cubicBezTo>
                  <a:cubicBezTo>
                    <a:pt x="25863" y="17744"/>
                    <a:pt x="26414" y="16862"/>
                    <a:pt x="26434" y="15885"/>
                  </a:cubicBezTo>
                  <a:cubicBezTo>
                    <a:pt x="26466" y="14150"/>
                    <a:pt x="24897" y="12894"/>
                    <a:pt x="23786" y="11554"/>
                  </a:cubicBezTo>
                  <a:cubicBezTo>
                    <a:pt x="21854" y="9217"/>
                    <a:pt x="21075" y="5997"/>
                    <a:pt x="19029" y="3805"/>
                  </a:cubicBezTo>
                  <a:cubicBezTo>
                    <a:pt x="18831" y="3598"/>
                    <a:pt x="18624" y="3390"/>
                    <a:pt x="18395" y="3203"/>
                  </a:cubicBezTo>
                  <a:cubicBezTo>
                    <a:pt x="16848" y="1873"/>
                    <a:pt x="14812" y="1292"/>
                    <a:pt x="12818" y="866"/>
                  </a:cubicBezTo>
                  <a:cubicBezTo>
                    <a:pt x="11031" y="482"/>
                    <a:pt x="9234" y="201"/>
                    <a:pt x="7427" y="24"/>
                  </a:cubicBezTo>
                  <a:cubicBezTo>
                    <a:pt x="7265" y="9"/>
                    <a:pt x="7111" y="1"/>
                    <a:pt x="69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4921;p127">
              <a:extLst>
                <a:ext uri="{FF2B5EF4-FFF2-40B4-BE49-F238E27FC236}">
                  <a16:creationId xmlns:a16="http://schemas.microsoft.com/office/drawing/2014/main" id="{99AB3962-4805-2925-0284-BA94AA8693A2}"/>
                </a:ext>
              </a:extLst>
            </p:cNvPr>
            <p:cNvSpPr/>
            <p:nvPr/>
          </p:nvSpPr>
          <p:spPr>
            <a:xfrm>
              <a:off x="354422" y="2322152"/>
              <a:ext cx="722119" cy="848367"/>
            </a:xfrm>
            <a:custGeom>
              <a:avLst/>
              <a:gdLst/>
              <a:ahLst/>
              <a:cxnLst/>
              <a:rect l="l" t="t" r="r" b="b"/>
              <a:pathLst>
                <a:path w="35669" h="41905" extrusionOk="0">
                  <a:moveTo>
                    <a:pt x="11405" y="1"/>
                  </a:moveTo>
                  <a:cubicBezTo>
                    <a:pt x="7252" y="1"/>
                    <a:pt x="2622" y="2744"/>
                    <a:pt x="926" y="6266"/>
                  </a:cubicBezTo>
                  <a:cubicBezTo>
                    <a:pt x="157" y="7865"/>
                    <a:pt x="1" y="9693"/>
                    <a:pt x="63" y="11459"/>
                  </a:cubicBezTo>
                  <a:cubicBezTo>
                    <a:pt x="178" y="14886"/>
                    <a:pt x="1040" y="18231"/>
                    <a:pt x="2078" y="21492"/>
                  </a:cubicBezTo>
                  <a:cubicBezTo>
                    <a:pt x="3366" y="25532"/>
                    <a:pt x="4924" y="29490"/>
                    <a:pt x="6805" y="33292"/>
                  </a:cubicBezTo>
                  <a:cubicBezTo>
                    <a:pt x="7708" y="35130"/>
                    <a:pt x="8716" y="36979"/>
                    <a:pt x="10242" y="38350"/>
                  </a:cubicBezTo>
                  <a:cubicBezTo>
                    <a:pt x="12164" y="40074"/>
                    <a:pt x="14729" y="40895"/>
                    <a:pt x="17274" y="41382"/>
                  </a:cubicBezTo>
                  <a:cubicBezTo>
                    <a:pt x="19042" y="41715"/>
                    <a:pt x="20846" y="41904"/>
                    <a:pt x="22644" y="41904"/>
                  </a:cubicBezTo>
                  <a:cubicBezTo>
                    <a:pt x="24778" y="41904"/>
                    <a:pt x="26903" y="41638"/>
                    <a:pt x="28949" y="41029"/>
                  </a:cubicBezTo>
                  <a:cubicBezTo>
                    <a:pt x="30112" y="40687"/>
                    <a:pt x="31255" y="40230"/>
                    <a:pt x="32200" y="39482"/>
                  </a:cubicBezTo>
                  <a:cubicBezTo>
                    <a:pt x="33737" y="38266"/>
                    <a:pt x="34630" y="36408"/>
                    <a:pt x="35108" y="34506"/>
                  </a:cubicBezTo>
                  <a:cubicBezTo>
                    <a:pt x="35565" y="32689"/>
                    <a:pt x="35669" y="30767"/>
                    <a:pt x="35212" y="28950"/>
                  </a:cubicBezTo>
                  <a:cubicBezTo>
                    <a:pt x="34205" y="24909"/>
                    <a:pt x="30694" y="22095"/>
                    <a:pt x="28086" y="18854"/>
                  </a:cubicBezTo>
                  <a:cubicBezTo>
                    <a:pt x="24783" y="14751"/>
                    <a:pt x="22810" y="9745"/>
                    <a:pt x="19788" y="5435"/>
                  </a:cubicBezTo>
                  <a:cubicBezTo>
                    <a:pt x="18458" y="3533"/>
                    <a:pt x="16859" y="1726"/>
                    <a:pt x="14771" y="719"/>
                  </a:cubicBezTo>
                  <a:cubicBezTo>
                    <a:pt x="13741" y="225"/>
                    <a:pt x="12592" y="1"/>
                    <a:pt x="11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4922;p127">
              <a:extLst>
                <a:ext uri="{FF2B5EF4-FFF2-40B4-BE49-F238E27FC236}">
                  <a16:creationId xmlns:a16="http://schemas.microsoft.com/office/drawing/2014/main" id="{060CE5D6-76C4-FDE6-4227-D21CBE8780B5}"/>
                </a:ext>
              </a:extLst>
            </p:cNvPr>
            <p:cNvSpPr/>
            <p:nvPr/>
          </p:nvSpPr>
          <p:spPr>
            <a:xfrm>
              <a:off x="858725" y="2045200"/>
              <a:ext cx="517260" cy="425368"/>
            </a:xfrm>
            <a:custGeom>
              <a:avLst/>
              <a:gdLst/>
              <a:ahLst/>
              <a:cxnLst/>
              <a:rect l="l" t="t" r="r" b="b"/>
              <a:pathLst>
                <a:path w="25550" h="21011" extrusionOk="0">
                  <a:moveTo>
                    <a:pt x="17156" y="0"/>
                  </a:moveTo>
                  <a:cubicBezTo>
                    <a:pt x="16972" y="0"/>
                    <a:pt x="16789" y="28"/>
                    <a:pt x="16617" y="86"/>
                  </a:cubicBezTo>
                  <a:cubicBezTo>
                    <a:pt x="15786" y="366"/>
                    <a:pt x="15204" y="1125"/>
                    <a:pt x="14809" y="1914"/>
                  </a:cubicBezTo>
                  <a:cubicBezTo>
                    <a:pt x="14249" y="3046"/>
                    <a:pt x="13969" y="4303"/>
                    <a:pt x="13969" y="5550"/>
                  </a:cubicBezTo>
                  <a:cubicBezTo>
                    <a:pt x="13724" y="5465"/>
                    <a:pt x="13478" y="5417"/>
                    <a:pt x="13240" y="5417"/>
                  </a:cubicBezTo>
                  <a:cubicBezTo>
                    <a:pt x="12892" y="5417"/>
                    <a:pt x="12563" y="5520"/>
                    <a:pt x="12286" y="5767"/>
                  </a:cubicBezTo>
                  <a:cubicBezTo>
                    <a:pt x="12016" y="6007"/>
                    <a:pt x="11850" y="6339"/>
                    <a:pt x="11683" y="6661"/>
                  </a:cubicBezTo>
                  <a:cubicBezTo>
                    <a:pt x="10676" y="8520"/>
                    <a:pt x="9055" y="10109"/>
                    <a:pt x="7061" y="10815"/>
                  </a:cubicBezTo>
                  <a:cubicBezTo>
                    <a:pt x="6513" y="11010"/>
                    <a:pt x="6020" y="11081"/>
                    <a:pt x="5553" y="11081"/>
                  </a:cubicBezTo>
                  <a:cubicBezTo>
                    <a:pt x="4328" y="11081"/>
                    <a:pt x="3286" y="10595"/>
                    <a:pt x="1941" y="10587"/>
                  </a:cubicBezTo>
                  <a:cubicBezTo>
                    <a:pt x="1933" y="10587"/>
                    <a:pt x="1924" y="10587"/>
                    <a:pt x="1916" y="10587"/>
                  </a:cubicBezTo>
                  <a:cubicBezTo>
                    <a:pt x="50" y="10587"/>
                    <a:pt x="0" y="12931"/>
                    <a:pt x="517" y="14388"/>
                  </a:cubicBezTo>
                  <a:cubicBezTo>
                    <a:pt x="1078" y="15967"/>
                    <a:pt x="2345" y="17193"/>
                    <a:pt x="3696" y="18180"/>
                  </a:cubicBezTo>
                  <a:cubicBezTo>
                    <a:pt x="5942" y="19829"/>
                    <a:pt x="8640" y="21011"/>
                    <a:pt x="11400" y="21011"/>
                  </a:cubicBezTo>
                  <a:cubicBezTo>
                    <a:pt x="11715" y="21011"/>
                    <a:pt x="12032" y="20995"/>
                    <a:pt x="12348" y="20963"/>
                  </a:cubicBezTo>
                  <a:cubicBezTo>
                    <a:pt x="15194" y="20662"/>
                    <a:pt x="17863" y="18958"/>
                    <a:pt x="19328" y="16497"/>
                  </a:cubicBezTo>
                  <a:cubicBezTo>
                    <a:pt x="19691" y="15884"/>
                    <a:pt x="19993" y="15209"/>
                    <a:pt x="20065" y="14492"/>
                  </a:cubicBezTo>
                  <a:cubicBezTo>
                    <a:pt x="20086" y="14212"/>
                    <a:pt x="20086" y="13931"/>
                    <a:pt x="20055" y="13651"/>
                  </a:cubicBezTo>
                  <a:cubicBezTo>
                    <a:pt x="21706" y="13340"/>
                    <a:pt x="23160" y="12280"/>
                    <a:pt x="24251" y="10981"/>
                  </a:cubicBezTo>
                  <a:cubicBezTo>
                    <a:pt x="24947" y="10150"/>
                    <a:pt x="25549" y="9143"/>
                    <a:pt x="25518" y="8063"/>
                  </a:cubicBezTo>
                  <a:cubicBezTo>
                    <a:pt x="25498" y="6982"/>
                    <a:pt x="24662" y="5882"/>
                    <a:pt x="23596" y="5882"/>
                  </a:cubicBezTo>
                  <a:cubicBezTo>
                    <a:pt x="23586" y="5882"/>
                    <a:pt x="23576" y="5882"/>
                    <a:pt x="23566" y="5882"/>
                  </a:cubicBezTo>
                  <a:cubicBezTo>
                    <a:pt x="23440" y="5885"/>
                    <a:pt x="23300" y="5893"/>
                    <a:pt x="23161" y="5893"/>
                  </a:cubicBezTo>
                  <a:cubicBezTo>
                    <a:pt x="22832" y="5893"/>
                    <a:pt x="22514" y="5845"/>
                    <a:pt x="22433" y="5560"/>
                  </a:cubicBezTo>
                  <a:cubicBezTo>
                    <a:pt x="22392" y="5414"/>
                    <a:pt x="22444" y="5269"/>
                    <a:pt x="22486" y="5123"/>
                  </a:cubicBezTo>
                  <a:cubicBezTo>
                    <a:pt x="22724" y="4303"/>
                    <a:pt x="22693" y="3285"/>
                    <a:pt x="22018" y="2745"/>
                  </a:cubicBezTo>
                  <a:cubicBezTo>
                    <a:pt x="21672" y="2462"/>
                    <a:pt x="21243" y="2373"/>
                    <a:pt x="20792" y="2373"/>
                  </a:cubicBezTo>
                  <a:cubicBezTo>
                    <a:pt x="20418" y="2373"/>
                    <a:pt x="20028" y="2434"/>
                    <a:pt x="19660" y="2496"/>
                  </a:cubicBezTo>
                  <a:cubicBezTo>
                    <a:pt x="19579" y="2513"/>
                    <a:pt x="19491" y="2527"/>
                    <a:pt x="19404" y="2527"/>
                  </a:cubicBezTo>
                  <a:cubicBezTo>
                    <a:pt x="19335" y="2527"/>
                    <a:pt x="19267" y="2519"/>
                    <a:pt x="19203" y="2496"/>
                  </a:cubicBezTo>
                  <a:cubicBezTo>
                    <a:pt x="18705" y="2330"/>
                    <a:pt x="18829" y="1603"/>
                    <a:pt x="18726" y="1093"/>
                  </a:cubicBezTo>
                  <a:cubicBezTo>
                    <a:pt x="18585" y="410"/>
                    <a:pt x="17864" y="0"/>
                    <a:pt x="17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4923;p127">
              <a:extLst>
                <a:ext uri="{FF2B5EF4-FFF2-40B4-BE49-F238E27FC236}">
                  <a16:creationId xmlns:a16="http://schemas.microsoft.com/office/drawing/2014/main" id="{844A1E8D-1AA0-56C9-5322-DCB399C82C94}"/>
                </a:ext>
              </a:extLst>
            </p:cNvPr>
            <p:cNvSpPr/>
            <p:nvPr/>
          </p:nvSpPr>
          <p:spPr>
            <a:xfrm>
              <a:off x="861195" y="2801128"/>
              <a:ext cx="620570" cy="542465"/>
            </a:xfrm>
            <a:custGeom>
              <a:avLst/>
              <a:gdLst/>
              <a:ahLst/>
              <a:cxnLst/>
              <a:rect l="l" t="t" r="r" b="b"/>
              <a:pathLst>
                <a:path w="30653" h="26795" extrusionOk="0">
                  <a:moveTo>
                    <a:pt x="18138" y="0"/>
                  </a:moveTo>
                  <a:cubicBezTo>
                    <a:pt x="16066" y="0"/>
                    <a:pt x="13994" y="564"/>
                    <a:pt x="11925" y="1676"/>
                  </a:cubicBezTo>
                  <a:cubicBezTo>
                    <a:pt x="9775" y="2840"/>
                    <a:pt x="7822" y="4335"/>
                    <a:pt x="5745" y="5623"/>
                  </a:cubicBezTo>
                  <a:cubicBezTo>
                    <a:pt x="4083" y="6651"/>
                    <a:pt x="2327" y="7576"/>
                    <a:pt x="967" y="8978"/>
                  </a:cubicBezTo>
                  <a:cubicBezTo>
                    <a:pt x="562" y="9393"/>
                    <a:pt x="188" y="9871"/>
                    <a:pt x="95" y="10443"/>
                  </a:cubicBezTo>
                  <a:cubicBezTo>
                    <a:pt x="1" y="11087"/>
                    <a:pt x="302" y="11741"/>
                    <a:pt x="759" y="12209"/>
                  </a:cubicBezTo>
                  <a:cubicBezTo>
                    <a:pt x="1216" y="12676"/>
                    <a:pt x="1819" y="12966"/>
                    <a:pt x="2421" y="13206"/>
                  </a:cubicBezTo>
                  <a:cubicBezTo>
                    <a:pt x="3813" y="13746"/>
                    <a:pt x="5298" y="14026"/>
                    <a:pt x="6731" y="14420"/>
                  </a:cubicBezTo>
                  <a:cubicBezTo>
                    <a:pt x="7998" y="14764"/>
                    <a:pt x="9235" y="15200"/>
                    <a:pt x="10429" y="15729"/>
                  </a:cubicBezTo>
                  <a:cubicBezTo>
                    <a:pt x="10824" y="15895"/>
                    <a:pt x="11520" y="16124"/>
                    <a:pt x="12112" y="16415"/>
                  </a:cubicBezTo>
                  <a:cubicBezTo>
                    <a:pt x="12548" y="16633"/>
                    <a:pt x="12942" y="16883"/>
                    <a:pt x="13109" y="17183"/>
                  </a:cubicBezTo>
                  <a:cubicBezTo>
                    <a:pt x="13233" y="17402"/>
                    <a:pt x="13203" y="17672"/>
                    <a:pt x="13171" y="17921"/>
                  </a:cubicBezTo>
                  <a:cubicBezTo>
                    <a:pt x="12995" y="19562"/>
                    <a:pt x="12901" y="21266"/>
                    <a:pt x="13493" y="22792"/>
                  </a:cubicBezTo>
                  <a:cubicBezTo>
                    <a:pt x="14459" y="25265"/>
                    <a:pt x="17152" y="26794"/>
                    <a:pt x="19803" y="26794"/>
                  </a:cubicBezTo>
                  <a:cubicBezTo>
                    <a:pt x="19947" y="26794"/>
                    <a:pt x="20090" y="26790"/>
                    <a:pt x="20234" y="26781"/>
                  </a:cubicBezTo>
                  <a:cubicBezTo>
                    <a:pt x="23028" y="26604"/>
                    <a:pt x="25573" y="24901"/>
                    <a:pt x="27235" y="22658"/>
                  </a:cubicBezTo>
                  <a:cubicBezTo>
                    <a:pt x="28896" y="20414"/>
                    <a:pt x="29759" y="17672"/>
                    <a:pt x="30205" y="14909"/>
                  </a:cubicBezTo>
                  <a:cubicBezTo>
                    <a:pt x="30527" y="12966"/>
                    <a:pt x="30652" y="10941"/>
                    <a:pt x="30195" y="9019"/>
                  </a:cubicBezTo>
                  <a:cubicBezTo>
                    <a:pt x="29447" y="5893"/>
                    <a:pt x="27151" y="3255"/>
                    <a:pt x="24337" y="1697"/>
                  </a:cubicBezTo>
                  <a:cubicBezTo>
                    <a:pt x="22273" y="561"/>
                    <a:pt x="20205" y="0"/>
                    <a:pt x="181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4924;p127">
              <a:extLst>
                <a:ext uri="{FF2B5EF4-FFF2-40B4-BE49-F238E27FC236}">
                  <a16:creationId xmlns:a16="http://schemas.microsoft.com/office/drawing/2014/main" id="{C87EC46A-DBFC-AE7C-D278-25401A0D07F8}"/>
                </a:ext>
              </a:extLst>
            </p:cNvPr>
            <p:cNvSpPr/>
            <p:nvPr/>
          </p:nvSpPr>
          <p:spPr>
            <a:xfrm>
              <a:off x="528549" y="2179020"/>
              <a:ext cx="823040" cy="870211"/>
            </a:xfrm>
            <a:custGeom>
              <a:avLst/>
              <a:gdLst/>
              <a:ahLst/>
              <a:cxnLst/>
              <a:rect l="l" t="t" r="r" b="b"/>
              <a:pathLst>
                <a:path w="40654" h="42984" extrusionOk="0">
                  <a:moveTo>
                    <a:pt x="12313" y="0"/>
                  </a:moveTo>
                  <a:cubicBezTo>
                    <a:pt x="11310" y="0"/>
                    <a:pt x="10307" y="171"/>
                    <a:pt x="9369" y="518"/>
                  </a:cubicBezTo>
                  <a:cubicBezTo>
                    <a:pt x="0" y="4008"/>
                    <a:pt x="2483" y="18082"/>
                    <a:pt x="4134" y="25509"/>
                  </a:cubicBezTo>
                  <a:cubicBezTo>
                    <a:pt x="5069" y="29736"/>
                    <a:pt x="6544" y="33943"/>
                    <a:pt x="9265" y="37308"/>
                  </a:cubicBezTo>
                  <a:cubicBezTo>
                    <a:pt x="11910" y="40591"/>
                    <a:pt x="15897" y="42984"/>
                    <a:pt x="20102" y="42984"/>
                  </a:cubicBezTo>
                  <a:cubicBezTo>
                    <a:pt x="20208" y="42984"/>
                    <a:pt x="20314" y="42982"/>
                    <a:pt x="20420" y="42979"/>
                  </a:cubicBezTo>
                  <a:cubicBezTo>
                    <a:pt x="23287" y="42896"/>
                    <a:pt x="26050" y="41712"/>
                    <a:pt x="28346" y="39998"/>
                  </a:cubicBezTo>
                  <a:cubicBezTo>
                    <a:pt x="30641" y="38284"/>
                    <a:pt x="32510" y="36051"/>
                    <a:pt x="34162" y="33703"/>
                  </a:cubicBezTo>
                  <a:cubicBezTo>
                    <a:pt x="36032" y="31044"/>
                    <a:pt x="37641" y="28209"/>
                    <a:pt x="38982" y="25249"/>
                  </a:cubicBezTo>
                  <a:cubicBezTo>
                    <a:pt x="39875" y="23254"/>
                    <a:pt x="40653" y="21042"/>
                    <a:pt x="40176" y="18913"/>
                  </a:cubicBezTo>
                  <a:cubicBezTo>
                    <a:pt x="39646" y="16535"/>
                    <a:pt x="37620" y="14727"/>
                    <a:pt x="35409" y="13699"/>
                  </a:cubicBezTo>
                  <a:cubicBezTo>
                    <a:pt x="33196" y="12671"/>
                    <a:pt x="30765" y="12265"/>
                    <a:pt x="28408" y="11621"/>
                  </a:cubicBezTo>
                  <a:cubicBezTo>
                    <a:pt x="26061" y="10967"/>
                    <a:pt x="23682" y="10022"/>
                    <a:pt x="22061" y="8184"/>
                  </a:cubicBezTo>
                  <a:cubicBezTo>
                    <a:pt x="20586" y="6522"/>
                    <a:pt x="19901" y="4268"/>
                    <a:pt x="18416" y="2606"/>
                  </a:cubicBezTo>
                  <a:cubicBezTo>
                    <a:pt x="16898" y="893"/>
                    <a:pt x="14606" y="0"/>
                    <a:pt x="123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4925;p127">
              <a:extLst>
                <a:ext uri="{FF2B5EF4-FFF2-40B4-BE49-F238E27FC236}">
                  <a16:creationId xmlns:a16="http://schemas.microsoft.com/office/drawing/2014/main" id="{4D3AA772-F2B1-C9AD-96FA-D06E0256EAC5}"/>
                </a:ext>
              </a:extLst>
            </p:cNvPr>
            <p:cNvSpPr/>
            <p:nvPr/>
          </p:nvSpPr>
          <p:spPr>
            <a:xfrm>
              <a:off x="781713" y="2461032"/>
              <a:ext cx="563560" cy="590283"/>
            </a:xfrm>
            <a:custGeom>
              <a:avLst/>
              <a:gdLst/>
              <a:ahLst/>
              <a:cxnLst/>
              <a:rect l="l" t="t" r="r" b="b"/>
              <a:pathLst>
                <a:path w="27837" h="29157" extrusionOk="0">
                  <a:moveTo>
                    <a:pt x="24704" y="1"/>
                  </a:moveTo>
                  <a:cubicBezTo>
                    <a:pt x="24332" y="1"/>
                    <a:pt x="23986" y="114"/>
                    <a:pt x="23724" y="392"/>
                  </a:cubicBezTo>
                  <a:cubicBezTo>
                    <a:pt x="23028" y="1119"/>
                    <a:pt x="23257" y="3581"/>
                    <a:pt x="23028" y="4588"/>
                  </a:cubicBezTo>
                  <a:cubicBezTo>
                    <a:pt x="22270" y="7860"/>
                    <a:pt x="20618" y="10914"/>
                    <a:pt x="18437" y="13469"/>
                  </a:cubicBezTo>
                  <a:cubicBezTo>
                    <a:pt x="16464" y="15775"/>
                    <a:pt x="14075" y="17696"/>
                    <a:pt x="11499" y="19286"/>
                  </a:cubicBezTo>
                  <a:cubicBezTo>
                    <a:pt x="8798" y="20957"/>
                    <a:pt x="5724" y="22007"/>
                    <a:pt x="2920" y="23523"/>
                  </a:cubicBezTo>
                  <a:cubicBezTo>
                    <a:pt x="2026" y="24011"/>
                    <a:pt x="1133" y="24521"/>
                    <a:pt x="437" y="25258"/>
                  </a:cubicBezTo>
                  <a:cubicBezTo>
                    <a:pt x="240" y="25465"/>
                    <a:pt x="53" y="25705"/>
                    <a:pt x="21" y="25985"/>
                  </a:cubicBezTo>
                  <a:cubicBezTo>
                    <a:pt x="1" y="26224"/>
                    <a:pt x="84" y="26473"/>
                    <a:pt x="198" y="26691"/>
                  </a:cubicBezTo>
                  <a:cubicBezTo>
                    <a:pt x="991" y="28288"/>
                    <a:pt x="2842" y="29156"/>
                    <a:pt x="4634" y="29156"/>
                  </a:cubicBezTo>
                  <a:cubicBezTo>
                    <a:pt x="4696" y="29156"/>
                    <a:pt x="4758" y="29155"/>
                    <a:pt x="4820" y="29153"/>
                  </a:cubicBezTo>
                  <a:cubicBezTo>
                    <a:pt x="7375" y="29080"/>
                    <a:pt x="9951" y="27491"/>
                    <a:pt x="11935" y="25995"/>
                  </a:cubicBezTo>
                  <a:cubicBezTo>
                    <a:pt x="15456" y="23367"/>
                    <a:pt x="18853" y="20532"/>
                    <a:pt x="21657" y="17135"/>
                  </a:cubicBezTo>
                  <a:cubicBezTo>
                    <a:pt x="24451" y="13749"/>
                    <a:pt x="26632" y="9781"/>
                    <a:pt x="27463" y="5461"/>
                  </a:cubicBezTo>
                  <a:cubicBezTo>
                    <a:pt x="27733" y="4059"/>
                    <a:pt x="27837" y="2511"/>
                    <a:pt x="27068" y="1306"/>
                  </a:cubicBezTo>
                  <a:cubicBezTo>
                    <a:pt x="26678" y="680"/>
                    <a:pt x="25613" y="1"/>
                    <a:pt x="247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4926;p127">
              <a:extLst>
                <a:ext uri="{FF2B5EF4-FFF2-40B4-BE49-F238E27FC236}">
                  <a16:creationId xmlns:a16="http://schemas.microsoft.com/office/drawing/2014/main" id="{A72D24DB-9982-2721-7CE8-B870A904F933}"/>
                </a:ext>
              </a:extLst>
            </p:cNvPr>
            <p:cNvSpPr/>
            <p:nvPr/>
          </p:nvSpPr>
          <p:spPr>
            <a:xfrm>
              <a:off x="266761" y="1607564"/>
              <a:ext cx="821562" cy="794940"/>
            </a:xfrm>
            <a:custGeom>
              <a:avLst/>
              <a:gdLst/>
              <a:ahLst/>
              <a:cxnLst/>
              <a:rect l="l" t="t" r="r" b="b"/>
              <a:pathLst>
                <a:path w="40581" h="39266" extrusionOk="0">
                  <a:moveTo>
                    <a:pt x="20446" y="1"/>
                  </a:moveTo>
                  <a:cubicBezTo>
                    <a:pt x="17542" y="1"/>
                    <a:pt x="14506" y="923"/>
                    <a:pt x="11758" y="2352"/>
                  </a:cubicBezTo>
                  <a:cubicBezTo>
                    <a:pt x="9088" y="3744"/>
                    <a:pt x="6689" y="5604"/>
                    <a:pt x="4933" y="7557"/>
                  </a:cubicBezTo>
                  <a:cubicBezTo>
                    <a:pt x="2627" y="10132"/>
                    <a:pt x="1350" y="13487"/>
                    <a:pt x="727" y="16884"/>
                  </a:cubicBezTo>
                  <a:cubicBezTo>
                    <a:pt x="0" y="20914"/>
                    <a:pt x="155" y="25152"/>
                    <a:pt x="1620" y="28974"/>
                  </a:cubicBezTo>
                  <a:cubicBezTo>
                    <a:pt x="3084" y="32796"/>
                    <a:pt x="5930" y="36161"/>
                    <a:pt x="9660" y="37844"/>
                  </a:cubicBezTo>
                  <a:cubicBezTo>
                    <a:pt x="11970" y="38891"/>
                    <a:pt x="14499" y="39266"/>
                    <a:pt x="17049" y="39266"/>
                  </a:cubicBezTo>
                  <a:cubicBezTo>
                    <a:pt x="18420" y="39266"/>
                    <a:pt x="19796" y="39157"/>
                    <a:pt x="21147" y="38987"/>
                  </a:cubicBezTo>
                  <a:cubicBezTo>
                    <a:pt x="23546" y="38685"/>
                    <a:pt x="25946" y="38197"/>
                    <a:pt x="28179" y="37272"/>
                  </a:cubicBezTo>
                  <a:cubicBezTo>
                    <a:pt x="34318" y="34749"/>
                    <a:pt x="38918" y="28808"/>
                    <a:pt x="39843" y="22243"/>
                  </a:cubicBezTo>
                  <a:cubicBezTo>
                    <a:pt x="40580" y="17008"/>
                    <a:pt x="39043" y="11503"/>
                    <a:pt x="35689" y="7432"/>
                  </a:cubicBezTo>
                  <a:cubicBezTo>
                    <a:pt x="32593" y="3640"/>
                    <a:pt x="28490" y="1875"/>
                    <a:pt x="23920" y="494"/>
                  </a:cubicBezTo>
                  <a:cubicBezTo>
                    <a:pt x="22803" y="156"/>
                    <a:pt x="21636" y="1"/>
                    <a:pt x="204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4927;p127">
              <a:extLst>
                <a:ext uri="{FF2B5EF4-FFF2-40B4-BE49-F238E27FC236}">
                  <a16:creationId xmlns:a16="http://schemas.microsoft.com/office/drawing/2014/main" id="{44C7B978-5A96-8436-127E-3F4D0657E67A}"/>
                </a:ext>
              </a:extLst>
            </p:cNvPr>
            <p:cNvSpPr/>
            <p:nvPr/>
          </p:nvSpPr>
          <p:spPr>
            <a:xfrm>
              <a:off x="634309" y="2486318"/>
              <a:ext cx="537910" cy="319750"/>
            </a:xfrm>
            <a:custGeom>
              <a:avLst/>
              <a:gdLst/>
              <a:ahLst/>
              <a:cxnLst/>
              <a:rect l="l" t="t" r="r" b="b"/>
              <a:pathLst>
                <a:path w="26570" h="15794" extrusionOk="0">
                  <a:moveTo>
                    <a:pt x="5302" y="0"/>
                  </a:moveTo>
                  <a:cubicBezTo>
                    <a:pt x="4850" y="0"/>
                    <a:pt x="4326" y="150"/>
                    <a:pt x="3688" y="514"/>
                  </a:cubicBezTo>
                  <a:cubicBezTo>
                    <a:pt x="2691" y="1096"/>
                    <a:pt x="1954" y="2062"/>
                    <a:pt x="1455" y="3111"/>
                  </a:cubicBezTo>
                  <a:cubicBezTo>
                    <a:pt x="1" y="6227"/>
                    <a:pt x="738" y="10226"/>
                    <a:pt x="3210" y="12625"/>
                  </a:cubicBezTo>
                  <a:cubicBezTo>
                    <a:pt x="5218" y="14580"/>
                    <a:pt x="8952" y="15794"/>
                    <a:pt x="12235" y="15794"/>
                  </a:cubicBezTo>
                  <a:cubicBezTo>
                    <a:pt x="13436" y="15794"/>
                    <a:pt x="14576" y="15631"/>
                    <a:pt x="15549" y="15284"/>
                  </a:cubicBezTo>
                  <a:cubicBezTo>
                    <a:pt x="16235" y="15034"/>
                    <a:pt x="16890" y="14713"/>
                    <a:pt x="17398" y="14204"/>
                  </a:cubicBezTo>
                  <a:cubicBezTo>
                    <a:pt x="17606" y="14007"/>
                    <a:pt x="17783" y="13788"/>
                    <a:pt x="17928" y="13550"/>
                  </a:cubicBezTo>
                  <a:cubicBezTo>
                    <a:pt x="18922" y="14095"/>
                    <a:pt x="20061" y="14325"/>
                    <a:pt x="21210" y="14325"/>
                  </a:cubicBezTo>
                  <a:cubicBezTo>
                    <a:pt x="21767" y="14325"/>
                    <a:pt x="22326" y="14271"/>
                    <a:pt x="22872" y="14173"/>
                  </a:cubicBezTo>
                  <a:cubicBezTo>
                    <a:pt x="23942" y="13975"/>
                    <a:pt x="25033" y="13580"/>
                    <a:pt x="25707" y="12729"/>
                  </a:cubicBezTo>
                  <a:cubicBezTo>
                    <a:pt x="26383" y="11877"/>
                    <a:pt x="26435" y="10475"/>
                    <a:pt x="25583" y="9800"/>
                  </a:cubicBezTo>
                  <a:cubicBezTo>
                    <a:pt x="25250" y="9530"/>
                    <a:pt x="24752" y="9218"/>
                    <a:pt x="24929" y="8834"/>
                  </a:cubicBezTo>
                  <a:cubicBezTo>
                    <a:pt x="24991" y="8699"/>
                    <a:pt x="25116" y="8615"/>
                    <a:pt x="25240" y="8532"/>
                  </a:cubicBezTo>
                  <a:cubicBezTo>
                    <a:pt x="25947" y="8055"/>
                    <a:pt x="26570" y="7244"/>
                    <a:pt x="26404" y="6404"/>
                  </a:cubicBezTo>
                  <a:cubicBezTo>
                    <a:pt x="26238" y="5603"/>
                    <a:pt x="25448" y="5116"/>
                    <a:pt x="24742" y="4710"/>
                  </a:cubicBezTo>
                  <a:cubicBezTo>
                    <a:pt x="24606" y="4627"/>
                    <a:pt x="24461" y="4544"/>
                    <a:pt x="24378" y="4409"/>
                  </a:cubicBezTo>
                  <a:cubicBezTo>
                    <a:pt x="24108" y="3962"/>
                    <a:pt x="24669" y="3484"/>
                    <a:pt x="24918" y="3027"/>
                  </a:cubicBezTo>
                  <a:cubicBezTo>
                    <a:pt x="25334" y="2249"/>
                    <a:pt x="24752" y="1220"/>
                    <a:pt x="23932" y="909"/>
                  </a:cubicBezTo>
                  <a:cubicBezTo>
                    <a:pt x="23656" y="801"/>
                    <a:pt x="23367" y="755"/>
                    <a:pt x="23075" y="755"/>
                  </a:cubicBezTo>
                  <a:cubicBezTo>
                    <a:pt x="22497" y="755"/>
                    <a:pt x="21904" y="934"/>
                    <a:pt x="21366" y="1169"/>
                  </a:cubicBezTo>
                  <a:cubicBezTo>
                    <a:pt x="20223" y="1677"/>
                    <a:pt x="19205" y="2467"/>
                    <a:pt x="18406" y="3433"/>
                  </a:cubicBezTo>
                  <a:cubicBezTo>
                    <a:pt x="18082" y="2907"/>
                    <a:pt x="17630" y="2528"/>
                    <a:pt x="17021" y="2528"/>
                  </a:cubicBezTo>
                  <a:cubicBezTo>
                    <a:pt x="17005" y="2528"/>
                    <a:pt x="16989" y="2528"/>
                    <a:pt x="16973" y="2529"/>
                  </a:cubicBezTo>
                  <a:cubicBezTo>
                    <a:pt x="16609" y="2540"/>
                    <a:pt x="16266" y="2685"/>
                    <a:pt x="15934" y="2820"/>
                  </a:cubicBezTo>
                  <a:cubicBezTo>
                    <a:pt x="14805" y="3280"/>
                    <a:pt x="13579" y="3541"/>
                    <a:pt x="12364" y="3541"/>
                  </a:cubicBezTo>
                  <a:cubicBezTo>
                    <a:pt x="11467" y="3541"/>
                    <a:pt x="10576" y="3399"/>
                    <a:pt x="9733" y="3090"/>
                  </a:cubicBezTo>
                  <a:cubicBezTo>
                    <a:pt x="7734" y="2360"/>
                    <a:pt x="7093" y="0"/>
                    <a:pt x="53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4928;p127">
              <a:extLst>
                <a:ext uri="{FF2B5EF4-FFF2-40B4-BE49-F238E27FC236}">
                  <a16:creationId xmlns:a16="http://schemas.microsoft.com/office/drawing/2014/main" id="{CBDCE90F-AE70-0BD9-0D4D-88B3BC6B017C}"/>
                </a:ext>
              </a:extLst>
            </p:cNvPr>
            <p:cNvSpPr/>
            <p:nvPr/>
          </p:nvSpPr>
          <p:spPr>
            <a:xfrm>
              <a:off x="468624" y="1772095"/>
              <a:ext cx="566091" cy="530540"/>
            </a:xfrm>
            <a:custGeom>
              <a:avLst/>
              <a:gdLst/>
              <a:ahLst/>
              <a:cxnLst/>
              <a:rect l="l" t="t" r="r" b="b"/>
              <a:pathLst>
                <a:path w="27962" h="26206" extrusionOk="0">
                  <a:moveTo>
                    <a:pt x="17523" y="0"/>
                  </a:moveTo>
                  <a:cubicBezTo>
                    <a:pt x="14178" y="0"/>
                    <a:pt x="10638" y="1429"/>
                    <a:pt x="8091" y="3158"/>
                  </a:cubicBezTo>
                  <a:cubicBezTo>
                    <a:pt x="3438" y="6326"/>
                    <a:pt x="0" y="11146"/>
                    <a:pt x="644" y="17025"/>
                  </a:cubicBezTo>
                  <a:cubicBezTo>
                    <a:pt x="987" y="20203"/>
                    <a:pt x="3075" y="23080"/>
                    <a:pt x="5858" y="24648"/>
                  </a:cubicBezTo>
                  <a:cubicBezTo>
                    <a:pt x="7726" y="25707"/>
                    <a:pt x="9869" y="26206"/>
                    <a:pt x="12018" y="26206"/>
                  </a:cubicBezTo>
                  <a:cubicBezTo>
                    <a:pt x="13072" y="26206"/>
                    <a:pt x="14128" y="26086"/>
                    <a:pt x="15154" y="25853"/>
                  </a:cubicBezTo>
                  <a:cubicBezTo>
                    <a:pt x="19267" y="24918"/>
                    <a:pt x="22944" y="22186"/>
                    <a:pt x="25021" y="18509"/>
                  </a:cubicBezTo>
                  <a:cubicBezTo>
                    <a:pt x="27836" y="13545"/>
                    <a:pt x="27961" y="6056"/>
                    <a:pt x="23391" y="2047"/>
                  </a:cubicBezTo>
                  <a:cubicBezTo>
                    <a:pt x="21722" y="584"/>
                    <a:pt x="19662" y="0"/>
                    <a:pt x="175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4929;p127">
              <a:extLst>
                <a:ext uri="{FF2B5EF4-FFF2-40B4-BE49-F238E27FC236}">
                  <a16:creationId xmlns:a16="http://schemas.microsoft.com/office/drawing/2014/main" id="{85352302-BD9E-6F9D-349D-1943D8CF6FA0}"/>
                </a:ext>
              </a:extLst>
            </p:cNvPr>
            <p:cNvSpPr/>
            <p:nvPr/>
          </p:nvSpPr>
          <p:spPr>
            <a:xfrm>
              <a:off x="785499" y="1853905"/>
              <a:ext cx="193481" cy="275312"/>
            </a:xfrm>
            <a:custGeom>
              <a:avLst/>
              <a:gdLst/>
              <a:ahLst/>
              <a:cxnLst/>
              <a:rect l="l" t="t" r="r" b="b"/>
              <a:pathLst>
                <a:path w="9557" h="13599" extrusionOk="0">
                  <a:moveTo>
                    <a:pt x="4179" y="1"/>
                  </a:moveTo>
                  <a:cubicBezTo>
                    <a:pt x="2760" y="1"/>
                    <a:pt x="1252" y="873"/>
                    <a:pt x="458" y="2108"/>
                  </a:cubicBezTo>
                  <a:cubicBezTo>
                    <a:pt x="250" y="2441"/>
                    <a:pt x="74" y="2805"/>
                    <a:pt x="53" y="3189"/>
                  </a:cubicBezTo>
                  <a:cubicBezTo>
                    <a:pt x="1" y="4342"/>
                    <a:pt x="1237" y="5027"/>
                    <a:pt x="2109" y="5764"/>
                  </a:cubicBezTo>
                  <a:cubicBezTo>
                    <a:pt x="3356" y="6814"/>
                    <a:pt x="4114" y="8434"/>
                    <a:pt x="4114" y="10064"/>
                  </a:cubicBezTo>
                  <a:cubicBezTo>
                    <a:pt x="4114" y="11114"/>
                    <a:pt x="3864" y="12308"/>
                    <a:pt x="4571" y="13077"/>
                  </a:cubicBezTo>
                  <a:cubicBezTo>
                    <a:pt x="4909" y="13441"/>
                    <a:pt x="5386" y="13599"/>
                    <a:pt x="5885" y="13599"/>
                  </a:cubicBezTo>
                  <a:cubicBezTo>
                    <a:pt x="6367" y="13599"/>
                    <a:pt x="6868" y="13452"/>
                    <a:pt x="7282" y="13201"/>
                  </a:cubicBezTo>
                  <a:cubicBezTo>
                    <a:pt x="8736" y="12319"/>
                    <a:pt x="9401" y="10512"/>
                    <a:pt x="9463" y="8808"/>
                  </a:cubicBezTo>
                  <a:cubicBezTo>
                    <a:pt x="9556" y="6076"/>
                    <a:pt x="8144" y="3552"/>
                    <a:pt x="6680" y="1340"/>
                  </a:cubicBezTo>
                  <a:cubicBezTo>
                    <a:pt x="6049" y="396"/>
                    <a:pt x="5134" y="1"/>
                    <a:pt x="4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4930;p127">
              <a:extLst>
                <a:ext uri="{FF2B5EF4-FFF2-40B4-BE49-F238E27FC236}">
                  <a16:creationId xmlns:a16="http://schemas.microsoft.com/office/drawing/2014/main" id="{B1563791-E24C-08AF-5CED-2826A7ACF216}"/>
                </a:ext>
              </a:extLst>
            </p:cNvPr>
            <p:cNvSpPr/>
            <p:nvPr/>
          </p:nvSpPr>
          <p:spPr>
            <a:xfrm>
              <a:off x="581328" y="1852913"/>
              <a:ext cx="182590" cy="110700"/>
            </a:xfrm>
            <a:custGeom>
              <a:avLst/>
              <a:gdLst/>
              <a:ahLst/>
              <a:cxnLst/>
              <a:rect l="l" t="t" r="r" b="b"/>
              <a:pathLst>
                <a:path w="9019" h="5468" extrusionOk="0">
                  <a:moveTo>
                    <a:pt x="5688" y="1"/>
                  </a:moveTo>
                  <a:cubicBezTo>
                    <a:pt x="5502" y="1"/>
                    <a:pt x="5309" y="23"/>
                    <a:pt x="5111" y="70"/>
                  </a:cubicBezTo>
                  <a:cubicBezTo>
                    <a:pt x="3657" y="423"/>
                    <a:pt x="0" y="3539"/>
                    <a:pt x="1808" y="5159"/>
                  </a:cubicBezTo>
                  <a:cubicBezTo>
                    <a:pt x="2071" y="5394"/>
                    <a:pt x="2422" y="5468"/>
                    <a:pt x="2781" y="5468"/>
                  </a:cubicBezTo>
                  <a:cubicBezTo>
                    <a:pt x="2945" y="5468"/>
                    <a:pt x="3112" y="5452"/>
                    <a:pt x="3272" y="5430"/>
                  </a:cubicBezTo>
                  <a:cubicBezTo>
                    <a:pt x="4581" y="5253"/>
                    <a:pt x="5848" y="4786"/>
                    <a:pt x="6960" y="4068"/>
                  </a:cubicBezTo>
                  <a:cubicBezTo>
                    <a:pt x="9019" y="2744"/>
                    <a:pt x="7771" y="1"/>
                    <a:pt x="56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4931;p127">
              <a:extLst>
                <a:ext uri="{FF2B5EF4-FFF2-40B4-BE49-F238E27FC236}">
                  <a16:creationId xmlns:a16="http://schemas.microsoft.com/office/drawing/2014/main" id="{9DF81FE0-78A3-6B4E-A88B-BC7BBDB453F2}"/>
                </a:ext>
              </a:extLst>
            </p:cNvPr>
            <p:cNvSpPr/>
            <p:nvPr/>
          </p:nvSpPr>
          <p:spPr>
            <a:xfrm>
              <a:off x="960254" y="2522274"/>
              <a:ext cx="63509" cy="269076"/>
            </a:xfrm>
            <a:custGeom>
              <a:avLst/>
              <a:gdLst/>
              <a:ahLst/>
              <a:cxnLst/>
              <a:rect l="l" t="t" r="r" b="b"/>
              <a:pathLst>
                <a:path w="3137" h="13291" extrusionOk="0">
                  <a:moveTo>
                    <a:pt x="1935" y="1"/>
                  </a:moveTo>
                  <a:cubicBezTo>
                    <a:pt x="1148" y="1"/>
                    <a:pt x="492" y="1404"/>
                    <a:pt x="333" y="1979"/>
                  </a:cubicBezTo>
                  <a:cubicBezTo>
                    <a:pt x="52" y="3007"/>
                    <a:pt x="42" y="4077"/>
                    <a:pt x="31" y="5136"/>
                  </a:cubicBezTo>
                  <a:cubicBezTo>
                    <a:pt x="21" y="7255"/>
                    <a:pt x="0" y="9374"/>
                    <a:pt x="322" y="11462"/>
                  </a:cubicBezTo>
                  <a:cubicBezTo>
                    <a:pt x="405" y="11950"/>
                    <a:pt x="509" y="12469"/>
                    <a:pt x="820" y="12854"/>
                  </a:cubicBezTo>
                  <a:cubicBezTo>
                    <a:pt x="1040" y="13115"/>
                    <a:pt x="1384" y="13290"/>
                    <a:pt x="1712" y="13290"/>
                  </a:cubicBezTo>
                  <a:cubicBezTo>
                    <a:pt x="1867" y="13290"/>
                    <a:pt x="2017" y="13252"/>
                    <a:pt x="2150" y="13165"/>
                  </a:cubicBezTo>
                  <a:cubicBezTo>
                    <a:pt x="2711" y="12812"/>
                    <a:pt x="2607" y="11981"/>
                    <a:pt x="2461" y="11337"/>
                  </a:cubicBezTo>
                  <a:cubicBezTo>
                    <a:pt x="1859" y="8668"/>
                    <a:pt x="1787" y="5874"/>
                    <a:pt x="2254" y="3173"/>
                  </a:cubicBezTo>
                  <a:cubicBezTo>
                    <a:pt x="2368" y="2519"/>
                    <a:pt x="3137" y="660"/>
                    <a:pt x="2358" y="140"/>
                  </a:cubicBezTo>
                  <a:cubicBezTo>
                    <a:pt x="2214" y="43"/>
                    <a:pt x="2073" y="1"/>
                    <a:pt x="1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4932;p127">
              <a:extLst>
                <a:ext uri="{FF2B5EF4-FFF2-40B4-BE49-F238E27FC236}">
                  <a16:creationId xmlns:a16="http://schemas.microsoft.com/office/drawing/2014/main" id="{12C488D2-490D-6EED-6D93-303D0813AB94}"/>
                </a:ext>
              </a:extLst>
            </p:cNvPr>
            <p:cNvSpPr/>
            <p:nvPr/>
          </p:nvSpPr>
          <p:spPr>
            <a:xfrm>
              <a:off x="1087028" y="2142862"/>
              <a:ext cx="213888" cy="211682"/>
            </a:xfrm>
            <a:custGeom>
              <a:avLst/>
              <a:gdLst/>
              <a:ahLst/>
              <a:cxnLst/>
              <a:rect l="l" t="t" r="r" b="b"/>
              <a:pathLst>
                <a:path w="10565" h="10456" extrusionOk="0">
                  <a:moveTo>
                    <a:pt x="1577" y="1"/>
                  </a:moveTo>
                  <a:cubicBezTo>
                    <a:pt x="1523" y="1"/>
                    <a:pt x="1468" y="3"/>
                    <a:pt x="1414" y="8"/>
                  </a:cubicBezTo>
                  <a:cubicBezTo>
                    <a:pt x="863" y="61"/>
                    <a:pt x="354" y="414"/>
                    <a:pt x="105" y="913"/>
                  </a:cubicBezTo>
                  <a:cubicBezTo>
                    <a:pt x="53" y="1026"/>
                    <a:pt x="1" y="1162"/>
                    <a:pt x="43" y="1296"/>
                  </a:cubicBezTo>
                  <a:cubicBezTo>
                    <a:pt x="84" y="1432"/>
                    <a:pt x="199" y="1525"/>
                    <a:pt x="313" y="1608"/>
                  </a:cubicBezTo>
                  <a:cubicBezTo>
                    <a:pt x="1497" y="2481"/>
                    <a:pt x="2484" y="3519"/>
                    <a:pt x="3564" y="4496"/>
                  </a:cubicBezTo>
                  <a:cubicBezTo>
                    <a:pt x="4582" y="5420"/>
                    <a:pt x="5267" y="6355"/>
                    <a:pt x="6129" y="7456"/>
                  </a:cubicBezTo>
                  <a:cubicBezTo>
                    <a:pt x="6545" y="7985"/>
                    <a:pt x="7043" y="8422"/>
                    <a:pt x="7500" y="8920"/>
                  </a:cubicBezTo>
                  <a:cubicBezTo>
                    <a:pt x="7885" y="9336"/>
                    <a:pt x="8134" y="10021"/>
                    <a:pt x="8612" y="10323"/>
                  </a:cubicBezTo>
                  <a:cubicBezTo>
                    <a:pt x="8759" y="10414"/>
                    <a:pt x="8922" y="10455"/>
                    <a:pt x="9088" y="10455"/>
                  </a:cubicBezTo>
                  <a:cubicBezTo>
                    <a:pt x="9543" y="10455"/>
                    <a:pt x="10012" y="10144"/>
                    <a:pt x="10180" y="9710"/>
                  </a:cubicBezTo>
                  <a:cubicBezTo>
                    <a:pt x="10565" y="8723"/>
                    <a:pt x="9526" y="7643"/>
                    <a:pt x="9037" y="6864"/>
                  </a:cubicBezTo>
                  <a:cubicBezTo>
                    <a:pt x="8352" y="5753"/>
                    <a:pt x="7386" y="4839"/>
                    <a:pt x="6420" y="3966"/>
                  </a:cubicBezTo>
                  <a:cubicBezTo>
                    <a:pt x="5423" y="3052"/>
                    <a:pt x="4603" y="2076"/>
                    <a:pt x="3647" y="1130"/>
                  </a:cubicBezTo>
                  <a:cubicBezTo>
                    <a:pt x="3083" y="557"/>
                    <a:pt x="2373" y="1"/>
                    <a:pt x="15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933;p127">
              <a:extLst>
                <a:ext uri="{FF2B5EF4-FFF2-40B4-BE49-F238E27FC236}">
                  <a16:creationId xmlns:a16="http://schemas.microsoft.com/office/drawing/2014/main" id="{DBA78022-0C89-2126-79C0-D061C4967097}"/>
                </a:ext>
              </a:extLst>
            </p:cNvPr>
            <p:cNvSpPr/>
            <p:nvPr/>
          </p:nvSpPr>
          <p:spPr>
            <a:xfrm>
              <a:off x="738389" y="2581794"/>
              <a:ext cx="96974" cy="146473"/>
            </a:xfrm>
            <a:custGeom>
              <a:avLst/>
              <a:gdLst/>
              <a:ahLst/>
              <a:cxnLst/>
              <a:rect l="l" t="t" r="r" b="b"/>
              <a:pathLst>
                <a:path w="4790" h="7235" extrusionOk="0">
                  <a:moveTo>
                    <a:pt x="2337" y="0"/>
                  </a:moveTo>
                  <a:cubicBezTo>
                    <a:pt x="1952" y="0"/>
                    <a:pt x="1589" y="75"/>
                    <a:pt x="1310" y="233"/>
                  </a:cubicBezTo>
                  <a:cubicBezTo>
                    <a:pt x="136" y="919"/>
                    <a:pt x="1" y="3172"/>
                    <a:pt x="22" y="4347"/>
                  </a:cubicBezTo>
                  <a:cubicBezTo>
                    <a:pt x="32" y="5157"/>
                    <a:pt x="219" y="6050"/>
                    <a:pt x="884" y="6517"/>
                  </a:cubicBezTo>
                  <a:cubicBezTo>
                    <a:pt x="1588" y="7022"/>
                    <a:pt x="2154" y="7235"/>
                    <a:pt x="2610" y="7235"/>
                  </a:cubicBezTo>
                  <a:cubicBezTo>
                    <a:pt x="4341" y="7235"/>
                    <a:pt x="4501" y="4171"/>
                    <a:pt x="4706" y="2362"/>
                  </a:cubicBezTo>
                  <a:cubicBezTo>
                    <a:pt x="4748" y="2009"/>
                    <a:pt x="4790" y="1635"/>
                    <a:pt x="4686" y="1293"/>
                  </a:cubicBezTo>
                  <a:cubicBezTo>
                    <a:pt x="4432" y="481"/>
                    <a:pt x="3314" y="0"/>
                    <a:pt x="2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4934;p127">
              <a:extLst>
                <a:ext uri="{FF2B5EF4-FFF2-40B4-BE49-F238E27FC236}">
                  <a16:creationId xmlns:a16="http://schemas.microsoft.com/office/drawing/2014/main" id="{5DE34608-20D3-8BF6-4B62-DF8254437F2E}"/>
                </a:ext>
              </a:extLst>
            </p:cNvPr>
            <p:cNvSpPr/>
            <p:nvPr/>
          </p:nvSpPr>
          <p:spPr>
            <a:xfrm>
              <a:off x="224692" y="2116807"/>
              <a:ext cx="261808" cy="117502"/>
            </a:xfrm>
            <a:custGeom>
              <a:avLst/>
              <a:gdLst/>
              <a:ahLst/>
              <a:cxnLst/>
              <a:rect l="l" t="t" r="r" b="b"/>
              <a:pathLst>
                <a:path w="12932" h="5804" extrusionOk="0">
                  <a:moveTo>
                    <a:pt x="3524" y="1"/>
                  </a:moveTo>
                  <a:cubicBezTo>
                    <a:pt x="2932" y="1"/>
                    <a:pt x="2335" y="31"/>
                    <a:pt x="1725" y="122"/>
                  </a:cubicBezTo>
                  <a:cubicBezTo>
                    <a:pt x="1185" y="194"/>
                    <a:pt x="592" y="340"/>
                    <a:pt x="281" y="797"/>
                  </a:cubicBezTo>
                  <a:cubicBezTo>
                    <a:pt x="1" y="1202"/>
                    <a:pt x="42" y="1752"/>
                    <a:pt x="208" y="2220"/>
                  </a:cubicBezTo>
                  <a:cubicBezTo>
                    <a:pt x="811" y="3882"/>
                    <a:pt x="2670" y="4682"/>
                    <a:pt x="4384" y="5108"/>
                  </a:cubicBezTo>
                  <a:cubicBezTo>
                    <a:pt x="6253" y="5575"/>
                    <a:pt x="8175" y="5803"/>
                    <a:pt x="10097" y="5803"/>
                  </a:cubicBezTo>
                  <a:cubicBezTo>
                    <a:pt x="10595" y="5803"/>
                    <a:pt x="11114" y="5783"/>
                    <a:pt x="11571" y="5575"/>
                  </a:cubicBezTo>
                  <a:cubicBezTo>
                    <a:pt x="12527" y="5129"/>
                    <a:pt x="12932" y="3892"/>
                    <a:pt x="12641" y="2885"/>
                  </a:cubicBezTo>
                  <a:cubicBezTo>
                    <a:pt x="12350" y="1867"/>
                    <a:pt x="11488" y="1099"/>
                    <a:pt x="10533" y="662"/>
                  </a:cubicBezTo>
                  <a:cubicBezTo>
                    <a:pt x="9286" y="101"/>
                    <a:pt x="8112" y="101"/>
                    <a:pt x="6804" y="101"/>
                  </a:cubicBezTo>
                  <a:cubicBezTo>
                    <a:pt x="5686" y="101"/>
                    <a:pt x="4613" y="1"/>
                    <a:pt x="3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4935;p127">
              <a:extLst>
                <a:ext uri="{FF2B5EF4-FFF2-40B4-BE49-F238E27FC236}">
                  <a16:creationId xmlns:a16="http://schemas.microsoft.com/office/drawing/2014/main" id="{7D11950D-11A0-3B44-68E1-0A3A7BD522C8}"/>
                </a:ext>
              </a:extLst>
            </p:cNvPr>
            <p:cNvSpPr/>
            <p:nvPr/>
          </p:nvSpPr>
          <p:spPr>
            <a:xfrm>
              <a:off x="-190533" y="3431760"/>
              <a:ext cx="2452621" cy="1789881"/>
            </a:xfrm>
            <a:custGeom>
              <a:avLst/>
              <a:gdLst/>
              <a:ahLst/>
              <a:cxnLst/>
              <a:rect l="l" t="t" r="r" b="b"/>
              <a:pathLst>
                <a:path w="121147" h="88411" extrusionOk="0">
                  <a:moveTo>
                    <a:pt x="37682" y="0"/>
                  </a:moveTo>
                  <a:cubicBezTo>
                    <a:pt x="36343" y="0"/>
                    <a:pt x="35005" y="193"/>
                    <a:pt x="33982" y="1011"/>
                  </a:cubicBezTo>
                  <a:cubicBezTo>
                    <a:pt x="33245" y="1603"/>
                    <a:pt x="32767" y="2444"/>
                    <a:pt x="32091" y="3088"/>
                  </a:cubicBezTo>
                  <a:cubicBezTo>
                    <a:pt x="30886" y="4236"/>
                    <a:pt x="29316" y="4596"/>
                    <a:pt x="27640" y="4596"/>
                  </a:cubicBezTo>
                  <a:cubicBezTo>
                    <a:pt x="25994" y="4596"/>
                    <a:pt x="24245" y="4249"/>
                    <a:pt x="22640" y="3961"/>
                  </a:cubicBezTo>
                  <a:cubicBezTo>
                    <a:pt x="20315" y="3542"/>
                    <a:pt x="16895" y="3088"/>
                    <a:pt x="13422" y="3088"/>
                  </a:cubicBezTo>
                  <a:cubicBezTo>
                    <a:pt x="6808" y="3088"/>
                    <a:pt x="0" y="4735"/>
                    <a:pt x="184" y="11408"/>
                  </a:cubicBezTo>
                  <a:cubicBezTo>
                    <a:pt x="735" y="31112"/>
                    <a:pt x="2106" y="50795"/>
                    <a:pt x="4276" y="70384"/>
                  </a:cubicBezTo>
                  <a:cubicBezTo>
                    <a:pt x="4691" y="74112"/>
                    <a:pt x="5148" y="77872"/>
                    <a:pt x="6249" y="81466"/>
                  </a:cubicBezTo>
                  <a:cubicBezTo>
                    <a:pt x="6686" y="82910"/>
                    <a:pt x="7267" y="84385"/>
                    <a:pt x="8400" y="85382"/>
                  </a:cubicBezTo>
                  <a:cubicBezTo>
                    <a:pt x="10062" y="86867"/>
                    <a:pt x="12481" y="87023"/>
                    <a:pt x="14704" y="87096"/>
                  </a:cubicBezTo>
                  <a:cubicBezTo>
                    <a:pt x="34837" y="87759"/>
                    <a:pt x="54993" y="88411"/>
                    <a:pt x="75136" y="88411"/>
                  </a:cubicBezTo>
                  <a:cubicBezTo>
                    <a:pt x="87791" y="88411"/>
                    <a:pt x="100441" y="88154"/>
                    <a:pt x="113077" y="87480"/>
                  </a:cubicBezTo>
                  <a:cubicBezTo>
                    <a:pt x="113917" y="87439"/>
                    <a:pt x="114780" y="87387"/>
                    <a:pt x="115507" y="86971"/>
                  </a:cubicBezTo>
                  <a:cubicBezTo>
                    <a:pt x="116950" y="86151"/>
                    <a:pt x="117324" y="84281"/>
                    <a:pt x="117481" y="82629"/>
                  </a:cubicBezTo>
                  <a:cubicBezTo>
                    <a:pt x="117719" y="80116"/>
                    <a:pt x="117834" y="77738"/>
                    <a:pt x="117335" y="75287"/>
                  </a:cubicBezTo>
                  <a:cubicBezTo>
                    <a:pt x="116920" y="73271"/>
                    <a:pt x="117190" y="70633"/>
                    <a:pt x="118654" y="69064"/>
                  </a:cubicBezTo>
                  <a:cubicBezTo>
                    <a:pt x="119412" y="68265"/>
                    <a:pt x="120503" y="67714"/>
                    <a:pt x="120867" y="66676"/>
                  </a:cubicBezTo>
                  <a:cubicBezTo>
                    <a:pt x="121147" y="65886"/>
                    <a:pt x="120929" y="65014"/>
                    <a:pt x="120680" y="64214"/>
                  </a:cubicBezTo>
                  <a:cubicBezTo>
                    <a:pt x="120056" y="62251"/>
                    <a:pt x="119277" y="60350"/>
                    <a:pt x="118488" y="58449"/>
                  </a:cubicBezTo>
                  <a:cubicBezTo>
                    <a:pt x="117719" y="56570"/>
                    <a:pt x="116940" y="54679"/>
                    <a:pt x="116161" y="52799"/>
                  </a:cubicBezTo>
                  <a:cubicBezTo>
                    <a:pt x="115600" y="51439"/>
                    <a:pt x="115185" y="49528"/>
                    <a:pt x="114208" y="48395"/>
                  </a:cubicBezTo>
                  <a:cubicBezTo>
                    <a:pt x="112620" y="46557"/>
                    <a:pt x="109420" y="46422"/>
                    <a:pt x="107613" y="44884"/>
                  </a:cubicBezTo>
                  <a:cubicBezTo>
                    <a:pt x="106211" y="43700"/>
                    <a:pt x="105847" y="42121"/>
                    <a:pt x="104736" y="40771"/>
                  </a:cubicBezTo>
                  <a:cubicBezTo>
                    <a:pt x="103178" y="38871"/>
                    <a:pt x="101402" y="36783"/>
                    <a:pt x="101568" y="34331"/>
                  </a:cubicBezTo>
                  <a:cubicBezTo>
                    <a:pt x="101610" y="33667"/>
                    <a:pt x="101807" y="32992"/>
                    <a:pt x="101703" y="32327"/>
                  </a:cubicBezTo>
                  <a:cubicBezTo>
                    <a:pt x="101557" y="31351"/>
                    <a:pt x="100789" y="30592"/>
                    <a:pt x="100062" y="29917"/>
                  </a:cubicBezTo>
                  <a:cubicBezTo>
                    <a:pt x="96853" y="26905"/>
                    <a:pt x="93633" y="23882"/>
                    <a:pt x="90413" y="20860"/>
                  </a:cubicBezTo>
                  <a:cubicBezTo>
                    <a:pt x="88923" y="19463"/>
                    <a:pt x="87215" y="17973"/>
                    <a:pt x="85169" y="17973"/>
                  </a:cubicBezTo>
                  <a:cubicBezTo>
                    <a:pt x="85161" y="17973"/>
                    <a:pt x="85154" y="17973"/>
                    <a:pt x="85146" y="17973"/>
                  </a:cubicBezTo>
                  <a:cubicBezTo>
                    <a:pt x="83662" y="17973"/>
                    <a:pt x="82280" y="18772"/>
                    <a:pt x="80805" y="18845"/>
                  </a:cubicBezTo>
                  <a:cubicBezTo>
                    <a:pt x="80734" y="18849"/>
                    <a:pt x="80664" y="18850"/>
                    <a:pt x="80593" y="18850"/>
                  </a:cubicBezTo>
                  <a:cubicBezTo>
                    <a:pt x="79105" y="18850"/>
                    <a:pt x="77709" y="18137"/>
                    <a:pt x="76380" y="17443"/>
                  </a:cubicBezTo>
                  <a:cubicBezTo>
                    <a:pt x="72828" y="15573"/>
                    <a:pt x="69266" y="13714"/>
                    <a:pt x="65703" y="11845"/>
                  </a:cubicBezTo>
                  <a:cubicBezTo>
                    <a:pt x="64498" y="11211"/>
                    <a:pt x="63179" y="10421"/>
                    <a:pt x="62898" y="9103"/>
                  </a:cubicBezTo>
                  <a:cubicBezTo>
                    <a:pt x="62681" y="8074"/>
                    <a:pt x="63179" y="6973"/>
                    <a:pt x="62867" y="5966"/>
                  </a:cubicBezTo>
                  <a:cubicBezTo>
                    <a:pt x="62494" y="4740"/>
                    <a:pt x="61102" y="4179"/>
                    <a:pt x="59865" y="3805"/>
                  </a:cubicBezTo>
                  <a:cubicBezTo>
                    <a:pt x="53072" y="1759"/>
                    <a:pt x="46041" y="502"/>
                    <a:pt x="38957" y="45"/>
                  </a:cubicBezTo>
                  <a:cubicBezTo>
                    <a:pt x="38539" y="20"/>
                    <a:pt x="38111" y="0"/>
                    <a:pt x="37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4936;p127">
              <a:extLst>
                <a:ext uri="{FF2B5EF4-FFF2-40B4-BE49-F238E27FC236}">
                  <a16:creationId xmlns:a16="http://schemas.microsoft.com/office/drawing/2014/main" id="{CADF9453-33D2-57E4-AF01-4DEECD8F496C}"/>
                </a:ext>
              </a:extLst>
            </p:cNvPr>
            <p:cNvSpPr/>
            <p:nvPr/>
          </p:nvSpPr>
          <p:spPr>
            <a:xfrm>
              <a:off x="554605" y="4069255"/>
              <a:ext cx="787308" cy="433122"/>
            </a:xfrm>
            <a:custGeom>
              <a:avLst/>
              <a:gdLst/>
              <a:ahLst/>
              <a:cxnLst/>
              <a:rect l="l" t="t" r="r" b="b"/>
              <a:pathLst>
                <a:path w="38889" h="21394" extrusionOk="0">
                  <a:moveTo>
                    <a:pt x="9382" y="0"/>
                  </a:moveTo>
                  <a:cubicBezTo>
                    <a:pt x="6435" y="0"/>
                    <a:pt x="3515" y="571"/>
                    <a:pt x="718" y="1856"/>
                  </a:cubicBezTo>
                  <a:cubicBezTo>
                    <a:pt x="1" y="4827"/>
                    <a:pt x="1819" y="7973"/>
                    <a:pt x="3896" y="10321"/>
                  </a:cubicBezTo>
                  <a:cubicBezTo>
                    <a:pt x="10082" y="17287"/>
                    <a:pt x="19336" y="21393"/>
                    <a:pt x="28640" y="21393"/>
                  </a:cubicBezTo>
                  <a:cubicBezTo>
                    <a:pt x="29242" y="21393"/>
                    <a:pt x="29844" y="21376"/>
                    <a:pt x="30445" y="21342"/>
                  </a:cubicBezTo>
                  <a:cubicBezTo>
                    <a:pt x="32937" y="21196"/>
                    <a:pt x="35565" y="20698"/>
                    <a:pt x="37404" y="19004"/>
                  </a:cubicBezTo>
                  <a:cubicBezTo>
                    <a:pt x="38006" y="18443"/>
                    <a:pt x="38505" y="17778"/>
                    <a:pt x="38889" y="17051"/>
                  </a:cubicBezTo>
                  <a:cubicBezTo>
                    <a:pt x="38535" y="16439"/>
                    <a:pt x="38110" y="15847"/>
                    <a:pt x="37591" y="15296"/>
                  </a:cubicBezTo>
                  <a:cubicBezTo>
                    <a:pt x="30744" y="7265"/>
                    <a:pt x="19892" y="0"/>
                    <a:pt x="9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4937;p127">
              <a:extLst>
                <a:ext uri="{FF2B5EF4-FFF2-40B4-BE49-F238E27FC236}">
                  <a16:creationId xmlns:a16="http://schemas.microsoft.com/office/drawing/2014/main" id="{57E0B323-EDBB-ECF5-AE2F-ED65F69EAA6B}"/>
                </a:ext>
              </a:extLst>
            </p:cNvPr>
            <p:cNvSpPr/>
            <p:nvPr/>
          </p:nvSpPr>
          <p:spPr>
            <a:xfrm>
              <a:off x="569141" y="3944546"/>
              <a:ext cx="817149" cy="469927"/>
            </a:xfrm>
            <a:custGeom>
              <a:avLst/>
              <a:gdLst/>
              <a:ahLst/>
              <a:cxnLst/>
              <a:rect l="l" t="t" r="r" b="b"/>
              <a:pathLst>
                <a:path w="40363" h="23212" extrusionOk="0">
                  <a:moveTo>
                    <a:pt x="15296" y="0"/>
                  </a:moveTo>
                  <a:cubicBezTo>
                    <a:pt x="10667" y="0"/>
                    <a:pt x="6220" y="1213"/>
                    <a:pt x="2867" y="3986"/>
                  </a:cubicBezTo>
                  <a:cubicBezTo>
                    <a:pt x="1734" y="4910"/>
                    <a:pt x="696" y="6022"/>
                    <a:pt x="187" y="7393"/>
                  </a:cubicBezTo>
                  <a:cubicBezTo>
                    <a:pt x="114" y="7601"/>
                    <a:pt x="52" y="7808"/>
                    <a:pt x="0" y="8016"/>
                  </a:cubicBezTo>
                  <a:cubicBezTo>
                    <a:pt x="2797" y="6731"/>
                    <a:pt x="5717" y="6160"/>
                    <a:pt x="8664" y="6160"/>
                  </a:cubicBezTo>
                  <a:cubicBezTo>
                    <a:pt x="19174" y="6160"/>
                    <a:pt x="30026" y="13425"/>
                    <a:pt x="36873" y="21456"/>
                  </a:cubicBezTo>
                  <a:cubicBezTo>
                    <a:pt x="37392" y="22007"/>
                    <a:pt x="37817" y="22599"/>
                    <a:pt x="38171" y="23211"/>
                  </a:cubicBezTo>
                  <a:cubicBezTo>
                    <a:pt x="38482" y="22651"/>
                    <a:pt x="38722" y="22048"/>
                    <a:pt x="38908" y="21436"/>
                  </a:cubicBezTo>
                  <a:cubicBezTo>
                    <a:pt x="40363" y="16730"/>
                    <a:pt x="38555" y="11402"/>
                    <a:pt x="35138" y="7860"/>
                  </a:cubicBezTo>
                  <a:cubicBezTo>
                    <a:pt x="30534" y="3090"/>
                    <a:pt x="22683" y="0"/>
                    <a:pt x="152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4938;p127">
              <a:extLst>
                <a:ext uri="{FF2B5EF4-FFF2-40B4-BE49-F238E27FC236}">
                  <a16:creationId xmlns:a16="http://schemas.microsoft.com/office/drawing/2014/main" id="{9CD0348B-D0C5-0FD7-4BEB-3C3A44DF1AF3}"/>
                </a:ext>
              </a:extLst>
            </p:cNvPr>
            <p:cNvSpPr/>
            <p:nvPr/>
          </p:nvSpPr>
          <p:spPr>
            <a:xfrm>
              <a:off x="1524219" y="3866521"/>
              <a:ext cx="264967" cy="259905"/>
            </a:xfrm>
            <a:custGeom>
              <a:avLst/>
              <a:gdLst/>
              <a:ahLst/>
              <a:cxnLst/>
              <a:rect l="l" t="t" r="r" b="b"/>
              <a:pathLst>
                <a:path w="13088" h="12838" extrusionOk="0">
                  <a:moveTo>
                    <a:pt x="1893" y="1"/>
                  </a:moveTo>
                  <a:cubicBezTo>
                    <a:pt x="1616" y="1"/>
                    <a:pt x="1338" y="87"/>
                    <a:pt x="1070" y="299"/>
                  </a:cubicBezTo>
                  <a:cubicBezTo>
                    <a:pt x="0" y="1161"/>
                    <a:pt x="1111" y="2834"/>
                    <a:pt x="1683" y="3706"/>
                  </a:cubicBezTo>
                  <a:cubicBezTo>
                    <a:pt x="3490" y="6511"/>
                    <a:pt x="5764" y="9013"/>
                    <a:pt x="8372" y="11091"/>
                  </a:cubicBezTo>
                  <a:cubicBezTo>
                    <a:pt x="9379" y="11880"/>
                    <a:pt x="10480" y="12639"/>
                    <a:pt x="11747" y="12815"/>
                  </a:cubicBezTo>
                  <a:cubicBezTo>
                    <a:pt x="11847" y="12829"/>
                    <a:pt x="11951" y="12837"/>
                    <a:pt x="12055" y="12837"/>
                  </a:cubicBezTo>
                  <a:cubicBezTo>
                    <a:pt x="12406" y="12837"/>
                    <a:pt x="12757" y="12743"/>
                    <a:pt x="12942" y="12462"/>
                  </a:cubicBezTo>
                  <a:cubicBezTo>
                    <a:pt x="13067" y="12265"/>
                    <a:pt x="13087" y="12025"/>
                    <a:pt x="13077" y="11787"/>
                  </a:cubicBezTo>
                  <a:cubicBezTo>
                    <a:pt x="13014" y="10551"/>
                    <a:pt x="12142" y="9523"/>
                    <a:pt x="11311" y="8609"/>
                  </a:cubicBezTo>
                  <a:cubicBezTo>
                    <a:pt x="8984" y="6064"/>
                    <a:pt x="6595" y="3529"/>
                    <a:pt x="4040" y="1213"/>
                  </a:cubicBezTo>
                  <a:cubicBezTo>
                    <a:pt x="3507" y="734"/>
                    <a:pt x="2703" y="1"/>
                    <a:pt x="18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4939;p127">
              <a:extLst>
                <a:ext uri="{FF2B5EF4-FFF2-40B4-BE49-F238E27FC236}">
                  <a16:creationId xmlns:a16="http://schemas.microsoft.com/office/drawing/2014/main" id="{13F9C012-E1D3-1A49-A986-2DA2B391AC5E}"/>
                </a:ext>
              </a:extLst>
            </p:cNvPr>
            <p:cNvSpPr/>
            <p:nvPr/>
          </p:nvSpPr>
          <p:spPr>
            <a:xfrm>
              <a:off x="535898" y="3467756"/>
              <a:ext cx="457375" cy="121328"/>
            </a:xfrm>
            <a:custGeom>
              <a:avLst/>
              <a:gdLst/>
              <a:ahLst/>
              <a:cxnLst/>
              <a:rect l="l" t="t" r="r" b="b"/>
              <a:pathLst>
                <a:path w="22592" h="5993" extrusionOk="0">
                  <a:moveTo>
                    <a:pt x="4383" y="1"/>
                  </a:moveTo>
                  <a:cubicBezTo>
                    <a:pt x="4122" y="1"/>
                    <a:pt x="3853" y="8"/>
                    <a:pt x="3574" y="22"/>
                  </a:cubicBezTo>
                  <a:cubicBezTo>
                    <a:pt x="2390" y="95"/>
                    <a:pt x="1091" y="282"/>
                    <a:pt x="302" y="1176"/>
                  </a:cubicBezTo>
                  <a:cubicBezTo>
                    <a:pt x="146" y="1363"/>
                    <a:pt x="11" y="1580"/>
                    <a:pt x="1" y="1830"/>
                  </a:cubicBezTo>
                  <a:cubicBezTo>
                    <a:pt x="1" y="2349"/>
                    <a:pt x="572" y="2661"/>
                    <a:pt x="1060" y="2848"/>
                  </a:cubicBezTo>
                  <a:cubicBezTo>
                    <a:pt x="6160" y="4769"/>
                    <a:pt x="11572" y="5829"/>
                    <a:pt x="17014" y="5984"/>
                  </a:cubicBezTo>
                  <a:cubicBezTo>
                    <a:pt x="17262" y="5989"/>
                    <a:pt x="17510" y="5993"/>
                    <a:pt x="17759" y="5993"/>
                  </a:cubicBezTo>
                  <a:cubicBezTo>
                    <a:pt x="19056" y="5993"/>
                    <a:pt x="20363" y="5899"/>
                    <a:pt x="21574" y="5455"/>
                  </a:cubicBezTo>
                  <a:cubicBezTo>
                    <a:pt x="21844" y="5351"/>
                    <a:pt x="22114" y="5236"/>
                    <a:pt x="22280" y="5008"/>
                  </a:cubicBezTo>
                  <a:cubicBezTo>
                    <a:pt x="22592" y="4572"/>
                    <a:pt x="22384" y="3918"/>
                    <a:pt x="21968" y="3575"/>
                  </a:cubicBezTo>
                  <a:cubicBezTo>
                    <a:pt x="21553" y="3232"/>
                    <a:pt x="20992" y="3118"/>
                    <a:pt x="20463" y="3024"/>
                  </a:cubicBezTo>
                  <a:cubicBezTo>
                    <a:pt x="17222" y="2432"/>
                    <a:pt x="13742" y="2120"/>
                    <a:pt x="10585" y="1206"/>
                  </a:cubicBezTo>
                  <a:cubicBezTo>
                    <a:pt x="8326" y="553"/>
                    <a:pt x="6688" y="1"/>
                    <a:pt x="4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4940;p127">
              <a:extLst>
                <a:ext uri="{FF2B5EF4-FFF2-40B4-BE49-F238E27FC236}">
                  <a16:creationId xmlns:a16="http://schemas.microsoft.com/office/drawing/2014/main" id="{988CD250-CAD4-0EEC-4EEE-B62535CBBFBC}"/>
                </a:ext>
              </a:extLst>
            </p:cNvPr>
            <p:cNvSpPr/>
            <p:nvPr/>
          </p:nvSpPr>
          <p:spPr>
            <a:xfrm>
              <a:off x="-226144" y="4560601"/>
              <a:ext cx="616561" cy="751677"/>
            </a:xfrm>
            <a:custGeom>
              <a:avLst/>
              <a:gdLst/>
              <a:ahLst/>
              <a:cxnLst/>
              <a:rect l="l" t="t" r="r" b="b"/>
              <a:pathLst>
                <a:path w="30455" h="37129" extrusionOk="0">
                  <a:moveTo>
                    <a:pt x="759" y="1"/>
                  </a:moveTo>
                  <a:cubicBezTo>
                    <a:pt x="1" y="2524"/>
                    <a:pt x="645" y="4758"/>
                    <a:pt x="862" y="7780"/>
                  </a:cubicBezTo>
                  <a:cubicBezTo>
                    <a:pt x="1206" y="12485"/>
                    <a:pt x="2057" y="17159"/>
                    <a:pt x="3397" y="21688"/>
                  </a:cubicBezTo>
                  <a:cubicBezTo>
                    <a:pt x="4519" y="25489"/>
                    <a:pt x="6046" y="29301"/>
                    <a:pt x="8798" y="32158"/>
                  </a:cubicBezTo>
                  <a:cubicBezTo>
                    <a:pt x="11898" y="35393"/>
                    <a:pt x="16398" y="37129"/>
                    <a:pt x="20884" y="37129"/>
                  </a:cubicBezTo>
                  <a:cubicBezTo>
                    <a:pt x="21207" y="37129"/>
                    <a:pt x="21531" y="37120"/>
                    <a:pt x="21854" y="37102"/>
                  </a:cubicBezTo>
                  <a:cubicBezTo>
                    <a:pt x="24783" y="36936"/>
                    <a:pt x="27639" y="36042"/>
                    <a:pt x="30205" y="34619"/>
                  </a:cubicBezTo>
                  <a:cubicBezTo>
                    <a:pt x="30371" y="33248"/>
                    <a:pt x="30454" y="31929"/>
                    <a:pt x="30454" y="30527"/>
                  </a:cubicBezTo>
                  <a:cubicBezTo>
                    <a:pt x="30454" y="28460"/>
                    <a:pt x="30454" y="26393"/>
                    <a:pt x="29966" y="24211"/>
                  </a:cubicBezTo>
                  <a:cubicBezTo>
                    <a:pt x="29478" y="22020"/>
                    <a:pt x="28751" y="20078"/>
                    <a:pt x="27775" y="18136"/>
                  </a:cubicBezTo>
                  <a:cubicBezTo>
                    <a:pt x="26923" y="16557"/>
                    <a:pt x="26081" y="15217"/>
                    <a:pt x="24980" y="13877"/>
                  </a:cubicBezTo>
                  <a:cubicBezTo>
                    <a:pt x="23038" y="11447"/>
                    <a:pt x="21210" y="9379"/>
                    <a:pt x="18780" y="7562"/>
                  </a:cubicBezTo>
                  <a:cubicBezTo>
                    <a:pt x="13254" y="3459"/>
                    <a:pt x="7136" y="728"/>
                    <a:pt x="7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4941;p127">
              <a:extLst>
                <a:ext uri="{FF2B5EF4-FFF2-40B4-BE49-F238E27FC236}">
                  <a16:creationId xmlns:a16="http://schemas.microsoft.com/office/drawing/2014/main" id="{2FF30B79-7FF5-633C-0CC2-4FFF24B7A8F4}"/>
                </a:ext>
              </a:extLst>
            </p:cNvPr>
            <p:cNvSpPr/>
            <p:nvPr/>
          </p:nvSpPr>
          <p:spPr>
            <a:xfrm>
              <a:off x="-210798" y="4420647"/>
              <a:ext cx="787308" cy="840815"/>
            </a:xfrm>
            <a:custGeom>
              <a:avLst/>
              <a:gdLst/>
              <a:ahLst/>
              <a:cxnLst/>
              <a:rect l="l" t="t" r="r" b="b"/>
              <a:pathLst>
                <a:path w="38889" h="41532" extrusionOk="0">
                  <a:moveTo>
                    <a:pt x="8009" y="1"/>
                  </a:moveTo>
                  <a:cubicBezTo>
                    <a:pt x="7874" y="1"/>
                    <a:pt x="7739" y="3"/>
                    <a:pt x="7604" y="6"/>
                  </a:cubicBezTo>
                  <a:cubicBezTo>
                    <a:pt x="4976" y="79"/>
                    <a:pt x="2463" y="2385"/>
                    <a:pt x="1112" y="4525"/>
                  </a:cubicBezTo>
                  <a:cubicBezTo>
                    <a:pt x="582" y="5366"/>
                    <a:pt x="229" y="6155"/>
                    <a:pt x="1" y="6914"/>
                  </a:cubicBezTo>
                  <a:cubicBezTo>
                    <a:pt x="6378" y="7641"/>
                    <a:pt x="12496" y="10372"/>
                    <a:pt x="18022" y="14475"/>
                  </a:cubicBezTo>
                  <a:cubicBezTo>
                    <a:pt x="20452" y="16292"/>
                    <a:pt x="22280" y="18360"/>
                    <a:pt x="24222" y="20790"/>
                  </a:cubicBezTo>
                  <a:cubicBezTo>
                    <a:pt x="25323" y="22130"/>
                    <a:pt x="26165" y="23470"/>
                    <a:pt x="27017" y="25049"/>
                  </a:cubicBezTo>
                  <a:cubicBezTo>
                    <a:pt x="27993" y="26991"/>
                    <a:pt x="28720" y="28933"/>
                    <a:pt x="29208" y="31124"/>
                  </a:cubicBezTo>
                  <a:cubicBezTo>
                    <a:pt x="29696" y="33306"/>
                    <a:pt x="29696" y="35373"/>
                    <a:pt x="29696" y="37440"/>
                  </a:cubicBezTo>
                  <a:cubicBezTo>
                    <a:pt x="29696" y="38842"/>
                    <a:pt x="29613" y="40161"/>
                    <a:pt x="29447" y="41532"/>
                  </a:cubicBezTo>
                  <a:cubicBezTo>
                    <a:pt x="31077" y="40618"/>
                    <a:pt x="32594" y="39496"/>
                    <a:pt x="33944" y="38208"/>
                  </a:cubicBezTo>
                  <a:cubicBezTo>
                    <a:pt x="35700" y="36516"/>
                    <a:pt x="37196" y="34511"/>
                    <a:pt x="38016" y="32225"/>
                  </a:cubicBezTo>
                  <a:cubicBezTo>
                    <a:pt x="38670" y="30418"/>
                    <a:pt x="38888" y="28465"/>
                    <a:pt x="38826" y="26544"/>
                  </a:cubicBezTo>
                  <a:cubicBezTo>
                    <a:pt x="38629" y="20966"/>
                    <a:pt x="36053" y="15628"/>
                    <a:pt x="32272" y="11514"/>
                  </a:cubicBezTo>
                  <a:cubicBezTo>
                    <a:pt x="28502" y="7412"/>
                    <a:pt x="23578" y="4472"/>
                    <a:pt x="18385" y="2416"/>
                  </a:cubicBezTo>
                  <a:cubicBezTo>
                    <a:pt x="15164" y="1146"/>
                    <a:pt x="11530" y="1"/>
                    <a:pt x="8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4942;p127">
              <a:extLst>
                <a:ext uri="{FF2B5EF4-FFF2-40B4-BE49-F238E27FC236}">
                  <a16:creationId xmlns:a16="http://schemas.microsoft.com/office/drawing/2014/main" id="{BE256FD9-1EDB-1B24-B7E0-58B2920EEE6D}"/>
                </a:ext>
              </a:extLst>
            </p:cNvPr>
            <p:cNvSpPr/>
            <p:nvPr/>
          </p:nvSpPr>
          <p:spPr>
            <a:xfrm>
              <a:off x="1135616" y="4856380"/>
              <a:ext cx="686366" cy="484524"/>
            </a:xfrm>
            <a:custGeom>
              <a:avLst/>
              <a:gdLst/>
              <a:ahLst/>
              <a:cxnLst/>
              <a:rect l="l" t="t" r="r" b="b"/>
              <a:pathLst>
                <a:path w="33903" h="23933" extrusionOk="0">
                  <a:moveTo>
                    <a:pt x="14338" y="0"/>
                  </a:moveTo>
                  <a:cubicBezTo>
                    <a:pt x="11535" y="0"/>
                    <a:pt x="8732" y="477"/>
                    <a:pt x="6118" y="1407"/>
                  </a:cubicBezTo>
                  <a:cubicBezTo>
                    <a:pt x="5495" y="2155"/>
                    <a:pt x="4913" y="2933"/>
                    <a:pt x="4384" y="3754"/>
                  </a:cubicBezTo>
                  <a:cubicBezTo>
                    <a:pt x="2431" y="6787"/>
                    <a:pt x="1216" y="10298"/>
                    <a:pt x="811" y="13892"/>
                  </a:cubicBezTo>
                  <a:cubicBezTo>
                    <a:pt x="592" y="15907"/>
                    <a:pt x="1" y="20851"/>
                    <a:pt x="1776" y="22263"/>
                  </a:cubicBezTo>
                  <a:cubicBezTo>
                    <a:pt x="2722" y="23021"/>
                    <a:pt x="5049" y="23053"/>
                    <a:pt x="6201" y="23240"/>
                  </a:cubicBezTo>
                  <a:cubicBezTo>
                    <a:pt x="7967" y="23530"/>
                    <a:pt x="9743" y="23727"/>
                    <a:pt x="11519" y="23831"/>
                  </a:cubicBezTo>
                  <a:cubicBezTo>
                    <a:pt x="12614" y="23899"/>
                    <a:pt x="13711" y="23932"/>
                    <a:pt x="14808" y="23932"/>
                  </a:cubicBezTo>
                  <a:cubicBezTo>
                    <a:pt x="20653" y="23932"/>
                    <a:pt x="26497" y="22978"/>
                    <a:pt x="32033" y="21089"/>
                  </a:cubicBezTo>
                  <a:cubicBezTo>
                    <a:pt x="32656" y="20871"/>
                    <a:pt x="33290" y="20632"/>
                    <a:pt x="33903" y="20362"/>
                  </a:cubicBezTo>
                  <a:cubicBezTo>
                    <a:pt x="32282" y="13632"/>
                    <a:pt x="29031" y="7379"/>
                    <a:pt x="23724" y="2549"/>
                  </a:cubicBezTo>
                  <a:cubicBezTo>
                    <a:pt x="22747" y="1822"/>
                    <a:pt x="21771" y="1095"/>
                    <a:pt x="20680" y="846"/>
                  </a:cubicBezTo>
                  <a:cubicBezTo>
                    <a:pt x="18624" y="279"/>
                    <a:pt x="16481" y="0"/>
                    <a:pt x="14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4943;p127">
              <a:extLst>
                <a:ext uri="{FF2B5EF4-FFF2-40B4-BE49-F238E27FC236}">
                  <a16:creationId xmlns:a16="http://schemas.microsoft.com/office/drawing/2014/main" id="{4D8DEA7A-25B3-7A8D-1393-D9657432C4B7}"/>
                </a:ext>
              </a:extLst>
            </p:cNvPr>
            <p:cNvSpPr/>
            <p:nvPr/>
          </p:nvSpPr>
          <p:spPr>
            <a:xfrm>
              <a:off x="1259475" y="4716184"/>
              <a:ext cx="654399" cy="552446"/>
            </a:xfrm>
            <a:custGeom>
              <a:avLst/>
              <a:gdLst/>
              <a:ahLst/>
              <a:cxnLst/>
              <a:rect l="l" t="t" r="r" b="b"/>
              <a:pathLst>
                <a:path w="32324" h="27288" extrusionOk="0">
                  <a:moveTo>
                    <a:pt x="16592" y="1"/>
                  </a:moveTo>
                  <a:cubicBezTo>
                    <a:pt x="15660" y="1"/>
                    <a:pt x="14722" y="113"/>
                    <a:pt x="13804" y="282"/>
                  </a:cubicBezTo>
                  <a:cubicBezTo>
                    <a:pt x="8466" y="1258"/>
                    <a:pt x="3501" y="4177"/>
                    <a:pt x="0" y="8332"/>
                  </a:cubicBezTo>
                  <a:cubicBezTo>
                    <a:pt x="2614" y="7402"/>
                    <a:pt x="5417" y="6925"/>
                    <a:pt x="8220" y="6925"/>
                  </a:cubicBezTo>
                  <a:cubicBezTo>
                    <a:pt x="10363" y="6925"/>
                    <a:pt x="12506" y="7204"/>
                    <a:pt x="14562" y="7771"/>
                  </a:cubicBezTo>
                  <a:cubicBezTo>
                    <a:pt x="15653" y="8020"/>
                    <a:pt x="16629" y="8747"/>
                    <a:pt x="17606" y="9474"/>
                  </a:cubicBezTo>
                  <a:cubicBezTo>
                    <a:pt x="22913" y="14304"/>
                    <a:pt x="26164" y="20557"/>
                    <a:pt x="27785" y="27287"/>
                  </a:cubicBezTo>
                  <a:cubicBezTo>
                    <a:pt x="29156" y="26664"/>
                    <a:pt x="30423" y="25844"/>
                    <a:pt x="31233" y="24597"/>
                  </a:cubicBezTo>
                  <a:cubicBezTo>
                    <a:pt x="32085" y="23289"/>
                    <a:pt x="32323" y="21668"/>
                    <a:pt x="32313" y="20110"/>
                  </a:cubicBezTo>
                  <a:cubicBezTo>
                    <a:pt x="32303" y="17773"/>
                    <a:pt x="31794" y="15467"/>
                    <a:pt x="31129" y="13234"/>
                  </a:cubicBezTo>
                  <a:cubicBezTo>
                    <a:pt x="30537" y="11271"/>
                    <a:pt x="29810" y="9318"/>
                    <a:pt x="28636" y="7635"/>
                  </a:cubicBezTo>
                  <a:cubicBezTo>
                    <a:pt x="27400" y="5860"/>
                    <a:pt x="25707" y="4447"/>
                    <a:pt x="23993" y="3128"/>
                  </a:cubicBezTo>
                  <a:cubicBezTo>
                    <a:pt x="22498" y="1964"/>
                    <a:pt x="20909" y="822"/>
                    <a:pt x="19081" y="313"/>
                  </a:cubicBezTo>
                  <a:cubicBezTo>
                    <a:pt x="18268" y="92"/>
                    <a:pt x="17432" y="1"/>
                    <a:pt x="165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4944;p127">
              <a:extLst>
                <a:ext uri="{FF2B5EF4-FFF2-40B4-BE49-F238E27FC236}">
                  <a16:creationId xmlns:a16="http://schemas.microsoft.com/office/drawing/2014/main" id="{52A019CA-985A-E16B-AA27-4E98F10C34AF}"/>
                </a:ext>
              </a:extLst>
            </p:cNvPr>
            <p:cNvSpPr/>
            <p:nvPr/>
          </p:nvSpPr>
          <p:spPr>
            <a:xfrm>
              <a:off x="-321194" y="3724746"/>
              <a:ext cx="587976" cy="521511"/>
            </a:xfrm>
            <a:custGeom>
              <a:avLst/>
              <a:gdLst/>
              <a:ahLst/>
              <a:cxnLst/>
              <a:rect l="l" t="t" r="r" b="b"/>
              <a:pathLst>
                <a:path w="29043" h="25760" extrusionOk="0">
                  <a:moveTo>
                    <a:pt x="14536" y="1"/>
                  </a:moveTo>
                  <a:cubicBezTo>
                    <a:pt x="13687" y="1"/>
                    <a:pt x="12838" y="51"/>
                    <a:pt x="11997" y="145"/>
                  </a:cubicBezTo>
                  <a:cubicBezTo>
                    <a:pt x="9027" y="489"/>
                    <a:pt x="4041" y="1153"/>
                    <a:pt x="1704" y="3148"/>
                  </a:cubicBezTo>
                  <a:cubicBezTo>
                    <a:pt x="1008" y="3750"/>
                    <a:pt x="447" y="4487"/>
                    <a:pt x="1" y="5308"/>
                  </a:cubicBezTo>
                  <a:cubicBezTo>
                    <a:pt x="2104" y="4591"/>
                    <a:pt x="4333" y="4218"/>
                    <a:pt x="6556" y="4218"/>
                  </a:cubicBezTo>
                  <a:cubicBezTo>
                    <a:pt x="11030" y="4218"/>
                    <a:pt x="15484" y="5727"/>
                    <a:pt x="18863" y="8974"/>
                  </a:cubicBezTo>
                  <a:cubicBezTo>
                    <a:pt x="19715" y="9826"/>
                    <a:pt x="20442" y="10802"/>
                    <a:pt x="20567" y="11893"/>
                  </a:cubicBezTo>
                  <a:cubicBezTo>
                    <a:pt x="21127" y="17190"/>
                    <a:pt x="18728" y="21874"/>
                    <a:pt x="15217" y="25759"/>
                  </a:cubicBezTo>
                  <a:cubicBezTo>
                    <a:pt x="16214" y="25427"/>
                    <a:pt x="17190" y="25032"/>
                    <a:pt x="18125" y="24596"/>
                  </a:cubicBezTo>
                  <a:cubicBezTo>
                    <a:pt x="20992" y="23245"/>
                    <a:pt x="23734" y="21511"/>
                    <a:pt x="25760" y="19081"/>
                  </a:cubicBezTo>
                  <a:cubicBezTo>
                    <a:pt x="27785" y="16660"/>
                    <a:pt x="29042" y="13472"/>
                    <a:pt x="28678" y="10324"/>
                  </a:cubicBezTo>
                  <a:cubicBezTo>
                    <a:pt x="28273" y="6731"/>
                    <a:pt x="25749" y="3573"/>
                    <a:pt x="22561" y="1860"/>
                  </a:cubicBezTo>
                  <a:cubicBezTo>
                    <a:pt x="20115" y="545"/>
                    <a:pt x="17328" y="1"/>
                    <a:pt x="14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4945;p127">
              <a:extLst>
                <a:ext uri="{FF2B5EF4-FFF2-40B4-BE49-F238E27FC236}">
                  <a16:creationId xmlns:a16="http://schemas.microsoft.com/office/drawing/2014/main" id="{8643CB48-74FD-E1DB-79FD-038905BF6F31}"/>
                </a:ext>
              </a:extLst>
            </p:cNvPr>
            <p:cNvSpPr/>
            <p:nvPr/>
          </p:nvSpPr>
          <p:spPr>
            <a:xfrm>
              <a:off x="-354821" y="3810139"/>
              <a:ext cx="461363" cy="455533"/>
            </a:xfrm>
            <a:custGeom>
              <a:avLst/>
              <a:gdLst/>
              <a:ahLst/>
              <a:cxnLst/>
              <a:rect l="l" t="t" r="r" b="b"/>
              <a:pathLst>
                <a:path w="22789" h="22501" extrusionOk="0">
                  <a:moveTo>
                    <a:pt x="8217" y="0"/>
                  </a:moveTo>
                  <a:cubicBezTo>
                    <a:pt x="5994" y="0"/>
                    <a:pt x="3765" y="373"/>
                    <a:pt x="1662" y="1090"/>
                  </a:cubicBezTo>
                  <a:cubicBezTo>
                    <a:pt x="654" y="2980"/>
                    <a:pt x="249" y="5286"/>
                    <a:pt x="146" y="7270"/>
                  </a:cubicBezTo>
                  <a:cubicBezTo>
                    <a:pt x="0" y="9991"/>
                    <a:pt x="259" y="12775"/>
                    <a:pt x="1267" y="15320"/>
                  </a:cubicBezTo>
                  <a:cubicBezTo>
                    <a:pt x="2264" y="17854"/>
                    <a:pt x="4072" y="20139"/>
                    <a:pt x="6502" y="21386"/>
                  </a:cubicBezTo>
                  <a:cubicBezTo>
                    <a:pt x="8044" y="22171"/>
                    <a:pt x="9717" y="22500"/>
                    <a:pt x="11426" y="22500"/>
                  </a:cubicBezTo>
                  <a:cubicBezTo>
                    <a:pt x="13241" y="22500"/>
                    <a:pt x="15097" y="22129"/>
                    <a:pt x="16878" y="21541"/>
                  </a:cubicBezTo>
                  <a:cubicBezTo>
                    <a:pt x="20389" y="17656"/>
                    <a:pt x="22788" y="12972"/>
                    <a:pt x="22228" y="7675"/>
                  </a:cubicBezTo>
                  <a:cubicBezTo>
                    <a:pt x="22103" y="6584"/>
                    <a:pt x="21376" y="5608"/>
                    <a:pt x="20524" y="4756"/>
                  </a:cubicBezTo>
                  <a:cubicBezTo>
                    <a:pt x="17145" y="1509"/>
                    <a:pt x="12691" y="0"/>
                    <a:pt x="8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4946;p127">
              <a:extLst>
                <a:ext uri="{FF2B5EF4-FFF2-40B4-BE49-F238E27FC236}">
                  <a16:creationId xmlns:a16="http://schemas.microsoft.com/office/drawing/2014/main" id="{CA54D36D-B3EE-41C5-A00D-86F38BEDA38F}"/>
                </a:ext>
              </a:extLst>
            </p:cNvPr>
            <p:cNvSpPr/>
            <p:nvPr/>
          </p:nvSpPr>
          <p:spPr>
            <a:xfrm>
              <a:off x="2021719" y="4457716"/>
              <a:ext cx="149955" cy="324365"/>
            </a:xfrm>
            <a:custGeom>
              <a:avLst/>
              <a:gdLst/>
              <a:ahLst/>
              <a:cxnLst/>
              <a:rect l="l" t="t" r="r" b="b"/>
              <a:pathLst>
                <a:path w="7407" h="16022" extrusionOk="0">
                  <a:moveTo>
                    <a:pt x="2694" y="1"/>
                  </a:moveTo>
                  <a:cubicBezTo>
                    <a:pt x="1" y="1"/>
                    <a:pt x="2967" y="10516"/>
                    <a:pt x="3429" y="12104"/>
                  </a:cubicBezTo>
                  <a:cubicBezTo>
                    <a:pt x="3782" y="13298"/>
                    <a:pt x="4186" y="14524"/>
                    <a:pt x="4966" y="15375"/>
                  </a:cubicBezTo>
                  <a:cubicBezTo>
                    <a:pt x="5319" y="15759"/>
                    <a:pt x="5835" y="16021"/>
                    <a:pt x="6302" y="16021"/>
                  </a:cubicBezTo>
                  <a:cubicBezTo>
                    <a:pt x="6645" y="16021"/>
                    <a:pt x="6961" y="15880"/>
                    <a:pt x="7168" y="15542"/>
                  </a:cubicBezTo>
                  <a:cubicBezTo>
                    <a:pt x="7386" y="15158"/>
                    <a:pt x="7406" y="14659"/>
                    <a:pt x="7396" y="14202"/>
                  </a:cubicBezTo>
                  <a:cubicBezTo>
                    <a:pt x="7365" y="11574"/>
                    <a:pt x="7002" y="8956"/>
                    <a:pt x="6337" y="6454"/>
                  </a:cubicBezTo>
                  <a:cubicBezTo>
                    <a:pt x="5848" y="4626"/>
                    <a:pt x="5080" y="1011"/>
                    <a:pt x="3449" y="211"/>
                  </a:cubicBezTo>
                  <a:cubicBezTo>
                    <a:pt x="3159" y="68"/>
                    <a:pt x="2909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4947;p127">
              <a:extLst>
                <a:ext uri="{FF2B5EF4-FFF2-40B4-BE49-F238E27FC236}">
                  <a16:creationId xmlns:a16="http://schemas.microsoft.com/office/drawing/2014/main" id="{FECD720B-55F3-A96C-7B9E-732E869AE5B6}"/>
                </a:ext>
              </a:extLst>
            </p:cNvPr>
            <p:cNvSpPr/>
            <p:nvPr/>
          </p:nvSpPr>
          <p:spPr>
            <a:xfrm>
              <a:off x="1027326" y="4464397"/>
              <a:ext cx="358337" cy="155866"/>
            </a:xfrm>
            <a:custGeom>
              <a:avLst/>
              <a:gdLst/>
              <a:ahLst/>
              <a:cxnLst/>
              <a:rect l="l" t="t" r="r" b="b"/>
              <a:pathLst>
                <a:path w="17700" h="7699" extrusionOk="0">
                  <a:moveTo>
                    <a:pt x="17352" y="1"/>
                  </a:moveTo>
                  <a:cubicBezTo>
                    <a:pt x="17318" y="1"/>
                    <a:pt x="17285" y="3"/>
                    <a:pt x="17253" y="5"/>
                  </a:cubicBezTo>
                  <a:cubicBezTo>
                    <a:pt x="16203" y="130"/>
                    <a:pt x="15279" y="702"/>
                    <a:pt x="14365" y="1242"/>
                  </a:cubicBezTo>
                  <a:cubicBezTo>
                    <a:pt x="12496" y="2322"/>
                    <a:pt x="10231" y="3890"/>
                    <a:pt x="8029" y="4015"/>
                  </a:cubicBezTo>
                  <a:cubicBezTo>
                    <a:pt x="5827" y="4139"/>
                    <a:pt x="3719" y="4139"/>
                    <a:pt x="1507" y="4596"/>
                  </a:cubicBezTo>
                  <a:cubicBezTo>
                    <a:pt x="842" y="4732"/>
                    <a:pt x="0" y="5168"/>
                    <a:pt x="166" y="5822"/>
                  </a:cubicBezTo>
                  <a:cubicBezTo>
                    <a:pt x="219" y="6030"/>
                    <a:pt x="374" y="6207"/>
                    <a:pt x="530" y="6341"/>
                  </a:cubicBezTo>
                  <a:cubicBezTo>
                    <a:pt x="1382" y="7100"/>
                    <a:pt x="2555" y="7391"/>
                    <a:pt x="3698" y="7422"/>
                  </a:cubicBezTo>
                  <a:cubicBezTo>
                    <a:pt x="3816" y="7426"/>
                    <a:pt x="3934" y="7428"/>
                    <a:pt x="4052" y="7428"/>
                  </a:cubicBezTo>
                  <a:cubicBezTo>
                    <a:pt x="5066" y="7428"/>
                    <a:pt x="6081" y="7283"/>
                    <a:pt x="7105" y="7245"/>
                  </a:cubicBezTo>
                  <a:cubicBezTo>
                    <a:pt x="7227" y="7242"/>
                    <a:pt x="7349" y="7240"/>
                    <a:pt x="7471" y="7240"/>
                  </a:cubicBezTo>
                  <a:cubicBezTo>
                    <a:pt x="9522" y="7240"/>
                    <a:pt x="11558" y="7699"/>
                    <a:pt x="13586" y="7699"/>
                  </a:cubicBezTo>
                  <a:cubicBezTo>
                    <a:pt x="14352" y="7699"/>
                    <a:pt x="15118" y="7633"/>
                    <a:pt x="15882" y="7453"/>
                  </a:cubicBezTo>
                  <a:cubicBezTo>
                    <a:pt x="16276" y="7359"/>
                    <a:pt x="16733" y="7162"/>
                    <a:pt x="16775" y="6757"/>
                  </a:cubicBezTo>
                  <a:cubicBezTo>
                    <a:pt x="16817" y="6321"/>
                    <a:pt x="16349" y="6050"/>
                    <a:pt x="16058" y="5729"/>
                  </a:cubicBezTo>
                  <a:cubicBezTo>
                    <a:pt x="15414" y="4991"/>
                    <a:pt x="15716" y="3818"/>
                    <a:pt x="16235" y="2997"/>
                  </a:cubicBezTo>
                  <a:cubicBezTo>
                    <a:pt x="16754" y="2166"/>
                    <a:pt x="17481" y="1408"/>
                    <a:pt x="17668" y="452"/>
                  </a:cubicBezTo>
                  <a:cubicBezTo>
                    <a:pt x="17689" y="317"/>
                    <a:pt x="17699" y="172"/>
                    <a:pt x="17606" y="79"/>
                  </a:cubicBezTo>
                  <a:cubicBezTo>
                    <a:pt x="17544" y="17"/>
                    <a:pt x="17448" y="1"/>
                    <a:pt x="17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4948;p127">
              <a:extLst>
                <a:ext uri="{FF2B5EF4-FFF2-40B4-BE49-F238E27FC236}">
                  <a16:creationId xmlns:a16="http://schemas.microsoft.com/office/drawing/2014/main" id="{BEF6D4EF-9CAC-8D3A-0DB5-E01CE3F4FDA8}"/>
                </a:ext>
              </a:extLst>
            </p:cNvPr>
            <p:cNvSpPr/>
            <p:nvPr/>
          </p:nvSpPr>
          <p:spPr>
            <a:xfrm>
              <a:off x="432021" y="3990886"/>
              <a:ext cx="165503" cy="395344"/>
            </a:xfrm>
            <a:custGeom>
              <a:avLst/>
              <a:gdLst/>
              <a:ahLst/>
              <a:cxnLst/>
              <a:rect l="l" t="t" r="r" b="b"/>
              <a:pathLst>
                <a:path w="8175" h="19528" extrusionOk="0">
                  <a:moveTo>
                    <a:pt x="6521" y="0"/>
                  </a:moveTo>
                  <a:cubicBezTo>
                    <a:pt x="6079" y="0"/>
                    <a:pt x="5776" y="492"/>
                    <a:pt x="5578" y="908"/>
                  </a:cubicBezTo>
                  <a:cubicBezTo>
                    <a:pt x="5017" y="2081"/>
                    <a:pt x="4373" y="3214"/>
                    <a:pt x="3646" y="4294"/>
                  </a:cubicBezTo>
                  <a:cubicBezTo>
                    <a:pt x="3366" y="4709"/>
                    <a:pt x="3023" y="5155"/>
                    <a:pt x="2535" y="5218"/>
                  </a:cubicBezTo>
                  <a:cubicBezTo>
                    <a:pt x="2483" y="5226"/>
                    <a:pt x="2430" y="5230"/>
                    <a:pt x="2378" y="5230"/>
                  </a:cubicBezTo>
                  <a:cubicBezTo>
                    <a:pt x="2046" y="5230"/>
                    <a:pt x="1714" y="5083"/>
                    <a:pt x="1382" y="5083"/>
                  </a:cubicBezTo>
                  <a:cubicBezTo>
                    <a:pt x="593" y="5093"/>
                    <a:pt x="22" y="5935"/>
                    <a:pt x="11" y="6724"/>
                  </a:cubicBezTo>
                  <a:cubicBezTo>
                    <a:pt x="1" y="7503"/>
                    <a:pt x="396" y="8241"/>
                    <a:pt x="770" y="8926"/>
                  </a:cubicBezTo>
                  <a:cubicBezTo>
                    <a:pt x="2254" y="11627"/>
                    <a:pt x="3595" y="14327"/>
                    <a:pt x="4945" y="17079"/>
                  </a:cubicBezTo>
                  <a:cubicBezTo>
                    <a:pt x="5433" y="18087"/>
                    <a:pt x="6118" y="19105"/>
                    <a:pt x="7168" y="19458"/>
                  </a:cubicBezTo>
                  <a:cubicBezTo>
                    <a:pt x="7292" y="19501"/>
                    <a:pt x="7433" y="19527"/>
                    <a:pt x="7570" y="19527"/>
                  </a:cubicBezTo>
                  <a:cubicBezTo>
                    <a:pt x="7799" y="19527"/>
                    <a:pt x="8015" y="19452"/>
                    <a:pt x="8113" y="19251"/>
                  </a:cubicBezTo>
                  <a:cubicBezTo>
                    <a:pt x="8175" y="19115"/>
                    <a:pt x="8165" y="18949"/>
                    <a:pt x="8144" y="18794"/>
                  </a:cubicBezTo>
                  <a:cubicBezTo>
                    <a:pt x="7916" y="16913"/>
                    <a:pt x="6835" y="15262"/>
                    <a:pt x="6098" y="13517"/>
                  </a:cubicBezTo>
                  <a:cubicBezTo>
                    <a:pt x="5246" y="11491"/>
                    <a:pt x="4841" y="9259"/>
                    <a:pt x="5017" y="7077"/>
                  </a:cubicBezTo>
                  <a:cubicBezTo>
                    <a:pt x="5183" y="4968"/>
                    <a:pt x="6358" y="3514"/>
                    <a:pt x="7053" y="1582"/>
                  </a:cubicBezTo>
                  <a:cubicBezTo>
                    <a:pt x="7272" y="991"/>
                    <a:pt x="7219" y="77"/>
                    <a:pt x="6586" y="4"/>
                  </a:cubicBezTo>
                  <a:cubicBezTo>
                    <a:pt x="6564" y="1"/>
                    <a:pt x="6542" y="0"/>
                    <a:pt x="65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4949;p127">
              <a:extLst>
                <a:ext uri="{FF2B5EF4-FFF2-40B4-BE49-F238E27FC236}">
                  <a16:creationId xmlns:a16="http://schemas.microsoft.com/office/drawing/2014/main" id="{53652A1D-2C03-EBAF-65B8-AA6ACF31200E}"/>
                </a:ext>
              </a:extLst>
            </p:cNvPr>
            <p:cNvSpPr/>
            <p:nvPr/>
          </p:nvSpPr>
          <p:spPr>
            <a:xfrm>
              <a:off x="1059920" y="5024677"/>
              <a:ext cx="77822" cy="285151"/>
            </a:xfrm>
            <a:custGeom>
              <a:avLst/>
              <a:gdLst/>
              <a:ahLst/>
              <a:cxnLst/>
              <a:rect l="l" t="t" r="r" b="b"/>
              <a:pathLst>
                <a:path w="3844" h="14085" extrusionOk="0">
                  <a:moveTo>
                    <a:pt x="3615" y="1"/>
                  </a:moveTo>
                  <a:cubicBezTo>
                    <a:pt x="2275" y="905"/>
                    <a:pt x="1548" y="2483"/>
                    <a:pt x="1101" y="4031"/>
                  </a:cubicBezTo>
                  <a:cubicBezTo>
                    <a:pt x="530" y="6036"/>
                    <a:pt x="301" y="8113"/>
                    <a:pt x="114" y="10179"/>
                  </a:cubicBezTo>
                  <a:cubicBezTo>
                    <a:pt x="52" y="10917"/>
                    <a:pt x="1" y="11675"/>
                    <a:pt x="177" y="12392"/>
                  </a:cubicBezTo>
                  <a:cubicBezTo>
                    <a:pt x="343" y="13109"/>
                    <a:pt x="790" y="13805"/>
                    <a:pt x="1475" y="14085"/>
                  </a:cubicBezTo>
                  <a:cubicBezTo>
                    <a:pt x="2794" y="13046"/>
                    <a:pt x="2223" y="10823"/>
                    <a:pt x="2306" y="9380"/>
                  </a:cubicBezTo>
                  <a:cubicBezTo>
                    <a:pt x="2410" y="7437"/>
                    <a:pt x="2701" y="5505"/>
                    <a:pt x="3168" y="3615"/>
                  </a:cubicBezTo>
                  <a:cubicBezTo>
                    <a:pt x="3470" y="2431"/>
                    <a:pt x="3844" y="1205"/>
                    <a:pt x="3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4950;p127">
              <a:extLst>
                <a:ext uri="{FF2B5EF4-FFF2-40B4-BE49-F238E27FC236}">
                  <a16:creationId xmlns:a16="http://schemas.microsoft.com/office/drawing/2014/main" id="{4FDE6614-56A2-71C1-3C26-D14DA1F4E4DB}"/>
                </a:ext>
              </a:extLst>
            </p:cNvPr>
            <p:cNvSpPr/>
            <p:nvPr/>
          </p:nvSpPr>
          <p:spPr>
            <a:xfrm>
              <a:off x="-258111" y="4265348"/>
              <a:ext cx="381902" cy="111044"/>
            </a:xfrm>
            <a:custGeom>
              <a:avLst/>
              <a:gdLst/>
              <a:ahLst/>
              <a:cxnLst/>
              <a:rect l="l" t="t" r="r" b="b"/>
              <a:pathLst>
                <a:path w="18864" h="5485" extrusionOk="0">
                  <a:moveTo>
                    <a:pt x="17345" y="0"/>
                  </a:moveTo>
                  <a:cubicBezTo>
                    <a:pt x="17324" y="0"/>
                    <a:pt x="17304" y="1"/>
                    <a:pt x="17284" y="2"/>
                  </a:cubicBezTo>
                  <a:cubicBezTo>
                    <a:pt x="16765" y="12"/>
                    <a:pt x="16276" y="240"/>
                    <a:pt x="15799" y="448"/>
                  </a:cubicBezTo>
                  <a:cubicBezTo>
                    <a:pt x="13514" y="1435"/>
                    <a:pt x="11104" y="2131"/>
                    <a:pt x="8643" y="2504"/>
                  </a:cubicBezTo>
                  <a:cubicBezTo>
                    <a:pt x="8319" y="2553"/>
                    <a:pt x="7981" y="2571"/>
                    <a:pt x="7634" y="2571"/>
                  </a:cubicBezTo>
                  <a:cubicBezTo>
                    <a:pt x="6480" y="2571"/>
                    <a:pt x="5222" y="2367"/>
                    <a:pt x="4049" y="2367"/>
                  </a:cubicBezTo>
                  <a:cubicBezTo>
                    <a:pt x="3360" y="2367"/>
                    <a:pt x="2700" y="2438"/>
                    <a:pt x="2109" y="2661"/>
                  </a:cubicBezTo>
                  <a:cubicBezTo>
                    <a:pt x="1" y="3450"/>
                    <a:pt x="1144" y="5267"/>
                    <a:pt x="2961" y="5413"/>
                  </a:cubicBezTo>
                  <a:cubicBezTo>
                    <a:pt x="3595" y="5461"/>
                    <a:pt x="4244" y="5484"/>
                    <a:pt x="4901" y="5484"/>
                  </a:cubicBezTo>
                  <a:cubicBezTo>
                    <a:pt x="9084" y="5484"/>
                    <a:pt x="13622" y="4520"/>
                    <a:pt x="17222" y="2671"/>
                  </a:cubicBezTo>
                  <a:cubicBezTo>
                    <a:pt x="18001" y="2276"/>
                    <a:pt x="18863" y="1518"/>
                    <a:pt x="18552" y="708"/>
                  </a:cubicBezTo>
                  <a:cubicBezTo>
                    <a:pt x="18372" y="249"/>
                    <a:pt x="17846" y="0"/>
                    <a:pt x="173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4951;p127">
              <a:extLst>
                <a:ext uri="{FF2B5EF4-FFF2-40B4-BE49-F238E27FC236}">
                  <a16:creationId xmlns:a16="http://schemas.microsoft.com/office/drawing/2014/main" id="{DB8BD2E6-3BD1-812A-1642-DD2648A94227}"/>
                </a:ext>
              </a:extLst>
            </p:cNvPr>
            <p:cNvSpPr/>
            <p:nvPr/>
          </p:nvSpPr>
          <p:spPr>
            <a:xfrm>
              <a:off x="1845304" y="3446255"/>
              <a:ext cx="379250" cy="229396"/>
            </a:xfrm>
            <a:custGeom>
              <a:avLst/>
              <a:gdLst/>
              <a:ahLst/>
              <a:cxnLst/>
              <a:rect l="l" t="t" r="r" b="b"/>
              <a:pathLst>
                <a:path w="18733" h="11331" extrusionOk="0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4952;p127">
              <a:extLst>
                <a:ext uri="{FF2B5EF4-FFF2-40B4-BE49-F238E27FC236}">
                  <a16:creationId xmlns:a16="http://schemas.microsoft.com/office/drawing/2014/main" id="{9F0F7FE8-7B64-AC4C-FED0-F269559E21E9}"/>
                </a:ext>
              </a:extLst>
            </p:cNvPr>
            <p:cNvSpPr/>
            <p:nvPr/>
          </p:nvSpPr>
          <p:spPr>
            <a:xfrm>
              <a:off x="1562057" y="2233276"/>
              <a:ext cx="220286" cy="133293"/>
            </a:xfrm>
            <a:custGeom>
              <a:avLst/>
              <a:gdLst/>
              <a:ahLst/>
              <a:cxnLst/>
              <a:rect l="l" t="t" r="r" b="b"/>
              <a:pathLst>
                <a:path w="10881" h="6584" extrusionOk="0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4953;p127">
              <a:extLst>
                <a:ext uri="{FF2B5EF4-FFF2-40B4-BE49-F238E27FC236}">
                  <a16:creationId xmlns:a16="http://schemas.microsoft.com/office/drawing/2014/main" id="{2992C6E6-2507-14D3-30C1-E2C8279DF137}"/>
                </a:ext>
              </a:extLst>
            </p:cNvPr>
            <p:cNvSpPr/>
            <p:nvPr/>
          </p:nvSpPr>
          <p:spPr>
            <a:xfrm>
              <a:off x="38600" y="1877470"/>
              <a:ext cx="220286" cy="133111"/>
            </a:xfrm>
            <a:custGeom>
              <a:avLst/>
              <a:gdLst/>
              <a:ahLst/>
              <a:cxnLst/>
              <a:rect l="l" t="t" r="r" b="b"/>
              <a:pathLst>
                <a:path w="10881" h="6575" extrusionOk="0">
                  <a:moveTo>
                    <a:pt x="5459" y="1"/>
                  </a:moveTo>
                  <a:cubicBezTo>
                    <a:pt x="5346" y="1"/>
                    <a:pt x="5230" y="4"/>
                    <a:pt x="5110" y="9"/>
                  </a:cubicBezTo>
                  <a:cubicBezTo>
                    <a:pt x="1631" y="176"/>
                    <a:pt x="0" y="3873"/>
                    <a:pt x="2618" y="5743"/>
                  </a:cubicBezTo>
                  <a:cubicBezTo>
                    <a:pt x="2888" y="5941"/>
                    <a:pt x="3158" y="6096"/>
                    <a:pt x="3428" y="6221"/>
                  </a:cubicBezTo>
                  <a:cubicBezTo>
                    <a:pt x="3959" y="6466"/>
                    <a:pt x="4474" y="6574"/>
                    <a:pt x="4962" y="6574"/>
                  </a:cubicBezTo>
                  <a:cubicBezTo>
                    <a:pt x="8759" y="6574"/>
                    <a:pt x="10881" y="1"/>
                    <a:pt x="54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4954;p127">
              <a:extLst>
                <a:ext uri="{FF2B5EF4-FFF2-40B4-BE49-F238E27FC236}">
                  <a16:creationId xmlns:a16="http://schemas.microsoft.com/office/drawing/2014/main" id="{3535B096-1D4B-8C30-690C-42AA614827C5}"/>
                </a:ext>
              </a:extLst>
            </p:cNvPr>
            <p:cNvSpPr/>
            <p:nvPr/>
          </p:nvSpPr>
          <p:spPr>
            <a:xfrm>
              <a:off x="591005" y="1244004"/>
              <a:ext cx="110619" cy="66788"/>
            </a:xfrm>
            <a:custGeom>
              <a:avLst/>
              <a:gdLst/>
              <a:ahLst/>
              <a:cxnLst/>
              <a:rect l="l" t="t" r="r" b="b"/>
              <a:pathLst>
                <a:path w="5464" h="3299" extrusionOk="0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4955;p127">
              <a:extLst>
                <a:ext uri="{FF2B5EF4-FFF2-40B4-BE49-F238E27FC236}">
                  <a16:creationId xmlns:a16="http://schemas.microsoft.com/office/drawing/2014/main" id="{930B93B4-A4B9-848A-9D40-0E249F9153AF}"/>
                </a:ext>
              </a:extLst>
            </p:cNvPr>
            <p:cNvSpPr/>
            <p:nvPr/>
          </p:nvSpPr>
          <p:spPr>
            <a:xfrm>
              <a:off x="1641741" y="3399550"/>
              <a:ext cx="110659" cy="6701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4956;p127">
              <a:extLst>
                <a:ext uri="{FF2B5EF4-FFF2-40B4-BE49-F238E27FC236}">
                  <a16:creationId xmlns:a16="http://schemas.microsoft.com/office/drawing/2014/main" id="{E97012D7-26B7-571B-F5BB-BC4A9B48420C}"/>
                </a:ext>
              </a:extLst>
            </p:cNvPr>
            <p:cNvSpPr/>
            <p:nvPr/>
          </p:nvSpPr>
          <p:spPr>
            <a:xfrm>
              <a:off x="2537542" y="3773637"/>
              <a:ext cx="110619" cy="66808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4957;p127">
              <a:extLst>
                <a:ext uri="{FF2B5EF4-FFF2-40B4-BE49-F238E27FC236}">
                  <a16:creationId xmlns:a16="http://schemas.microsoft.com/office/drawing/2014/main" id="{CD43CB94-1CE7-4734-A93E-BEA7C86D3216}"/>
                </a:ext>
              </a:extLst>
            </p:cNvPr>
            <p:cNvSpPr/>
            <p:nvPr/>
          </p:nvSpPr>
          <p:spPr>
            <a:xfrm>
              <a:off x="-88865" y="2427325"/>
              <a:ext cx="260168" cy="157121"/>
            </a:xfrm>
            <a:custGeom>
              <a:avLst/>
              <a:gdLst/>
              <a:ahLst/>
              <a:cxnLst/>
              <a:rect l="l" t="t" r="r" b="b"/>
              <a:pathLst>
                <a:path w="12851" h="7761" extrusionOk="0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4958;p127">
              <a:extLst>
                <a:ext uri="{FF2B5EF4-FFF2-40B4-BE49-F238E27FC236}">
                  <a16:creationId xmlns:a16="http://schemas.microsoft.com/office/drawing/2014/main" id="{21C3ECDF-D62A-6DD2-3F42-479BC921C8B9}"/>
                </a:ext>
              </a:extLst>
            </p:cNvPr>
            <p:cNvSpPr/>
            <p:nvPr/>
          </p:nvSpPr>
          <p:spPr>
            <a:xfrm>
              <a:off x="1499176" y="1446475"/>
              <a:ext cx="129993" cy="78551"/>
            </a:xfrm>
            <a:custGeom>
              <a:avLst/>
              <a:gdLst/>
              <a:ahLst/>
              <a:cxnLst/>
              <a:rect l="l" t="t" r="r" b="b"/>
              <a:pathLst>
                <a:path w="6421" h="3880" extrusionOk="0">
                  <a:moveTo>
                    <a:pt x="3226" y="0"/>
                  </a:moveTo>
                  <a:cubicBezTo>
                    <a:pt x="3157" y="0"/>
                    <a:pt x="3086" y="2"/>
                    <a:pt x="3013" y="6"/>
                  </a:cubicBezTo>
                  <a:cubicBezTo>
                    <a:pt x="967" y="100"/>
                    <a:pt x="1" y="2281"/>
                    <a:pt x="1549" y="3392"/>
                  </a:cubicBezTo>
                  <a:cubicBezTo>
                    <a:pt x="1704" y="3507"/>
                    <a:pt x="1860" y="3600"/>
                    <a:pt x="2027" y="3673"/>
                  </a:cubicBezTo>
                  <a:cubicBezTo>
                    <a:pt x="2338" y="3816"/>
                    <a:pt x="2640" y="3880"/>
                    <a:pt x="2926" y="3880"/>
                  </a:cubicBezTo>
                  <a:cubicBezTo>
                    <a:pt x="5163" y="3880"/>
                    <a:pt x="6421" y="0"/>
                    <a:pt x="32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4959;p127">
              <a:extLst>
                <a:ext uri="{FF2B5EF4-FFF2-40B4-BE49-F238E27FC236}">
                  <a16:creationId xmlns:a16="http://schemas.microsoft.com/office/drawing/2014/main" id="{14D95B45-94B7-7D7C-43D4-8037B33779A3}"/>
                </a:ext>
              </a:extLst>
            </p:cNvPr>
            <p:cNvSpPr/>
            <p:nvPr/>
          </p:nvSpPr>
          <p:spPr>
            <a:xfrm>
              <a:off x="1728815" y="1816796"/>
              <a:ext cx="187367" cy="186436"/>
            </a:xfrm>
            <a:custGeom>
              <a:avLst/>
              <a:gdLst/>
              <a:ahLst/>
              <a:cxnLst/>
              <a:rect l="l" t="t" r="r" b="b"/>
              <a:pathLst>
                <a:path w="9255" h="9209" extrusionOk="0">
                  <a:moveTo>
                    <a:pt x="3328" y="1"/>
                  </a:moveTo>
                  <a:cubicBezTo>
                    <a:pt x="3316" y="1"/>
                    <a:pt x="3305" y="2"/>
                    <a:pt x="3293" y="5"/>
                  </a:cubicBezTo>
                  <a:cubicBezTo>
                    <a:pt x="3199" y="26"/>
                    <a:pt x="3116" y="151"/>
                    <a:pt x="3033" y="421"/>
                  </a:cubicBezTo>
                  <a:cubicBezTo>
                    <a:pt x="2898" y="846"/>
                    <a:pt x="2888" y="1293"/>
                    <a:pt x="2794" y="1719"/>
                  </a:cubicBezTo>
                  <a:cubicBezTo>
                    <a:pt x="2576" y="2653"/>
                    <a:pt x="2275" y="3422"/>
                    <a:pt x="1527" y="4077"/>
                  </a:cubicBezTo>
                  <a:cubicBezTo>
                    <a:pt x="1080" y="4461"/>
                    <a:pt x="582" y="4793"/>
                    <a:pt x="156" y="5208"/>
                  </a:cubicBezTo>
                  <a:cubicBezTo>
                    <a:pt x="115" y="5250"/>
                    <a:pt x="73" y="5292"/>
                    <a:pt x="52" y="5344"/>
                  </a:cubicBezTo>
                  <a:cubicBezTo>
                    <a:pt x="0" y="5479"/>
                    <a:pt x="115" y="5624"/>
                    <a:pt x="239" y="5686"/>
                  </a:cubicBezTo>
                  <a:cubicBezTo>
                    <a:pt x="1091" y="6133"/>
                    <a:pt x="2160" y="6237"/>
                    <a:pt x="3074" y="6486"/>
                  </a:cubicBezTo>
                  <a:cubicBezTo>
                    <a:pt x="3220" y="6528"/>
                    <a:pt x="3365" y="6570"/>
                    <a:pt x="3490" y="6632"/>
                  </a:cubicBezTo>
                  <a:cubicBezTo>
                    <a:pt x="3750" y="6787"/>
                    <a:pt x="3895" y="7057"/>
                    <a:pt x="4103" y="7265"/>
                  </a:cubicBezTo>
                  <a:cubicBezTo>
                    <a:pt x="4653" y="7805"/>
                    <a:pt x="5142" y="8304"/>
                    <a:pt x="5567" y="8968"/>
                  </a:cubicBezTo>
                  <a:cubicBezTo>
                    <a:pt x="5638" y="9079"/>
                    <a:pt x="5737" y="9208"/>
                    <a:pt x="5865" y="9208"/>
                  </a:cubicBezTo>
                  <a:cubicBezTo>
                    <a:pt x="5869" y="9208"/>
                    <a:pt x="5874" y="9208"/>
                    <a:pt x="5879" y="9208"/>
                  </a:cubicBezTo>
                  <a:cubicBezTo>
                    <a:pt x="6367" y="9197"/>
                    <a:pt x="6253" y="8294"/>
                    <a:pt x="6232" y="7992"/>
                  </a:cubicBezTo>
                  <a:cubicBezTo>
                    <a:pt x="6181" y="7421"/>
                    <a:pt x="6336" y="6829"/>
                    <a:pt x="6481" y="6268"/>
                  </a:cubicBezTo>
                  <a:cubicBezTo>
                    <a:pt x="6814" y="4949"/>
                    <a:pt x="8029" y="4035"/>
                    <a:pt x="9036" y="3246"/>
                  </a:cubicBezTo>
                  <a:cubicBezTo>
                    <a:pt x="9140" y="3163"/>
                    <a:pt x="9255" y="3048"/>
                    <a:pt x="9213" y="2923"/>
                  </a:cubicBezTo>
                  <a:cubicBezTo>
                    <a:pt x="9193" y="2861"/>
                    <a:pt x="9130" y="2820"/>
                    <a:pt x="9068" y="2789"/>
                  </a:cubicBezTo>
                  <a:cubicBezTo>
                    <a:pt x="8662" y="2561"/>
                    <a:pt x="8197" y="2541"/>
                    <a:pt x="7721" y="2541"/>
                  </a:cubicBezTo>
                  <a:cubicBezTo>
                    <a:pt x="7621" y="2541"/>
                    <a:pt x="7520" y="2542"/>
                    <a:pt x="7419" y="2542"/>
                  </a:cubicBezTo>
                  <a:cubicBezTo>
                    <a:pt x="7192" y="2542"/>
                    <a:pt x="6964" y="2537"/>
                    <a:pt x="6741" y="2508"/>
                  </a:cubicBezTo>
                  <a:cubicBezTo>
                    <a:pt x="5547" y="2353"/>
                    <a:pt x="4674" y="1293"/>
                    <a:pt x="3875" y="472"/>
                  </a:cubicBezTo>
                  <a:cubicBezTo>
                    <a:pt x="3644" y="232"/>
                    <a:pt x="3475" y="1"/>
                    <a:pt x="33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4960;p127">
              <a:extLst>
                <a:ext uri="{FF2B5EF4-FFF2-40B4-BE49-F238E27FC236}">
                  <a16:creationId xmlns:a16="http://schemas.microsoft.com/office/drawing/2014/main" id="{B08256DA-C26C-606F-2B82-37B167D7E84E}"/>
                </a:ext>
              </a:extLst>
            </p:cNvPr>
            <p:cNvSpPr/>
            <p:nvPr/>
          </p:nvSpPr>
          <p:spPr>
            <a:xfrm>
              <a:off x="75183" y="1400073"/>
              <a:ext cx="123049" cy="122442"/>
            </a:xfrm>
            <a:custGeom>
              <a:avLst/>
              <a:gdLst/>
              <a:ahLst/>
              <a:cxnLst/>
              <a:rect l="l" t="t" r="r" b="b"/>
              <a:pathLst>
                <a:path w="6078" h="6048" extrusionOk="0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4961;p127">
              <a:extLst>
                <a:ext uri="{FF2B5EF4-FFF2-40B4-BE49-F238E27FC236}">
                  <a16:creationId xmlns:a16="http://schemas.microsoft.com/office/drawing/2014/main" id="{87257CCC-F372-0AEE-0FD9-772AA1F42F8E}"/>
                </a:ext>
              </a:extLst>
            </p:cNvPr>
            <p:cNvSpPr/>
            <p:nvPr/>
          </p:nvSpPr>
          <p:spPr>
            <a:xfrm>
              <a:off x="2214128" y="4076745"/>
              <a:ext cx="95901" cy="96164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4962;p127">
              <a:extLst>
                <a:ext uri="{FF2B5EF4-FFF2-40B4-BE49-F238E27FC236}">
                  <a16:creationId xmlns:a16="http://schemas.microsoft.com/office/drawing/2014/main" id="{C19CA591-884D-C119-55E3-7EC734874A37}"/>
                </a:ext>
              </a:extLst>
            </p:cNvPr>
            <p:cNvSpPr/>
            <p:nvPr/>
          </p:nvSpPr>
          <p:spPr>
            <a:xfrm>
              <a:off x="2261036" y="2856215"/>
              <a:ext cx="95901" cy="96245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34963;p127">
              <a:extLst>
                <a:ext uri="{FF2B5EF4-FFF2-40B4-BE49-F238E27FC236}">
                  <a16:creationId xmlns:a16="http://schemas.microsoft.com/office/drawing/2014/main" id="{B1EB2148-F6BE-7A0E-27D2-50FE2CD475E1}"/>
                </a:ext>
              </a:extLst>
            </p:cNvPr>
            <p:cNvSpPr/>
            <p:nvPr/>
          </p:nvSpPr>
          <p:spPr>
            <a:xfrm>
              <a:off x="1082210" y="1148549"/>
              <a:ext cx="95901" cy="96123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34964;p127">
              <a:extLst>
                <a:ext uri="{FF2B5EF4-FFF2-40B4-BE49-F238E27FC236}">
                  <a16:creationId xmlns:a16="http://schemas.microsoft.com/office/drawing/2014/main" id="{5AB60AE2-97EE-47FD-0221-EFD0AA555B23}"/>
                </a:ext>
              </a:extLst>
            </p:cNvPr>
            <p:cNvSpPr/>
            <p:nvPr/>
          </p:nvSpPr>
          <p:spPr>
            <a:xfrm>
              <a:off x="1874741" y="2428094"/>
              <a:ext cx="95698" cy="96123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34965;p127">
              <a:extLst>
                <a:ext uri="{FF2B5EF4-FFF2-40B4-BE49-F238E27FC236}">
                  <a16:creationId xmlns:a16="http://schemas.microsoft.com/office/drawing/2014/main" id="{1665E264-036D-E6B7-419C-5D3435073444}"/>
                </a:ext>
              </a:extLst>
            </p:cNvPr>
            <p:cNvSpPr/>
            <p:nvPr/>
          </p:nvSpPr>
          <p:spPr>
            <a:xfrm>
              <a:off x="282512" y="1099334"/>
              <a:ext cx="95901" cy="96123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4966;p127">
              <a:extLst>
                <a:ext uri="{FF2B5EF4-FFF2-40B4-BE49-F238E27FC236}">
                  <a16:creationId xmlns:a16="http://schemas.microsoft.com/office/drawing/2014/main" id="{CA25AF2E-8E6F-0025-E098-A2C6A4AC4CAA}"/>
                </a:ext>
              </a:extLst>
            </p:cNvPr>
            <p:cNvSpPr/>
            <p:nvPr/>
          </p:nvSpPr>
          <p:spPr>
            <a:xfrm>
              <a:off x="206188" y="3257349"/>
              <a:ext cx="95921" cy="96204"/>
            </a:xfrm>
            <a:custGeom>
              <a:avLst/>
              <a:gdLst/>
              <a:ahLst/>
              <a:cxnLst/>
              <a:rect l="l" t="t" r="r" b="b"/>
              <a:pathLst>
                <a:path w="4738" h="4752" extrusionOk="0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4967;p127">
              <a:extLst>
                <a:ext uri="{FF2B5EF4-FFF2-40B4-BE49-F238E27FC236}">
                  <a16:creationId xmlns:a16="http://schemas.microsoft.com/office/drawing/2014/main" id="{F33ED3C3-6CAB-81DF-B5F1-8AAC7D5CF370}"/>
                </a:ext>
              </a:extLst>
            </p:cNvPr>
            <p:cNvSpPr/>
            <p:nvPr/>
          </p:nvSpPr>
          <p:spPr>
            <a:xfrm>
              <a:off x="2435750" y="4709179"/>
              <a:ext cx="95718" cy="96123"/>
            </a:xfrm>
            <a:custGeom>
              <a:avLst/>
              <a:gdLst/>
              <a:ahLst/>
              <a:cxnLst/>
              <a:rect l="l" t="t" r="r" b="b"/>
              <a:pathLst>
                <a:path w="4728" h="4748" extrusionOk="0">
                  <a:moveTo>
                    <a:pt x="4175" y="1"/>
                  </a:moveTo>
                  <a:cubicBezTo>
                    <a:pt x="4124" y="1"/>
                    <a:pt x="4057" y="11"/>
                    <a:pt x="3969" y="36"/>
                  </a:cubicBezTo>
                  <a:cubicBezTo>
                    <a:pt x="3689" y="108"/>
                    <a:pt x="3439" y="254"/>
                    <a:pt x="3159" y="348"/>
                  </a:cubicBezTo>
                  <a:cubicBezTo>
                    <a:pt x="2794" y="476"/>
                    <a:pt x="2453" y="560"/>
                    <a:pt x="2099" y="560"/>
                  </a:cubicBezTo>
                  <a:cubicBezTo>
                    <a:pt x="1879" y="560"/>
                    <a:pt x="1653" y="527"/>
                    <a:pt x="1414" y="452"/>
                  </a:cubicBezTo>
                  <a:cubicBezTo>
                    <a:pt x="1040" y="337"/>
                    <a:pt x="686" y="171"/>
                    <a:pt x="303" y="78"/>
                  </a:cubicBezTo>
                  <a:cubicBezTo>
                    <a:pt x="280" y="70"/>
                    <a:pt x="253" y="63"/>
                    <a:pt x="228" y="63"/>
                  </a:cubicBezTo>
                  <a:cubicBezTo>
                    <a:pt x="217" y="63"/>
                    <a:pt x="208" y="64"/>
                    <a:pt x="199" y="67"/>
                  </a:cubicBezTo>
                  <a:cubicBezTo>
                    <a:pt x="105" y="88"/>
                    <a:pt x="63" y="202"/>
                    <a:pt x="63" y="295"/>
                  </a:cubicBezTo>
                  <a:cubicBezTo>
                    <a:pt x="116" y="919"/>
                    <a:pt x="427" y="1553"/>
                    <a:pt x="603" y="2155"/>
                  </a:cubicBezTo>
                  <a:cubicBezTo>
                    <a:pt x="624" y="2248"/>
                    <a:pt x="656" y="2342"/>
                    <a:pt x="656" y="2435"/>
                  </a:cubicBezTo>
                  <a:cubicBezTo>
                    <a:pt x="666" y="2633"/>
                    <a:pt x="562" y="2799"/>
                    <a:pt x="520" y="2986"/>
                  </a:cubicBezTo>
                  <a:cubicBezTo>
                    <a:pt x="406" y="3484"/>
                    <a:pt x="292" y="3931"/>
                    <a:pt x="74" y="4398"/>
                  </a:cubicBezTo>
                  <a:cubicBezTo>
                    <a:pt x="43" y="4482"/>
                    <a:pt x="1" y="4585"/>
                    <a:pt x="43" y="4658"/>
                  </a:cubicBezTo>
                  <a:cubicBezTo>
                    <a:pt x="87" y="4722"/>
                    <a:pt x="148" y="4748"/>
                    <a:pt x="219" y="4748"/>
                  </a:cubicBezTo>
                  <a:cubicBezTo>
                    <a:pt x="433" y="4748"/>
                    <a:pt x="725" y="4515"/>
                    <a:pt x="843" y="4429"/>
                  </a:cubicBezTo>
                  <a:cubicBezTo>
                    <a:pt x="1143" y="4212"/>
                    <a:pt x="1538" y="4087"/>
                    <a:pt x="1902" y="3972"/>
                  </a:cubicBezTo>
                  <a:cubicBezTo>
                    <a:pt x="2113" y="3906"/>
                    <a:pt x="2327" y="3877"/>
                    <a:pt x="2543" y="3877"/>
                  </a:cubicBezTo>
                  <a:cubicBezTo>
                    <a:pt x="3202" y="3877"/>
                    <a:pt x="3873" y="4138"/>
                    <a:pt x="4467" y="4357"/>
                  </a:cubicBezTo>
                  <a:cubicBezTo>
                    <a:pt x="4511" y="4373"/>
                    <a:pt x="4560" y="4387"/>
                    <a:pt x="4605" y="4387"/>
                  </a:cubicBezTo>
                  <a:cubicBezTo>
                    <a:pt x="4645" y="4387"/>
                    <a:pt x="4682" y="4376"/>
                    <a:pt x="4707" y="4346"/>
                  </a:cubicBezTo>
                  <a:cubicBezTo>
                    <a:pt x="4727" y="4315"/>
                    <a:pt x="4727" y="4263"/>
                    <a:pt x="4727" y="4222"/>
                  </a:cubicBezTo>
                  <a:cubicBezTo>
                    <a:pt x="4707" y="3702"/>
                    <a:pt x="4291" y="3298"/>
                    <a:pt x="4083" y="2830"/>
                  </a:cubicBezTo>
                  <a:cubicBezTo>
                    <a:pt x="3761" y="2103"/>
                    <a:pt x="4052" y="1251"/>
                    <a:pt x="4229" y="524"/>
                  </a:cubicBezTo>
                  <a:cubicBezTo>
                    <a:pt x="4291" y="295"/>
                    <a:pt x="4363" y="108"/>
                    <a:pt x="4291" y="36"/>
                  </a:cubicBezTo>
                  <a:cubicBezTo>
                    <a:pt x="4269" y="14"/>
                    <a:pt x="4233" y="1"/>
                    <a:pt x="4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34374;p124">
            <a:extLst>
              <a:ext uri="{FF2B5EF4-FFF2-40B4-BE49-F238E27FC236}">
                <a16:creationId xmlns:a16="http://schemas.microsoft.com/office/drawing/2014/main" id="{A66D7413-1147-162E-56DE-F8033FFD062B}"/>
              </a:ext>
            </a:extLst>
          </p:cNvPr>
          <p:cNvGrpSpPr/>
          <p:nvPr/>
        </p:nvGrpSpPr>
        <p:grpSpPr>
          <a:xfrm>
            <a:off x="7960313" y="392901"/>
            <a:ext cx="973424" cy="865571"/>
            <a:chOff x="4775975" y="1707450"/>
            <a:chExt cx="851050" cy="843175"/>
          </a:xfrm>
        </p:grpSpPr>
        <p:sp>
          <p:nvSpPr>
            <p:cNvPr id="70" name="Google Shape;34375;p124">
              <a:extLst>
                <a:ext uri="{FF2B5EF4-FFF2-40B4-BE49-F238E27FC236}">
                  <a16:creationId xmlns:a16="http://schemas.microsoft.com/office/drawing/2014/main" id="{854DA636-5B97-4F73-577E-0187726C9042}"/>
                </a:ext>
              </a:extLst>
            </p:cNvPr>
            <p:cNvSpPr/>
            <p:nvPr/>
          </p:nvSpPr>
          <p:spPr>
            <a:xfrm>
              <a:off x="5016575" y="1832075"/>
              <a:ext cx="315425" cy="313225"/>
            </a:xfrm>
            <a:custGeom>
              <a:avLst/>
              <a:gdLst/>
              <a:ahLst/>
              <a:cxnLst/>
              <a:rect l="l" t="t" r="r" b="b"/>
              <a:pathLst>
                <a:path w="12617" h="12529" extrusionOk="0">
                  <a:moveTo>
                    <a:pt x="12066" y="1"/>
                  </a:moveTo>
                  <a:cubicBezTo>
                    <a:pt x="11938" y="1"/>
                    <a:pt x="11810" y="50"/>
                    <a:pt x="11711" y="148"/>
                  </a:cubicBezTo>
                  <a:lnTo>
                    <a:pt x="188" y="11672"/>
                  </a:lnTo>
                  <a:cubicBezTo>
                    <a:pt x="44" y="11815"/>
                    <a:pt x="0" y="12031"/>
                    <a:pt x="78" y="12218"/>
                  </a:cubicBezTo>
                  <a:cubicBezTo>
                    <a:pt x="156" y="12406"/>
                    <a:pt x="339" y="12528"/>
                    <a:pt x="542" y="12528"/>
                  </a:cubicBezTo>
                  <a:cubicBezTo>
                    <a:pt x="676" y="12528"/>
                    <a:pt x="804" y="12476"/>
                    <a:pt x="898" y="12380"/>
                  </a:cubicBezTo>
                  <a:lnTo>
                    <a:pt x="12421" y="857"/>
                  </a:lnTo>
                  <a:cubicBezTo>
                    <a:pt x="12617" y="661"/>
                    <a:pt x="12617" y="343"/>
                    <a:pt x="12421" y="148"/>
                  </a:cubicBezTo>
                  <a:cubicBezTo>
                    <a:pt x="12323" y="50"/>
                    <a:pt x="12195" y="1"/>
                    <a:pt x="12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4376;p124">
              <a:extLst>
                <a:ext uri="{FF2B5EF4-FFF2-40B4-BE49-F238E27FC236}">
                  <a16:creationId xmlns:a16="http://schemas.microsoft.com/office/drawing/2014/main" id="{50699030-7099-CBC0-7982-C02240E34CF6}"/>
                </a:ext>
              </a:extLst>
            </p:cNvPr>
            <p:cNvSpPr/>
            <p:nvPr/>
          </p:nvSpPr>
          <p:spPr>
            <a:xfrm>
              <a:off x="5001800" y="1714500"/>
              <a:ext cx="554475" cy="552250"/>
            </a:xfrm>
            <a:custGeom>
              <a:avLst/>
              <a:gdLst/>
              <a:ahLst/>
              <a:cxnLst/>
              <a:rect l="l" t="t" r="r" b="b"/>
              <a:pathLst>
                <a:path w="22179" h="22090" extrusionOk="0">
                  <a:moveTo>
                    <a:pt x="21627" y="0"/>
                  </a:moveTo>
                  <a:cubicBezTo>
                    <a:pt x="21499" y="0"/>
                    <a:pt x="21371" y="49"/>
                    <a:pt x="21273" y="146"/>
                  </a:cubicBezTo>
                  <a:lnTo>
                    <a:pt x="188" y="21233"/>
                  </a:lnTo>
                  <a:cubicBezTo>
                    <a:pt x="43" y="21376"/>
                    <a:pt x="1" y="21592"/>
                    <a:pt x="77" y="21780"/>
                  </a:cubicBezTo>
                  <a:cubicBezTo>
                    <a:pt x="155" y="21967"/>
                    <a:pt x="339" y="22089"/>
                    <a:pt x="541" y="22089"/>
                  </a:cubicBezTo>
                  <a:cubicBezTo>
                    <a:pt x="674" y="22089"/>
                    <a:pt x="802" y="22037"/>
                    <a:pt x="897" y="21943"/>
                  </a:cubicBezTo>
                  <a:lnTo>
                    <a:pt x="21982" y="856"/>
                  </a:lnTo>
                  <a:cubicBezTo>
                    <a:pt x="22178" y="660"/>
                    <a:pt x="22178" y="343"/>
                    <a:pt x="21982" y="146"/>
                  </a:cubicBezTo>
                  <a:cubicBezTo>
                    <a:pt x="21884" y="49"/>
                    <a:pt x="21756" y="0"/>
                    <a:pt x="216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4377;p124">
              <a:extLst>
                <a:ext uri="{FF2B5EF4-FFF2-40B4-BE49-F238E27FC236}">
                  <a16:creationId xmlns:a16="http://schemas.microsoft.com/office/drawing/2014/main" id="{DA0897DE-41AE-7066-9CD7-5B9CD6095C15}"/>
                </a:ext>
              </a:extLst>
            </p:cNvPr>
            <p:cNvSpPr/>
            <p:nvPr/>
          </p:nvSpPr>
          <p:spPr>
            <a:xfrm>
              <a:off x="5067050" y="1892925"/>
              <a:ext cx="417450" cy="415250"/>
            </a:xfrm>
            <a:custGeom>
              <a:avLst/>
              <a:gdLst/>
              <a:ahLst/>
              <a:cxnLst/>
              <a:rect l="l" t="t" r="r" b="b"/>
              <a:pathLst>
                <a:path w="16698" h="16610" extrusionOk="0">
                  <a:moveTo>
                    <a:pt x="16147" y="1"/>
                  </a:moveTo>
                  <a:cubicBezTo>
                    <a:pt x="16019" y="1"/>
                    <a:pt x="15890" y="50"/>
                    <a:pt x="15792" y="148"/>
                  </a:cubicBezTo>
                  <a:lnTo>
                    <a:pt x="187" y="15753"/>
                  </a:lnTo>
                  <a:cubicBezTo>
                    <a:pt x="44" y="15896"/>
                    <a:pt x="0" y="16112"/>
                    <a:pt x="78" y="16300"/>
                  </a:cubicBezTo>
                  <a:cubicBezTo>
                    <a:pt x="156" y="16487"/>
                    <a:pt x="339" y="16609"/>
                    <a:pt x="541" y="16609"/>
                  </a:cubicBezTo>
                  <a:cubicBezTo>
                    <a:pt x="674" y="16609"/>
                    <a:pt x="802" y="16556"/>
                    <a:pt x="896" y="16463"/>
                  </a:cubicBezTo>
                  <a:lnTo>
                    <a:pt x="16502" y="857"/>
                  </a:lnTo>
                  <a:cubicBezTo>
                    <a:pt x="16697" y="661"/>
                    <a:pt x="16697" y="343"/>
                    <a:pt x="16502" y="148"/>
                  </a:cubicBezTo>
                  <a:cubicBezTo>
                    <a:pt x="16404" y="50"/>
                    <a:pt x="16275" y="1"/>
                    <a:pt x="16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4378;p124">
              <a:extLst>
                <a:ext uri="{FF2B5EF4-FFF2-40B4-BE49-F238E27FC236}">
                  <a16:creationId xmlns:a16="http://schemas.microsoft.com/office/drawing/2014/main" id="{3A5D0037-D8EA-A577-AC66-2169E012B29B}"/>
                </a:ext>
              </a:extLst>
            </p:cNvPr>
            <p:cNvSpPr/>
            <p:nvPr/>
          </p:nvSpPr>
          <p:spPr>
            <a:xfrm>
              <a:off x="4945975" y="1721100"/>
              <a:ext cx="115925" cy="113725"/>
            </a:xfrm>
            <a:custGeom>
              <a:avLst/>
              <a:gdLst/>
              <a:ahLst/>
              <a:cxnLst/>
              <a:rect l="l" t="t" r="r" b="b"/>
              <a:pathLst>
                <a:path w="4637" h="4549" extrusionOk="0">
                  <a:moveTo>
                    <a:pt x="4086" y="1"/>
                  </a:moveTo>
                  <a:cubicBezTo>
                    <a:pt x="3957" y="1"/>
                    <a:pt x="3828" y="50"/>
                    <a:pt x="3731" y="149"/>
                  </a:cubicBezTo>
                  <a:lnTo>
                    <a:pt x="187" y="3692"/>
                  </a:lnTo>
                  <a:cubicBezTo>
                    <a:pt x="43" y="3835"/>
                    <a:pt x="1" y="4051"/>
                    <a:pt x="78" y="4239"/>
                  </a:cubicBezTo>
                  <a:cubicBezTo>
                    <a:pt x="156" y="4426"/>
                    <a:pt x="338" y="4548"/>
                    <a:pt x="542" y="4548"/>
                  </a:cubicBezTo>
                  <a:cubicBezTo>
                    <a:pt x="675" y="4548"/>
                    <a:pt x="802" y="4495"/>
                    <a:pt x="896" y="4401"/>
                  </a:cubicBezTo>
                  <a:lnTo>
                    <a:pt x="4440" y="858"/>
                  </a:lnTo>
                  <a:cubicBezTo>
                    <a:pt x="4637" y="662"/>
                    <a:pt x="4637" y="343"/>
                    <a:pt x="4441" y="147"/>
                  </a:cubicBezTo>
                  <a:cubicBezTo>
                    <a:pt x="4343" y="50"/>
                    <a:pt x="4214" y="1"/>
                    <a:pt x="40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4379;p124">
              <a:extLst>
                <a:ext uri="{FF2B5EF4-FFF2-40B4-BE49-F238E27FC236}">
                  <a16:creationId xmlns:a16="http://schemas.microsoft.com/office/drawing/2014/main" id="{F29C8F0E-AAE2-00B2-3DF5-983822E8152C}"/>
                </a:ext>
              </a:extLst>
            </p:cNvPr>
            <p:cNvSpPr/>
            <p:nvPr/>
          </p:nvSpPr>
          <p:spPr>
            <a:xfrm>
              <a:off x="4935775" y="1707450"/>
              <a:ext cx="246450" cy="244225"/>
            </a:xfrm>
            <a:custGeom>
              <a:avLst/>
              <a:gdLst/>
              <a:ahLst/>
              <a:cxnLst/>
              <a:rect l="l" t="t" r="r" b="b"/>
              <a:pathLst>
                <a:path w="9858" h="9769" extrusionOk="0">
                  <a:moveTo>
                    <a:pt x="9307" y="1"/>
                  </a:moveTo>
                  <a:cubicBezTo>
                    <a:pt x="9179" y="1"/>
                    <a:pt x="9051" y="50"/>
                    <a:pt x="8953" y="148"/>
                  </a:cubicBezTo>
                  <a:lnTo>
                    <a:pt x="188" y="8912"/>
                  </a:lnTo>
                  <a:cubicBezTo>
                    <a:pt x="45" y="9056"/>
                    <a:pt x="1" y="9271"/>
                    <a:pt x="79" y="9459"/>
                  </a:cubicBezTo>
                  <a:cubicBezTo>
                    <a:pt x="157" y="9646"/>
                    <a:pt x="339" y="9769"/>
                    <a:pt x="542" y="9769"/>
                  </a:cubicBezTo>
                  <a:cubicBezTo>
                    <a:pt x="676" y="9769"/>
                    <a:pt x="803" y="9716"/>
                    <a:pt x="897" y="9622"/>
                  </a:cubicBezTo>
                  <a:lnTo>
                    <a:pt x="9662" y="857"/>
                  </a:lnTo>
                  <a:cubicBezTo>
                    <a:pt x="9857" y="661"/>
                    <a:pt x="9857" y="343"/>
                    <a:pt x="9662" y="148"/>
                  </a:cubicBezTo>
                  <a:cubicBezTo>
                    <a:pt x="9564" y="50"/>
                    <a:pt x="9435" y="1"/>
                    <a:pt x="9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4380;p124">
              <a:extLst>
                <a:ext uri="{FF2B5EF4-FFF2-40B4-BE49-F238E27FC236}">
                  <a16:creationId xmlns:a16="http://schemas.microsoft.com/office/drawing/2014/main" id="{5A534209-FCB7-8364-3FAE-0FA901C957B8}"/>
                </a:ext>
              </a:extLst>
            </p:cNvPr>
            <p:cNvSpPr/>
            <p:nvPr/>
          </p:nvSpPr>
          <p:spPr>
            <a:xfrm>
              <a:off x="4997425" y="1810425"/>
              <a:ext cx="189675" cy="187450"/>
            </a:xfrm>
            <a:custGeom>
              <a:avLst/>
              <a:gdLst/>
              <a:ahLst/>
              <a:cxnLst/>
              <a:rect l="l" t="t" r="r" b="b"/>
              <a:pathLst>
                <a:path w="7587" h="7498" extrusionOk="0">
                  <a:moveTo>
                    <a:pt x="7036" y="1"/>
                  </a:moveTo>
                  <a:cubicBezTo>
                    <a:pt x="6908" y="1"/>
                    <a:pt x="6779" y="49"/>
                    <a:pt x="6681" y="147"/>
                  </a:cubicBezTo>
                  <a:lnTo>
                    <a:pt x="187" y="6641"/>
                  </a:lnTo>
                  <a:cubicBezTo>
                    <a:pt x="44" y="6785"/>
                    <a:pt x="0" y="7000"/>
                    <a:pt x="78" y="7188"/>
                  </a:cubicBezTo>
                  <a:cubicBezTo>
                    <a:pt x="156" y="7376"/>
                    <a:pt x="339" y="7497"/>
                    <a:pt x="542" y="7497"/>
                  </a:cubicBezTo>
                  <a:cubicBezTo>
                    <a:pt x="675" y="7497"/>
                    <a:pt x="803" y="7444"/>
                    <a:pt x="896" y="7351"/>
                  </a:cubicBezTo>
                  <a:lnTo>
                    <a:pt x="7391" y="857"/>
                  </a:lnTo>
                  <a:cubicBezTo>
                    <a:pt x="7586" y="661"/>
                    <a:pt x="7586" y="343"/>
                    <a:pt x="7391" y="147"/>
                  </a:cubicBezTo>
                  <a:cubicBezTo>
                    <a:pt x="7293" y="49"/>
                    <a:pt x="7165" y="1"/>
                    <a:pt x="70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4381;p124">
              <a:extLst>
                <a:ext uri="{FF2B5EF4-FFF2-40B4-BE49-F238E27FC236}">
                  <a16:creationId xmlns:a16="http://schemas.microsoft.com/office/drawing/2014/main" id="{A1742215-F014-186A-A2C3-2AFACBF3D83D}"/>
                </a:ext>
              </a:extLst>
            </p:cNvPr>
            <p:cNvSpPr/>
            <p:nvPr/>
          </p:nvSpPr>
          <p:spPr>
            <a:xfrm>
              <a:off x="5114200" y="1910875"/>
              <a:ext cx="459025" cy="456825"/>
            </a:xfrm>
            <a:custGeom>
              <a:avLst/>
              <a:gdLst/>
              <a:ahLst/>
              <a:cxnLst/>
              <a:rect l="l" t="t" r="r" b="b"/>
              <a:pathLst>
                <a:path w="18361" h="18273" extrusionOk="0">
                  <a:moveTo>
                    <a:pt x="17810" y="1"/>
                  </a:moveTo>
                  <a:cubicBezTo>
                    <a:pt x="17682" y="1"/>
                    <a:pt x="17553" y="50"/>
                    <a:pt x="17455" y="147"/>
                  </a:cubicBezTo>
                  <a:lnTo>
                    <a:pt x="186" y="17416"/>
                  </a:lnTo>
                  <a:cubicBezTo>
                    <a:pt x="43" y="17559"/>
                    <a:pt x="0" y="17775"/>
                    <a:pt x="78" y="17963"/>
                  </a:cubicBezTo>
                  <a:cubicBezTo>
                    <a:pt x="155" y="18150"/>
                    <a:pt x="338" y="18272"/>
                    <a:pt x="541" y="18272"/>
                  </a:cubicBezTo>
                  <a:cubicBezTo>
                    <a:pt x="674" y="18272"/>
                    <a:pt x="802" y="18221"/>
                    <a:pt x="895" y="18126"/>
                  </a:cubicBezTo>
                  <a:lnTo>
                    <a:pt x="18164" y="857"/>
                  </a:lnTo>
                  <a:cubicBezTo>
                    <a:pt x="18360" y="661"/>
                    <a:pt x="18360" y="343"/>
                    <a:pt x="18164" y="147"/>
                  </a:cubicBezTo>
                  <a:cubicBezTo>
                    <a:pt x="18066" y="50"/>
                    <a:pt x="17938" y="1"/>
                    <a:pt x="178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4382;p124">
              <a:extLst>
                <a:ext uri="{FF2B5EF4-FFF2-40B4-BE49-F238E27FC236}">
                  <a16:creationId xmlns:a16="http://schemas.microsoft.com/office/drawing/2014/main" id="{88B8A7FE-754D-DE38-64F8-B922C040BF71}"/>
                </a:ext>
              </a:extLst>
            </p:cNvPr>
            <p:cNvSpPr/>
            <p:nvPr/>
          </p:nvSpPr>
          <p:spPr>
            <a:xfrm>
              <a:off x="5300450" y="2125575"/>
              <a:ext cx="199400" cy="197175"/>
            </a:xfrm>
            <a:custGeom>
              <a:avLst/>
              <a:gdLst/>
              <a:ahLst/>
              <a:cxnLst/>
              <a:rect l="l" t="t" r="r" b="b"/>
              <a:pathLst>
                <a:path w="7976" h="7887" extrusionOk="0">
                  <a:moveTo>
                    <a:pt x="7426" y="0"/>
                  </a:moveTo>
                  <a:cubicBezTo>
                    <a:pt x="7297" y="0"/>
                    <a:pt x="7169" y="49"/>
                    <a:pt x="7070" y="147"/>
                  </a:cubicBezTo>
                  <a:lnTo>
                    <a:pt x="187" y="7030"/>
                  </a:lnTo>
                  <a:cubicBezTo>
                    <a:pt x="44" y="7173"/>
                    <a:pt x="0" y="7389"/>
                    <a:pt x="78" y="7577"/>
                  </a:cubicBezTo>
                  <a:cubicBezTo>
                    <a:pt x="156" y="7764"/>
                    <a:pt x="339" y="7886"/>
                    <a:pt x="542" y="7887"/>
                  </a:cubicBezTo>
                  <a:lnTo>
                    <a:pt x="542" y="7887"/>
                  </a:lnTo>
                  <a:cubicBezTo>
                    <a:pt x="675" y="7886"/>
                    <a:pt x="803" y="7835"/>
                    <a:pt x="896" y="7740"/>
                  </a:cubicBezTo>
                  <a:lnTo>
                    <a:pt x="7781" y="857"/>
                  </a:lnTo>
                  <a:cubicBezTo>
                    <a:pt x="7976" y="661"/>
                    <a:pt x="7976" y="343"/>
                    <a:pt x="7779" y="147"/>
                  </a:cubicBezTo>
                  <a:cubicBezTo>
                    <a:pt x="7682" y="49"/>
                    <a:pt x="7554" y="0"/>
                    <a:pt x="7426" y="0"/>
                  </a:cubicBezTo>
                  <a:close/>
                  <a:moveTo>
                    <a:pt x="542" y="7887"/>
                  </a:moveTo>
                  <a:lnTo>
                    <a:pt x="542" y="7887"/>
                  </a:lnTo>
                  <a:cubicBezTo>
                    <a:pt x="542" y="7887"/>
                    <a:pt x="541" y="7887"/>
                    <a:pt x="541" y="7887"/>
                  </a:cubicBezTo>
                  <a:lnTo>
                    <a:pt x="542" y="7887"/>
                  </a:lnTo>
                  <a:cubicBezTo>
                    <a:pt x="542" y="7887"/>
                    <a:pt x="542" y="7887"/>
                    <a:pt x="542" y="78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4383;p124">
              <a:extLst>
                <a:ext uri="{FF2B5EF4-FFF2-40B4-BE49-F238E27FC236}">
                  <a16:creationId xmlns:a16="http://schemas.microsoft.com/office/drawing/2014/main" id="{4FDF41D1-30EE-2651-DFCD-4098D6D33141}"/>
                </a:ext>
              </a:extLst>
            </p:cNvPr>
            <p:cNvSpPr/>
            <p:nvPr/>
          </p:nvSpPr>
          <p:spPr>
            <a:xfrm>
              <a:off x="5371600" y="2113750"/>
              <a:ext cx="251450" cy="249250"/>
            </a:xfrm>
            <a:custGeom>
              <a:avLst/>
              <a:gdLst/>
              <a:ahLst/>
              <a:cxnLst/>
              <a:rect l="l" t="t" r="r" b="b"/>
              <a:pathLst>
                <a:path w="10058" h="9970" extrusionOk="0">
                  <a:moveTo>
                    <a:pt x="9507" y="1"/>
                  </a:moveTo>
                  <a:cubicBezTo>
                    <a:pt x="9381" y="1"/>
                    <a:pt x="9255" y="48"/>
                    <a:pt x="9157" y="144"/>
                  </a:cubicBezTo>
                  <a:lnTo>
                    <a:pt x="188" y="9113"/>
                  </a:lnTo>
                  <a:cubicBezTo>
                    <a:pt x="43" y="9256"/>
                    <a:pt x="1" y="9472"/>
                    <a:pt x="78" y="9659"/>
                  </a:cubicBezTo>
                  <a:cubicBezTo>
                    <a:pt x="155" y="9847"/>
                    <a:pt x="339" y="9970"/>
                    <a:pt x="542" y="9970"/>
                  </a:cubicBezTo>
                  <a:cubicBezTo>
                    <a:pt x="674" y="9970"/>
                    <a:pt x="802" y="9917"/>
                    <a:pt x="896" y="9822"/>
                  </a:cubicBezTo>
                  <a:lnTo>
                    <a:pt x="9866" y="852"/>
                  </a:lnTo>
                  <a:cubicBezTo>
                    <a:pt x="10057" y="655"/>
                    <a:pt x="10055" y="342"/>
                    <a:pt x="9861" y="148"/>
                  </a:cubicBezTo>
                  <a:cubicBezTo>
                    <a:pt x="9764" y="50"/>
                    <a:pt x="9636" y="1"/>
                    <a:pt x="95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4384;p124">
              <a:extLst>
                <a:ext uri="{FF2B5EF4-FFF2-40B4-BE49-F238E27FC236}">
                  <a16:creationId xmlns:a16="http://schemas.microsoft.com/office/drawing/2014/main" id="{4AED99D6-023D-54F0-3CD8-C37BAF202687}"/>
                </a:ext>
              </a:extLst>
            </p:cNvPr>
            <p:cNvSpPr/>
            <p:nvPr/>
          </p:nvSpPr>
          <p:spPr>
            <a:xfrm>
              <a:off x="5442275" y="2216450"/>
              <a:ext cx="184750" cy="182550"/>
            </a:xfrm>
            <a:custGeom>
              <a:avLst/>
              <a:gdLst/>
              <a:ahLst/>
              <a:cxnLst/>
              <a:rect l="l" t="t" r="r" b="b"/>
              <a:pathLst>
                <a:path w="7390" h="7302" extrusionOk="0">
                  <a:moveTo>
                    <a:pt x="6838" y="1"/>
                  </a:moveTo>
                  <a:cubicBezTo>
                    <a:pt x="6710" y="1"/>
                    <a:pt x="6582" y="50"/>
                    <a:pt x="6484" y="147"/>
                  </a:cubicBezTo>
                  <a:lnTo>
                    <a:pt x="187" y="6445"/>
                  </a:lnTo>
                  <a:cubicBezTo>
                    <a:pt x="44" y="6588"/>
                    <a:pt x="0" y="6804"/>
                    <a:pt x="78" y="6991"/>
                  </a:cubicBezTo>
                  <a:cubicBezTo>
                    <a:pt x="156" y="7179"/>
                    <a:pt x="339" y="7301"/>
                    <a:pt x="542" y="7301"/>
                  </a:cubicBezTo>
                  <a:lnTo>
                    <a:pt x="542" y="7300"/>
                  </a:lnTo>
                  <a:cubicBezTo>
                    <a:pt x="675" y="7300"/>
                    <a:pt x="803" y="7247"/>
                    <a:pt x="897" y="7154"/>
                  </a:cubicBezTo>
                  <a:lnTo>
                    <a:pt x="7193" y="857"/>
                  </a:lnTo>
                  <a:cubicBezTo>
                    <a:pt x="7389" y="661"/>
                    <a:pt x="7389" y="343"/>
                    <a:pt x="7193" y="148"/>
                  </a:cubicBezTo>
                  <a:cubicBezTo>
                    <a:pt x="7095" y="50"/>
                    <a:pt x="6967" y="1"/>
                    <a:pt x="6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4385;p124">
              <a:extLst>
                <a:ext uri="{FF2B5EF4-FFF2-40B4-BE49-F238E27FC236}">
                  <a16:creationId xmlns:a16="http://schemas.microsoft.com/office/drawing/2014/main" id="{A027AC88-DE74-C97D-9DD9-190E899D9E88}"/>
                </a:ext>
              </a:extLst>
            </p:cNvPr>
            <p:cNvSpPr/>
            <p:nvPr/>
          </p:nvSpPr>
          <p:spPr>
            <a:xfrm>
              <a:off x="4920050" y="2134550"/>
              <a:ext cx="75275" cy="75225"/>
            </a:xfrm>
            <a:custGeom>
              <a:avLst/>
              <a:gdLst/>
              <a:ahLst/>
              <a:cxnLst/>
              <a:rect l="l" t="t" r="r" b="b"/>
              <a:pathLst>
                <a:path w="3011" h="3009" extrusionOk="0">
                  <a:moveTo>
                    <a:pt x="1507" y="1"/>
                  </a:moveTo>
                  <a:cubicBezTo>
                    <a:pt x="1230" y="1"/>
                    <a:pt x="1005" y="225"/>
                    <a:pt x="1005" y="502"/>
                  </a:cubicBezTo>
                  <a:lnTo>
                    <a:pt x="1005" y="1004"/>
                  </a:lnTo>
                  <a:lnTo>
                    <a:pt x="503" y="1004"/>
                  </a:lnTo>
                  <a:cubicBezTo>
                    <a:pt x="226" y="1004"/>
                    <a:pt x="1" y="1228"/>
                    <a:pt x="1" y="1505"/>
                  </a:cubicBezTo>
                  <a:cubicBezTo>
                    <a:pt x="1" y="1782"/>
                    <a:pt x="226" y="2006"/>
                    <a:pt x="503" y="2006"/>
                  </a:cubicBezTo>
                  <a:lnTo>
                    <a:pt x="1005" y="2006"/>
                  </a:lnTo>
                  <a:lnTo>
                    <a:pt x="1005" y="2508"/>
                  </a:lnTo>
                  <a:cubicBezTo>
                    <a:pt x="1005" y="2785"/>
                    <a:pt x="1229" y="3009"/>
                    <a:pt x="1506" y="3009"/>
                  </a:cubicBezTo>
                  <a:cubicBezTo>
                    <a:pt x="1783" y="3009"/>
                    <a:pt x="2007" y="2785"/>
                    <a:pt x="2007" y="2508"/>
                  </a:cubicBezTo>
                  <a:lnTo>
                    <a:pt x="2007" y="2006"/>
                  </a:lnTo>
                  <a:lnTo>
                    <a:pt x="2509" y="2006"/>
                  </a:lnTo>
                  <a:cubicBezTo>
                    <a:pt x="2786" y="2006"/>
                    <a:pt x="3010" y="1782"/>
                    <a:pt x="3010" y="1505"/>
                  </a:cubicBezTo>
                  <a:cubicBezTo>
                    <a:pt x="3010" y="1228"/>
                    <a:pt x="2786" y="1004"/>
                    <a:pt x="2509" y="1004"/>
                  </a:cubicBezTo>
                  <a:lnTo>
                    <a:pt x="2008" y="1004"/>
                  </a:lnTo>
                  <a:lnTo>
                    <a:pt x="2008" y="502"/>
                  </a:lnTo>
                  <a:cubicBezTo>
                    <a:pt x="2008" y="225"/>
                    <a:pt x="1783" y="1"/>
                    <a:pt x="1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4386;p124">
              <a:extLst>
                <a:ext uri="{FF2B5EF4-FFF2-40B4-BE49-F238E27FC236}">
                  <a16:creationId xmlns:a16="http://schemas.microsoft.com/office/drawing/2014/main" id="{8BD3F9B6-858E-0286-9445-CA7D8CA9EF9F}"/>
                </a:ext>
              </a:extLst>
            </p:cNvPr>
            <p:cNvSpPr/>
            <p:nvPr/>
          </p:nvSpPr>
          <p:spPr>
            <a:xfrm>
              <a:off x="5456950" y="2420675"/>
              <a:ext cx="69625" cy="69650"/>
            </a:xfrm>
            <a:custGeom>
              <a:avLst/>
              <a:gdLst/>
              <a:ahLst/>
              <a:cxnLst/>
              <a:rect l="l" t="t" r="r" b="b"/>
              <a:pathLst>
                <a:path w="2785" h="2786" extrusionOk="0">
                  <a:moveTo>
                    <a:pt x="1385" y="0"/>
                  </a:moveTo>
                  <a:cubicBezTo>
                    <a:pt x="1107" y="0"/>
                    <a:pt x="883" y="225"/>
                    <a:pt x="883" y="503"/>
                  </a:cubicBezTo>
                  <a:lnTo>
                    <a:pt x="883" y="892"/>
                  </a:lnTo>
                  <a:lnTo>
                    <a:pt x="494" y="892"/>
                  </a:lnTo>
                  <a:cubicBezTo>
                    <a:pt x="220" y="896"/>
                    <a:pt x="1" y="1119"/>
                    <a:pt x="1" y="1393"/>
                  </a:cubicBezTo>
                  <a:cubicBezTo>
                    <a:pt x="1" y="1667"/>
                    <a:pt x="220" y="1890"/>
                    <a:pt x="494" y="1895"/>
                  </a:cubicBezTo>
                  <a:lnTo>
                    <a:pt x="883" y="1895"/>
                  </a:lnTo>
                  <a:lnTo>
                    <a:pt x="883" y="2284"/>
                  </a:lnTo>
                  <a:cubicBezTo>
                    <a:pt x="883" y="2561"/>
                    <a:pt x="1107" y="2785"/>
                    <a:pt x="1385" y="2785"/>
                  </a:cubicBezTo>
                  <a:cubicBezTo>
                    <a:pt x="1662" y="2785"/>
                    <a:pt x="1886" y="2561"/>
                    <a:pt x="1886" y="2284"/>
                  </a:cubicBezTo>
                  <a:lnTo>
                    <a:pt x="1886" y="1895"/>
                  </a:lnTo>
                  <a:lnTo>
                    <a:pt x="2275" y="1895"/>
                  </a:lnTo>
                  <a:cubicBezTo>
                    <a:pt x="2278" y="1895"/>
                    <a:pt x="2280" y="1895"/>
                    <a:pt x="2283" y="1895"/>
                  </a:cubicBezTo>
                  <a:cubicBezTo>
                    <a:pt x="2560" y="1895"/>
                    <a:pt x="2785" y="1671"/>
                    <a:pt x="2785" y="1393"/>
                  </a:cubicBezTo>
                  <a:cubicBezTo>
                    <a:pt x="2785" y="1116"/>
                    <a:pt x="2561" y="892"/>
                    <a:pt x="2285" y="892"/>
                  </a:cubicBezTo>
                  <a:cubicBezTo>
                    <a:pt x="2281" y="892"/>
                    <a:pt x="2278" y="892"/>
                    <a:pt x="2275" y="892"/>
                  </a:cubicBezTo>
                  <a:lnTo>
                    <a:pt x="1886" y="892"/>
                  </a:lnTo>
                  <a:lnTo>
                    <a:pt x="1886" y="503"/>
                  </a:lnTo>
                  <a:cubicBezTo>
                    <a:pt x="1886" y="225"/>
                    <a:pt x="1662" y="0"/>
                    <a:pt x="13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4387;p124">
              <a:extLst>
                <a:ext uri="{FF2B5EF4-FFF2-40B4-BE49-F238E27FC236}">
                  <a16:creationId xmlns:a16="http://schemas.microsoft.com/office/drawing/2014/main" id="{784E8D4A-B56D-BFF5-4653-97F0BDE74F4C}"/>
                </a:ext>
              </a:extLst>
            </p:cNvPr>
            <p:cNvSpPr/>
            <p:nvPr/>
          </p:nvSpPr>
          <p:spPr>
            <a:xfrm>
              <a:off x="4851700" y="1824375"/>
              <a:ext cx="67850" cy="67825"/>
            </a:xfrm>
            <a:custGeom>
              <a:avLst/>
              <a:gdLst/>
              <a:ahLst/>
              <a:cxnLst/>
              <a:rect l="l" t="t" r="r" b="b"/>
              <a:pathLst>
                <a:path w="2714" h="2713" extrusionOk="0">
                  <a:moveTo>
                    <a:pt x="1365" y="0"/>
                  </a:moveTo>
                  <a:cubicBezTo>
                    <a:pt x="1092" y="0"/>
                    <a:pt x="867" y="220"/>
                    <a:pt x="863" y="494"/>
                  </a:cubicBezTo>
                  <a:lnTo>
                    <a:pt x="863" y="847"/>
                  </a:lnTo>
                  <a:lnTo>
                    <a:pt x="510" y="847"/>
                  </a:lnTo>
                  <a:cubicBezTo>
                    <a:pt x="507" y="847"/>
                    <a:pt x="504" y="847"/>
                    <a:pt x="501" y="847"/>
                  </a:cubicBezTo>
                  <a:cubicBezTo>
                    <a:pt x="225" y="847"/>
                    <a:pt x="1" y="1071"/>
                    <a:pt x="1" y="1348"/>
                  </a:cubicBezTo>
                  <a:cubicBezTo>
                    <a:pt x="1" y="1626"/>
                    <a:pt x="226" y="1850"/>
                    <a:pt x="503" y="1850"/>
                  </a:cubicBezTo>
                  <a:cubicBezTo>
                    <a:pt x="505" y="1850"/>
                    <a:pt x="508" y="1850"/>
                    <a:pt x="510" y="1850"/>
                  </a:cubicBezTo>
                  <a:lnTo>
                    <a:pt x="863" y="1850"/>
                  </a:lnTo>
                  <a:lnTo>
                    <a:pt x="863" y="2203"/>
                  </a:lnTo>
                  <a:cubicBezTo>
                    <a:pt x="859" y="2483"/>
                    <a:pt x="1085" y="2712"/>
                    <a:pt x="1365" y="2712"/>
                  </a:cubicBezTo>
                  <a:cubicBezTo>
                    <a:pt x="1645" y="2712"/>
                    <a:pt x="1871" y="2483"/>
                    <a:pt x="1867" y="2203"/>
                  </a:cubicBezTo>
                  <a:lnTo>
                    <a:pt x="1867" y="1850"/>
                  </a:lnTo>
                  <a:lnTo>
                    <a:pt x="2219" y="1850"/>
                  </a:lnTo>
                  <a:cubicBezTo>
                    <a:pt x="2493" y="1846"/>
                    <a:pt x="2713" y="1623"/>
                    <a:pt x="2713" y="1348"/>
                  </a:cubicBezTo>
                  <a:cubicBezTo>
                    <a:pt x="2713" y="1074"/>
                    <a:pt x="2493" y="851"/>
                    <a:pt x="2219" y="847"/>
                  </a:cubicBezTo>
                  <a:lnTo>
                    <a:pt x="1867" y="847"/>
                  </a:lnTo>
                  <a:lnTo>
                    <a:pt x="1867" y="494"/>
                  </a:lnTo>
                  <a:cubicBezTo>
                    <a:pt x="1862" y="220"/>
                    <a:pt x="1639" y="0"/>
                    <a:pt x="13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4388;p124">
              <a:extLst>
                <a:ext uri="{FF2B5EF4-FFF2-40B4-BE49-F238E27FC236}">
                  <a16:creationId xmlns:a16="http://schemas.microsoft.com/office/drawing/2014/main" id="{D15CDE0B-38A9-1C1F-AC9E-56DB1FB1CB85}"/>
                </a:ext>
              </a:extLst>
            </p:cNvPr>
            <p:cNvSpPr/>
            <p:nvPr/>
          </p:nvSpPr>
          <p:spPr>
            <a:xfrm>
              <a:off x="4788975" y="1941475"/>
              <a:ext cx="160800" cy="147750"/>
            </a:xfrm>
            <a:custGeom>
              <a:avLst/>
              <a:gdLst/>
              <a:ahLst/>
              <a:cxnLst/>
              <a:rect l="l" t="t" r="r" b="b"/>
              <a:pathLst>
                <a:path w="6432" h="5910" extrusionOk="0">
                  <a:moveTo>
                    <a:pt x="3216" y="1"/>
                  </a:moveTo>
                  <a:cubicBezTo>
                    <a:pt x="3052" y="1"/>
                    <a:pt x="2889" y="86"/>
                    <a:pt x="2804" y="256"/>
                  </a:cubicBezTo>
                  <a:lnTo>
                    <a:pt x="2208" y="1466"/>
                  </a:lnTo>
                  <a:cubicBezTo>
                    <a:pt x="2141" y="1601"/>
                    <a:pt x="2011" y="1696"/>
                    <a:pt x="1862" y="1717"/>
                  </a:cubicBezTo>
                  <a:lnTo>
                    <a:pt x="527" y="1912"/>
                  </a:lnTo>
                  <a:cubicBezTo>
                    <a:pt x="150" y="1966"/>
                    <a:pt x="1" y="2429"/>
                    <a:pt x="273" y="2693"/>
                  </a:cubicBezTo>
                  <a:lnTo>
                    <a:pt x="1239" y="3636"/>
                  </a:lnTo>
                  <a:cubicBezTo>
                    <a:pt x="1347" y="3741"/>
                    <a:pt x="1397" y="3892"/>
                    <a:pt x="1371" y="4042"/>
                  </a:cubicBezTo>
                  <a:lnTo>
                    <a:pt x="1143" y="5372"/>
                  </a:lnTo>
                  <a:cubicBezTo>
                    <a:pt x="1092" y="5668"/>
                    <a:pt x="1327" y="5909"/>
                    <a:pt x="1595" y="5909"/>
                  </a:cubicBezTo>
                  <a:cubicBezTo>
                    <a:pt x="1665" y="5909"/>
                    <a:pt x="1738" y="5892"/>
                    <a:pt x="1808" y="5855"/>
                  </a:cubicBezTo>
                  <a:lnTo>
                    <a:pt x="2859" y="5302"/>
                  </a:lnTo>
                  <a:lnTo>
                    <a:pt x="3003" y="5227"/>
                  </a:lnTo>
                  <a:cubicBezTo>
                    <a:pt x="3070" y="5192"/>
                    <a:pt x="3143" y="5174"/>
                    <a:pt x="3216" y="5174"/>
                  </a:cubicBezTo>
                  <a:cubicBezTo>
                    <a:pt x="3290" y="5174"/>
                    <a:pt x="3363" y="5192"/>
                    <a:pt x="3429" y="5227"/>
                  </a:cubicBezTo>
                  <a:lnTo>
                    <a:pt x="4624" y="5855"/>
                  </a:lnTo>
                  <a:cubicBezTo>
                    <a:pt x="4694" y="5892"/>
                    <a:pt x="4767" y="5909"/>
                    <a:pt x="4838" y="5909"/>
                  </a:cubicBezTo>
                  <a:cubicBezTo>
                    <a:pt x="5105" y="5909"/>
                    <a:pt x="5340" y="5668"/>
                    <a:pt x="5290" y="5372"/>
                  </a:cubicBezTo>
                  <a:lnTo>
                    <a:pt x="5061" y="4042"/>
                  </a:lnTo>
                  <a:cubicBezTo>
                    <a:pt x="5036" y="3892"/>
                    <a:pt x="5085" y="3741"/>
                    <a:pt x="5193" y="3636"/>
                  </a:cubicBezTo>
                  <a:lnTo>
                    <a:pt x="6159" y="2693"/>
                  </a:lnTo>
                  <a:cubicBezTo>
                    <a:pt x="6431" y="2429"/>
                    <a:pt x="6281" y="1966"/>
                    <a:pt x="5905" y="1912"/>
                  </a:cubicBezTo>
                  <a:lnTo>
                    <a:pt x="4569" y="1717"/>
                  </a:lnTo>
                  <a:cubicBezTo>
                    <a:pt x="4420" y="1695"/>
                    <a:pt x="4291" y="1601"/>
                    <a:pt x="4223" y="1466"/>
                  </a:cubicBezTo>
                  <a:lnTo>
                    <a:pt x="4068" y="1151"/>
                  </a:lnTo>
                  <a:lnTo>
                    <a:pt x="3627" y="256"/>
                  </a:lnTo>
                  <a:cubicBezTo>
                    <a:pt x="3543" y="86"/>
                    <a:pt x="3379" y="1"/>
                    <a:pt x="32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4389;p124">
              <a:extLst>
                <a:ext uri="{FF2B5EF4-FFF2-40B4-BE49-F238E27FC236}">
                  <a16:creationId xmlns:a16="http://schemas.microsoft.com/office/drawing/2014/main" id="{9C8FB518-9141-8BE0-FC1A-89AFC0792500}"/>
                </a:ext>
              </a:extLst>
            </p:cNvPr>
            <p:cNvSpPr/>
            <p:nvPr/>
          </p:nvSpPr>
          <p:spPr>
            <a:xfrm>
              <a:off x="5237850" y="2368250"/>
              <a:ext cx="160800" cy="147750"/>
            </a:xfrm>
            <a:custGeom>
              <a:avLst/>
              <a:gdLst/>
              <a:ahLst/>
              <a:cxnLst/>
              <a:rect l="l" t="t" r="r" b="b"/>
              <a:pathLst>
                <a:path w="6432" h="5910" extrusionOk="0">
                  <a:moveTo>
                    <a:pt x="3215" y="0"/>
                  </a:moveTo>
                  <a:cubicBezTo>
                    <a:pt x="3052" y="0"/>
                    <a:pt x="2888" y="85"/>
                    <a:pt x="2804" y="256"/>
                  </a:cubicBezTo>
                  <a:lnTo>
                    <a:pt x="2208" y="1466"/>
                  </a:lnTo>
                  <a:cubicBezTo>
                    <a:pt x="2141" y="1602"/>
                    <a:pt x="2012" y="1695"/>
                    <a:pt x="1863" y="1717"/>
                  </a:cubicBezTo>
                  <a:lnTo>
                    <a:pt x="527" y="1911"/>
                  </a:lnTo>
                  <a:cubicBezTo>
                    <a:pt x="150" y="1966"/>
                    <a:pt x="1" y="2428"/>
                    <a:pt x="273" y="2693"/>
                  </a:cubicBezTo>
                  <a:lnTo>
                    <a:pt x="1239" y="3636"/>
                  </a:lnTo>
                  <a:cubicBezTo>
                    <a:pt x="1348" y="3741"/>
                    <a:pt x="1397" y="3893"/>
                    <a:pt x="1371" y="4041"/>
                  </a:cubicBezTo>
                  <a:lnTo>
                    <a:pt x="1143" y="5372"/>
                  </a:lnTo>
                  <a:cubicBezTo>
                    <a:pt x="1092" y="5669"/>
                    <a:pt x="1327" y="5909"/>
                    <a:pt x="1595" y="5909"/>
                  </a:cubicBezTo>
                  <a:cubicBezTo>
                    <a:pt x="1665" y="5909"/>
                    <a:pt x="1738" y="5893"/>
                    <a:pt x="1808" y="5856"/>
                  </a:cubicBezTo>
                  <a:lnTo>
                    <a:pt x="2859" y="5303"/>
                  </a:lnTo>
                  <a:lnTo>
                    <a:pt x="3003" y="5227"/>
                  </a:lnTo>
                  <a:cubicBezTo>
                    <a:pt x="3069" y="5192"/>
                    <a:pt x="3142" y="5175"/>
                    <a:pt x="3216" y="5175"/>
                  </a:cubicBezTo>
                  <a:cubicBezTo>
                    <a:pt x="3289" y="5175"/>
                    <a:pt x="3362" y="5192"/>
                    <a:pt x="3429" y="5227"/>
                  </a:cubicBezTo>
                  <a:lnTo>
                    <a:pt x="4624" y="5856"/>
                  </a:lnTo>
                  <a:cubicBezTo>
                    <a:pt x="4694" y="5893"/>
                    <a:pt x="4767" y="5909"/>
                    <a:pt x="4837" y="5909"/>
                  </a:cubicBezTo>
                  <a:cubicBezTo>
                    <a:pt x="5104" y="5909"/>
                    <a:pt x="5339" y="5669"/>
                    <a:pt x="5288" y="5372"/>
                  </a:cubicBezTo>
                  <a:lnTo>
                    <a:pt x="5061" y="4041"/>
                  </a:lnTo>
                  <a:cubicBezTo>
                    <a:pt x="5036" y="3893"/>
                    <a:pt x="5085" y="3741"/>
                    <a:pt x="5193" y="3636"/>
                  </a:cubicBezTo>
                  <a:lnTo>
                    <a:pt x="6159" y="2694"/>
                  </a:lnTo>
                  <a:cubicBezTo>
                    <a:pt x="6431" y="2429"/>
                    <a:pt x="6281" y="1967"/>
                    <a:pt x="5905" y="1912"/>
                  </a:cubicBezTo>
                  <a:lnTo>
                    <a:pt x="4569" y="1718"/>
                  </a:lnTo>
                  <a:cubicBezTo>
                    <a:pt x="4420" y="1696"/>
                    <a:pt x="4291" y="1602"/>
                    <a:pt x="4223" y="1467"/>
                  </a:cubicBezTo>
                  <a:lnTo>
                    <a:pt x="4068" y="1151"/>
                  </a:lnTo>
                  <a:lnTo>
                    <a:pt x="3627" y="256"/>
                  </a:lnTo>
                  <a:cubicBezTo>
                    <a:pt x="3542" y="85"/>
                    <a:pt x="3379" y="0"/>
                    <a:pt x="3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4390;p124">
              <a:extLst>
                <a:ext uri="{FF2B5EF4-FFF2-40B4-BE49-F238E27FC236}">
                  <a16:creationId xmlns:a16="http://schemas.microsoft.com/office/drawing/2014/main" id="{37BCC568-211A-E05B-7F91-1071501333C2}"/>
                </a:ext>
              </a:extLst>
            </p:cNvPr>
            <p:cNvSpPr/>
            <p:nvPr/>
          </p:nvSpPr>
          <p:spPr>
            <a:xfrm>
              <a:off x="4775975" y="2267300"/>
              <a:ext cx="308375" cy="283325"/>
            </a:xfrm>
            <a:custGeom>
              <a:avLst/>
              <a:gdLst/>
              <a:ahLst/>
              <a:cxnLst/>
              <a:rect l="l" t="t" r="r" b="b"/>
              <a:pathLst>
                <a:path w="12335" h="11333" extrusionOk="0">
                  <a:moveTo>
                    <a:pt x="6168" y="1"/>
                  </a:moveTo>
                  <a:cubicBezTo>
                    <a:pt x="5855" y="1"/>
                    <a:pt x="5541" y="164"/>
                    <a:pt x="5380" y="491"/>
                  </a:cubicBezTo>
                  <a:lnTo>
                    <a:pt x="4234" y="2813"/>
                  </a:lnTo>
                  <a:cubicBezTo>
                    <a:pt x="4105" y="3073"/>
                    <a:pt x="3858" y="3253"/>
                    <a:pt x="3572" y="3294"/>
                  </a:cubicBezTo>
                  <a:lnTo>
                    <a:pt x="1010" y="3667"/>
                  </a:lnTo>
                  <a:cubicBezTo>
                    <a:pt x="289" y="3772"/>
                    <a:pt x="1" y="4658"/>
                    <a:pt x="523" y="5167"/>
                  </a:cubicBezTo>
                  <a:lnTo>
                    <a:pt x="2377" y="6974"/>
                  </a:lnTo>
                  <a:cubicBezTo>
                    <a:pt x="2584" y="7175"/>
                    <a:pt x="2679" y="7467"/>
                    <a:pt x="2629" y="7752"/>
                  </a:cubicBezTo>
                  <a:lnTo>
                    <a:pt x="2192" y="10303"/>
                  </a:lnTo>
                  <a:cubicBezTo>
                    <a:pt x="2094" y="10871"/>
                    <a:pt x="2546" y="11333"/>
                    <a:pt x="3058" y="11333"/>
                  </a:cubicBezTo>
                  <a:cubicBezTo>
                    <a:pt x="3194" y="11333"/>
                    <a:pt x="3333" y="11300"/>
                    <a:pt x="3468" y="11230"/>
                  </a:cubicBezTo>
                  <a:lnTo>
                    <a:pt x="4408" y="10735"/>
                  </a:lnTo>
                  <a:lnTo>
                    <a:pt x="5758" y="10025"/>
                  </a:lnTo>
                  <a:cubicBezTo>
                    <a:pt x="5886" y="9957"/>
                    <a:pt x="6026" y="9923"/>
                    <a:pt x="6167" y="9923"/>
                  </a:cubicBezTo>
                  <a:cubicBezTo>
                    <a:pt x="6308" y="9923"/>
                    <a:pt x="6448" y="9957"/>
                    <a:pt x="6577" y="10025"/>
                  </a:cubicBezTo>
                  <a:lnTo>
                    <a:pt x="8868" y="11230"/>
                  </a:lnTo>
                  <a:cubicBezTo>
                    <a:pt x="9002" y="11300"/>
                    <a:pt x="9141" y="11333"/>
                    <a:pt x="9276" y="11333"/>
                  </a:cubicBezTo>
                  <a:cubicBezTo>
                    <a:pt x="9789" y="11333"/>
                    <a:pt x="10241" y="10871"/>
                    <a:pt x="10143" y="10303"/>
                  </a:cubicBezTo>
                  <a:lnTo>
                    <a:pt x="9706" y="7751"/>
                  </a:lnTo>
                  <a:cubicBezTo>
                    <a:pt x="9656" y="7466"/>
                    <a:pt x="9751" y="7174"/>
                    <a:pt x="9959" y="6973"/>
                  </a:cubicBezTo>
                  <a:lnTo>
                    <a:pt x="11814" y="5166"/>
                  </a:lnTo>
                  <a:cubicBezTo>
                    <a:pt x="12335" y="4657"/>
                    <a:pt x="12047" y="3770"/>
                    <a:pt x="11327" y="3667"/>
                  </a:cubicBezTo>
                  <a:lnTo>
                    <a:pt x="8765" y="3294"/>
                  </a:lnTo>
                  <a:cubicBezTo>
                    <a:pt x="8478" y="3251"/>
                    <a:pt x="8230" y="3072"/>
                    <a:pt x="8103" y="2812"/>
                  </a:cubicBezTo>
                  <a:lnTo>
                    <a:pt x="7261" y="1107"/>
                  </a:lnTo>
                  <a:lnTo>
                    <a:pt x="6957" y="491"/>
                  </a:lnTo>
                  <a:cubicBezTo>
                    <a:pt x="6795" y="164"/>
                    <a:pt x="6482" y="1"/>
                    <a:pt x="61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9615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56726-5F9C-B8BE-6E76-11BD7B6B9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441703"/>
            <a:ext cx="7717500" cy="572700"/>
          </a:xfrm>
        </p:spPr>
        <p:txBody>
          <a:bodyPr/>
          <a:lstStyle/>
          <a:p>
            <a:r>
              <a:rPr lang="en-AS" dirty="0"/>
              <a:t>Planet Characteristics and </a:t>
            </a:r>
            <a:r>
              <a:rPr lang="en-GB" dirty="0"/>
              <a:t>Atmospheric Composition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8B437E-695E-BA79-688A-BC6849471501}"/>
              </a:ext>
            </a:extLst>
          </p:cNvPr>
          <p:cNvSpPr txBox="1"/>
          <p:nvPr/>
        </p:nvSpPr>
        <p:spPr>
          <a:xfrm>
            <a:off x="1861645" y="4604000"/>
            <a:ext cx="57822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Question 9</a:t>
            </a:r>
            <a:r>
              <a:rPr lang="en-AS" sz="1200" dirty="0">
                <a:solidFill>
                  <a:schemeClr val="bg1"/>
                </a:solidFill>
              </a:rPr>
              <a:t>+11</a:t>
            </a:r>
            <a:r>
              <a:rPr lang="en-GB" sz="1200" dirty="0">
                <a:solidFill>
                  <a:schemeClr val="bg1"/>
                </a:solidFill>
              </a:rPr>
              <a:t>: Does planet type</a:t>
            </a:r>
            <a:r>
              <a:rPr lang="en-AS" sz="1200" dirty="0">
                <a:solidFill>
                  <a:schemeClr val="bg1"/>
                </a:solidFill>
              </a:rPr>
              <a:t> or temperature</a:t>
            </a:r>
            <a:r>
              <a:rPr lang="en-GB" sz="1200" dirty="0">
                <a:solidFill>
                  <a:schemeClr val="bg1"/>
                </a:solidFill>
              </a:rPr>
              <a:t> determine the atmospheric composition of exoplanets?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AF1A611A-8B96-5FFC-307D-C0BB70225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63" y="1331925"/>
            <a:ext cx="4534430" cy="3005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D218B598-58C4-89F8-8871-1054108D9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7900" y="1373958"/>
            <a:ext cx="3643981" cy="2920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oogle Shape;26293;p75">
            <a:extLst>
              <a:ext uri="{FF2B5EF4-FFF2-40B4-BE49-F238E27FC236}">
                <a16:creationId xmlns:a16="http://schemas.microsoft.com/office/drawing/2014/main" id="{5A333F68-9829-A351-9066-8BC3AE881B7F}"/>
              </a:ext>
            </a:extLst>
          </p:cNvPr>
          <p:cNvGrpSpPr/>
          <p:nvPr/>
        </p:nvGrpSpPr>
        <p:grpSpPr>
          <a:xfrm>
            <a:off x="-247963" y="-223846"/>
            <a:ext cx="1237630" cy="1238249"/>
            <a:chOff x="9326400" y="2813838"/>
            <a:chExt cx="950050" cy="950525"/>
          </a:xfrm>
        </p:grpSpPr>
        <p:sp>
          <p:nvSpPr>
            <p:cNvPr id="7" name="Google Shape;26294;p75">
              <a:extLst>
                <a:ext uri="{FF2B5EF4-FFF2-40B4-BE49-F238E27FC236}">
                  <a16:creationId xmlns:a16="http://schemas.microsoft.com/office/drawing/2014/main" id="{E202236D-5661-08A5-A7C3-DBC09D4E3C81}"/>
                </a:ext>
              </a:extLst>
            </p:cNvPr>
            <p:cNvSpPr/>
            <p:nvPr/>
          </p:nvSpPr>
          <p:spPr>
            <a:xfrm>
              <a:off x="9326400" y="2813838"/>
              <a:ext cx="950050" cy="950050"/>
            </a:xfrm>
            <a:custGeom>
              <a:avLst/>
              <a:gdLst/>
              <a:ahLst/>
              <a:cxnLst/>
              <a:rect l="l" t="t" r="r" b="b"/>
              <a:pathLst>
                <a:path w="38002" h="38002" extrusionOk="0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6295;p75">
              <a:extLst>
                <a:ext uri="{FF2B5EF4-FFF2-40B4-BE49-F238E27FC236}">
                  <a16:creationId xmlns:a16="http://schemas.microsoft.com/office/drawing/2014/main" id="{5EC832C5-11DA-C713-BDB7-AD064C51FC8F}"/>
                </a:ext>
              </a:extLst>
            </p:cNvPr>
            <p:cNvSpPr/>
            <p:nvPr/>
          </p:nvSpPr>
          <p:spPr>
            <a:xfrm>
              <a:off x="9327175" y="3124063"/>
              <a:ext cx="949275" cy="241675"/>
            </a:xfrm>
            <a:custGeom>
              <a:avLst/>
              <a:gdLst/>
              <a:ahLst/>
              <a:cxnLst/>
              <a:rect l="l" t="t" r="r" b="b"/>
              <a:pathLst>
                <a:path w="37971" h="9667" extrusionOk="0">
                  <a:moveTo>
                    <a:pt x="1179" y="0"/>
                  </a:moveTo>
                  <a:cubicBezTo>
                    <a:pt x="435" y="1954"/>
                    <a:pt x="63" y="4033"/>
                    <a:pt x="1" y="6111"/>
                  </a:cubicBezTo>
                  <a:cubicBezTo>
                    <a:pt x="962" y="6856"/>
                    <a:pt x="2017" y="7445"/>
                    <a:pt x="3165" y="7880"/>
                  </a:cubicBezTo>
                  <a:cubicBezTo>
                    <a:pt x="6234" y="9170"/>
                    <a:pt x="9489" y="9666"/>
                    <a:pt x="12776" y="9666"/>
                  </a:cubicBezTo>
                  <a:cubicBezTo>
                    <a:pt x="15337" y="9666"/>
                    <a:pt x="17917" y="9365"/>
                    <a:pt x="20444" y="8903"/>
                  </a:cubicBezTo>
                  <a:cubicBezTo>
                    <a:pt x="24632" y="8128"/>
                    <a:pt x="28726" y="6825"/>
                    <a:pt x="32914" y="6204"/>
                  </a:cubicBezTo>
                  <a:cubicBezTo>
                    <a:pt x="33832" y="6082"/>
                    <a:pt x="35005" y="5919"/>
                    <a:pt x="36177" y="5919"/>
                  </a:cubicBezTo>
                  <a:cubicBezTo>
                    <a:pt x="36787" y="5919"/>
                    <a:pt x="37397" y="5963"/>
                    <a:pt x="37971" y="6080"/>
                  </a:cubicBezTo>
                  <a:cubicBezTo>
                    <a:pt x="37909" y="4002"/>
                    <a:pt x="37536" y="1954"/>
                    <a:pt x="36792" y="0"/>
                  </a:cubicBezTo>
                  <a:cubicBezTo>
                    <a:pt x="36513" y="714"/>
                    <a:pt x="36078" y="1365"/>
                    <a:pt x="35551" y="1923"/>
                  </a:cubicBezTo>
                  <a:cubicBezTo>
                    <a:pt x="33349" y="4157"/>
                    <a:pt x="30029" y="4932"/>
                    <a:pt x="27051" y="5243"/>
                  </a:cubicBezTo>
                  <a:cubicBezTo>
                    <a:pt x="25977" y="5354"/>
                    <a:pt x="24900" y="5409"/>
                    <a:pt x="23824" y="5409"/>
                  </a:cubicBezTo>
                  <a:cubicBezTo>
                    <a:pt x="21608" y="5409"/>
                    <a:pt x="19400" y="5175"/>
                    <a:pt x="17248" y="4715"/>
                  </a:cubicBezTo>
                  <a:cubicBezTo>
                    <a:pt x="12316" y="3630"/>
                    <a:pt x="7942" y="621"/>
                    <a:pt x="2855" y="93"/>
                  </a:cubicBezTo>
                  <a:cubicBezTo>
                    <a:pt x="2327" y="62"/>
                    <a:pt x="1769" y="0"/>
                    <a:pt x="11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296;p75">
              <a:extLst>
                <a:ext uri="{FF2B5EF4-FFF2-40B4-BE49-F238E27FC236}">
                  <a16:creationId xmlns:a16="http://schemas.microsoft.com/office/drawing/2014/main" id="{8117DCFE-94DE-333F-EA0D-326484A0743D}"/>
                </a:ext>
              </a:extLst>
            </p:cNvPr>
            <p:cNvSpPr/>
            <p:nvPr/>
          </p:nvSpPr>
          <p:spPr>
            <a:xfrm>
              <a:off x="9462125" y="2867338"/>
              <a:ext cx="677050" cy="216000"/>
            </a:xfrm>
            <a:custGeom>
              <a:avLst/>
              <a:gdLst/>
              <a:ahLst/>
              <a:cxnLst/>
              <a:rect l="l" t="t" r="r" b="b"/>
              <a:pathLst>
                <a:path w="27082" h="8640" extrusionOk="0">
                  <a:moveTo>
                    <a:pt x="22305" y="1"/>
                  </a:moveTo>
                  <a:cubicBezTo>
                    <a:pt x="22336" y="342"/>
                    <a:pt x="22305" y="683"/>
                    <a:pt x="22150" y="1025"/>
                  </a:cubicBezTo>
                  <a:cubicBezTo>
                    <a:pt x="21622" y="2483"/>
                    <a:pt x="20040" y="3351"/>
                    <a:pt x="18613" y="3662"/>
                  </a:cubicBezTo>
                  <a:cubicBezTo>
                    <a:pt x="17775" y="3837"/>
                    <a:pt x="16927" y="3917"/>
                    <a:pt x="16080" y="3917"/>
                  </a:cubicBezTo>
                  <a:cubicBezTo>
                    <a:pt x="14232" y="3917"/>
                    <a:pt x="12385" y="3534"/>
                    <a:pt x="10641" y="2917"/>
                  </a:cubicBezTo>
                  <a:cubicBezTo>
                    <a:pt x="8717" y="2266"/>
                    <a:pt x="6980" y="1242"/>
                    <a:pt x="5088" y="590"/>
                  </a:cubicBezTo>
                  <a:cubicBezTo>
                    <a:pt x="4840" y="497"/>
                    <a:pt x="4560" y="404"/>
                    <a:pt x="4250" y="311"/>
                  </a:cubicBezTo>
                  <a:cubicBezTo>
                    <a:pt x="2699" y="1211"/>
                    <a:pt x="1272" y="2297"/>
                    <a:pt x="0" y="3568"/>
                  </a:cubicBezTo>
                  <a:cubicBezTo>
                    <a:pt x="466" y="4685"/>
                    <a:pt x="1582" y="5523"/>
                    <a:pt x="2668" y="6143"/>
                  </a:cubicBezTo>
                  <a:cubicBezTo>
                    <a:pt x="5567" y="7740"/>
                    <a:pt x="9021" y="8639"/>
                    <a:pt x="12414" y="8639"/>
                  </a:cubicBezTo>
                  <a:cubicBezTo>
                    <a:pt x="14030" y="8639"/>
                    <a:pt x="15633" y="8435"/>
                    <a:pt x="17155" y="8005"/>
                  </a:cubicBezTo>
                  <a:cubicBezTo>
                    <a:pt x="18644" y="7601"/>
                    <a:pt x="20040" y="6981"/>
                    <a:pt x="21374" y="6205"/>
                  </a:cubicBezTo>
                  <a:cubicBezTo>
                    <a:pt x="22336" y="5523"/>
                    <a:pt x="23359" y="4933"/>
                    <a:pt x="24414" y="4344"/>
                  </a:cubicBezTo>
                  <a:cubicBezTo>
                    <a:pt x="25252" y="3941"/>
                    <a:pt x="26151" y="3662"/>
                    <a:pt x="27082" y="3537"/>
                  </a:cubicBezTo>
                  <a:cubicBezTo>
                    <a:pt x="25686" y="2110"/>
                    <a:pt x="24073" y="901"/>
                    <a:pt x="22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6297;p75">
              <a:extLst>
                <a:ext uri="{FF2B5EF4-FFF2-40B4-BE49-F238E27FC236}">
                  <a16:creationId xmlns:a16="http://schemas.microsoft.com/office/drawing/2014/main" id="{91D8ED47-4FF5-FA92-8BBB-B9AFE06A9A29}"/>
                </a:ext>
              </a:extLst>
            </p:cNvPr>
            <p:cNvSpPr/>
            <p:nvPr/>
          </p:nvSpPr>
          <p:spPr>
            <a:xfrm>
              <a:off x="9365950" y="3460063"/>
              <a:ext cx="855450" cy="146675"/>
            </a:xfrm>
            <a:custGeom>
              <a:avLst/>
              <a:gdLst/>
              <a:ahLst/>
              <a:cxnLst/>
              <a:rect l="l" t="t" r="r" b="b"/>
              <a:pathLst>
                <a:path w="34218" h="5867" extrusionOk="0">
                  <a:moveTo>
                    <a:pt x="5218" y="1"/>
                  </a:moveTo>
                  <a:cubicBezTo>
                    <a:pt x="4223" y="1"/>
                    <a:pt x="3228" y="54"/>
                    <a:pt x="2234" y="179"/>
                  </a:cubicBezTo>
                  <a:cubicBezTo>
                    <a:pt x="1459" y="272"/>
                    <a:pt x="714" y="458"/>
                    <a:pt x="1" y="768"/>
                  </a:cubicBezTo>
                  <a:cubicBezTo>
                    <a:pt x="776" y="2567"/>
                    <a:pt x="1831" y="4211"/>
                    <a:pt x="3103" y="5669"/>
                  </a:cubicBezTo>
                  <a:cubicBezTo>
                    <a:pt x="3599" y="5731"/>
                    <a:pt x="4095" y="5793"/>
                    <a:pt x="4592" y="5824"/>
                  </a:cubicBezTo>
                  <a:cubicBezTo>
                    <a:pt x="5159" y="5852"/>
                    <a:pt x="5727" y="5866"/>
                    <a:pt x="6295" y="5866"/>
                  </a:cubicBezTo>
                  <a:cubicBezTo>
                    <a:pt x="7619" y="5866"/>
                    <a:pt x="8944" y="5790"/>
                    <a:pt x="10269" y="5638"/>
                  </a:cubicBezTo>
                  <a:cubicBezTo>
                    <a:pt x="13371" y="5390"/>
                    <a:pt x="16442" y="5049"/>
                    <a:pt x="19513" y="4894"/>
                  </a:cubicBezTo>
                  <a:cubicBezTo>
                    <a:pt x="21352" y="4793"/>
                    <a:pt x="23243" y="4652"/>
                    <a:pt x="25110" y="4652"/>
                  </a:cubicBezTo>
                  <a:cubicBezTo>
                    <a:pt x="26109" y="4652"/>
                    <a:pt x="27101" y="4693"/>
                    <a:pt x="28075" y="4801"/>
                  </a:cubicBezTo>
                  <a:cubicBezTo>
                    <a:pt x="28944" y="4925"/>
                    <a:pt x="30557" y="5111"/>
                    <a:pt x="31642" y="5731"/>
                  </a:cubicBezTo>
                  <a:cubicBezTo>
                    <a:pt x="32635" y="4615"/>
                    <a:pt x="33504" y="3343"/>
                    <a:pt x="34217" y="2009"/>
                  </a:cubicBezTo>
                  <a:lnTo>
                    <a:pt x="34217" y="2009"/>
                  </a:lnTo>
                  <a:cubicBezTo>
                    <a:pt x="32534" y="2389"/>
                    <a:pt x="30828" y="2579"/>
                    <a:pt x="29118" y="2579"/>
                  </a:cubicBezTo>
                  <a:cubicBezTo>
                    <a:pt x="28874" y="2579"/>
                    <a:pt x="28629" y="2575"/>
                    <a:pt x="28385" y="2567"/>
                  </a:cubicBezTo>
                  <a:cubicBezTo>
                    <a:pt x="25345" y="2505"/>
                    <a:pt x="22305" y="2257"/>
                    <a:pt x="19296" y="1823"/>
                  </a:cubicBezTo>
                  <a:cubicBezTo>
                    <a:pt x="14659" y="1208"/>
                    <a:pt x="9937" y="1"/>
                    <a:pt x="5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298;p75">
              <a:extLst>
                <a:ext uri="{FF2B5EF4-FFF2-40B4-BE49-F238E27FC236}">
                  <a16:creationId xmlns:a16="http://schemas.microsoft.com/office/drawing/2014/main" id="{FEF24623-07A5-8D2F-E86C-FB9997E01395}"/>
                </a:ext>
              </a:extLst>
            </p:cNvPr>
            <p:cNvSpPr/>
            <p:nvPr/>
          </p:nvSpPr>
          <p:spPr>
            <a:xfrm>
              <a:off x="9639725" y="3683088"/>
              <a:ext cx="373050" cy="81275"/>
            </a:xfrm>
            <a:custGeom>
              <a:avLst/>
              <a:gdLst/>
              <a:ahLst/>
              <a:cxnLst/>
              <a:rect l="l" t="t" r="r" b="b"/>
              <a:pathLst>
                <a:path w="14922" h="3251" extrusionOk="0">
                  <a:moveTo>
                    <a:pt x="6823" y="1"/>
                  </a:moveTo>
                  <a:cubicBezTo>
                    <a:pt x="5201" y="1"/>
                    <a:pt x="3568" y="237"/>
                    <a:pt x="2110" y="843"/>
                  </a:cubicBezTo>
                  <a:cubicBezTo>
                    <a:pt x="1334" y="1122"/>
                    <a:pt x="621" y="1557"/>
                    <a:pt x="0" y="2115"/>
                  </a:cubicBezTo>
                  <a:cubicBezTo>
                    <a:pt x="2092" y="2874"/>
                    <a:pt x="4281" y="3251"/>
                    <a:pt x="6467" y="3251"/>
                  </a:cubicBezTo>
                  <a:cubicBezTo>
                    <a:pt x="9370" y="3251"/>
                    <a:pt x="12267" y="2587"/>
                    <a:pt x="14921" y="1277"/>
                  </a:cubicBezTo>
                  <a:cubicBezTo>
                    <a:pt x="13215" y="1029"/>
                    <a:pt x="11509" y="502"/>
                    <a:pt x="9865" y="254"/>
                  </a:cubicBezTo>
                  <a:cubicBezTo>
                    <a:pt x="8887" y="97"/>
                    <a:pt x="7857" y="1"/>
                    <a:pt x="6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26299;p75">
            <a:extLst>
              <a:ext uri="{FF2B5EF4-FFF2-40B4-BE49-F238E27FC236}">
                <a16:creationId xmlns:a16="http://schemas.microsoft.com/office/drawing/2014/main" id="{298E807D-6E30-DF8A-A185-60C4A416A360}"/>
              </a:ext>
            </a:extLst>
          </p:cNvPr>
          <p:cNvGrpSpPr/>
          <p:nvPr/>
        </p:nvGrpSpPr>
        <p:grpSpPr>
          <a:xfrm>
            <a:off x="7792717" y="333435"/>
            <a:ext cx="1815906" cy="951259"/>
            <a:chOff x="644825" y="3905563"/>
            <a:chExt cx="1578225" cy="826750"/>
          </a:xfrm>
        </p:grpSpPr>
        <p:sp>
          <p:nvSpPr>
            <p:cNvPr id="13" name="Google Shape;26300;p75">
              <a:extLst>
                <a:ext uri="{FF2B5EF4-FFF2-40B4-BE49-F238E27FC236}">
                  <a16:creationId xmlns:a16="http://schemas.microsoft.com/office/drawing/2014/main" id="{0C45F734-FFD5-F0E3-87C2-D34D5A212F84}"/>
                </a:ext>
              </a:extLst>
            </p:cNvPr>
            <p:cNvSpPr/>
            <p:nvPr/>
          </p:nvSpPr>
          <p:spPr>
            <a:xfrm>
              <a:off x="850000" y="3905563"/>
              <a:ext cx="1149925" cy="826750"/>
            </a:xfrm>
            <a:custGeom>
              <a:avLst/>
              <a:gdLst/>
              <a:ahLst/>
              <a:cxnLst/>
              <a:rect l="l" t="t" r="r" b="b"/>
              <a:pathLst>
                <a:path w="45997" h="33070" extrusionOk="0">
                  <a:moveTo>
                    <a:pt x="22930" y="0"/>
                  </a:moveTo>
                  <a:cubicBezTo>
                    <a:pt x="1213" y="0"/>
                    <a:pt x="0" y="33070"/>
                    <a:pt x="23573" y="33070"/>
                  </a:cubicBezTo>
                  <a:cubicBezTo>
                    <a:pt x="23790" y="33070"/>
                    <a:pt x="24010" y="33067"/>
                    <a:pt x="24232" y="33061"/>
                  </a:cubicBezTo>
                  <a:cubicBezTo>
                    <a:pt x="45433" y="32468"/>
                    <a:pt x="45996" y="0"/>
                    <a:pt x="23016" y="0"/>
                  </a:cubicBezTo>
                  <a:cubicBezTo>
                    <a:pt x="22987" y="0"/>
                    <a:pt x="22958" y="0"/>
                    <a:pt x="229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301;p75">
              <a:extLst>
                <a:ext uri="{FF2B5EF4-FFF2-40B4-BE49-F238E27FC236}">
                  <a16:creationId xmlns:a16="http://schemas.microsoft.com/office/drawing/2014/main" id="{D8ADA0F6-E409-F0EF-4E76-0CF4E8A0B2E0}"/>
                </a:ext>
              </a:extLst>
            </p:cNvPr>
            <p:cNvSpPr/>
            <p:nvPr/>
          </p:nvSpPr>
          <p:spPr>
            <a:xfrm>
              <a:off x="1317900" y="3984763"/>
              <a:ext cx="457400" cy="138950"/>
            </a:xfrm>
            <a:custGeom>
              <a:avLst/>
              <a:gdLst/>
              <a:ahLst/>
              <a:cxnLst/>
              <a:rect l="l" t="t" r="r" b="b"/>
              <a:pathLst>
                <a:path w="18296" h="5558" extrusionOk="0">
                  <a:moveTo>
                    <a:pt x="2693" y="0"/>
                  </a:moveTo>
                  <a:cubicBezTo>
                    <a:pt x="2260" y="0"/>
                    <a:pt x="1836" y="74"/>
                    <a:pt x="1454" y="272"/>
                  </a:cubicBezTo>
                  <a:cubicBezTo>
                    <a:pt x="179" y="954"/>
                    <a:pt x="1" y="2466"/>
                    <a:pt x="772" y="3593"/>
                  </a:cubicBezTo>
                  <a:cubicBezTo>
                    <a:pt x="1898" y="5224"/>
                    <a:pt x="4063" y="5520"/>
                    <a:pt x="5872" y="5550"/>
                  </a:cubicBezTo>
                  <a:cubicBezTo>
                    <a:pt x="6056" y="5555"/>
                    <a:pt x="6240" y="5557"/>
                    <a:pt x="6424" y="5557"/>
                  </a:cubicBezTo>
                  <a:cubicBezTo>
                    <a:pt x="8434" y="5557"/>
                    <a:pt x="10439" y="5263"/>
                    <a:pt x="12395" y="4720"/>
                  </a:cubicBezTo>
                  <a:cubicBezTo>
                    <a:pt x="14352" y="4186"/>
                    <a:pt x="16279" y="3563"/>
                    <a:pt x="18296" y="3267"/>
                  </a:cubicBezTo>
                  <a:cubicBezTo>
                    <a:pt x="17436" y="2110"/>
                    <a:pt x="16398" y="1072"/>
                    <a:pt x="15271" y="183"/>
                  </a:cubicBezTo>
                  <a:cubicBezTo>
                    <a:pt x="14042" y="1438"/>
                    <a:pt x="12387" y="2119"/>
                    <a:pt x="10685" y="2119"/>
                  </a:cubicBezTo>
                  <a:cubicBezTo>
                    <a:pt x="10376" y="2119"/>
                    <a:pt x="10066" y="2097"/>
                    <a:pt x="9756" y="2051"/>
                  </a:cubicBezTo>
                  <a:cubicBezTo>
                    <a:pt x="7888" y="1784"/>
                    <a:pt x="6257" y="776"/>
                    <a:pt x="4478" y="302"/>
                  </a:cubicBezTo>
                  <a:cubicBezTo>
                    <a:pt x="3924" y="146"/>
                    <a:pt x="3300" y="0"/>
                    <a:pt x="26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302;p75">
              <a:extLst>
                <a:ext uri="{FF2B5EF4-FFF2-40B4-BE49-F238E27FC236}">
                  <a16:creationId xmlns:a16="http://schemas.microsoft.com/office/drawing/2014/main" id="{0DCFE060-7246-AA5B-F88F-B1C3744CEE86}"/>
                </a:ext>
              </a:extLst>
            </p:cNvPr>
            <p:cNvSpPr/>
            <p:nvPr/>
          </p:nvSpPr>
          <p:spPr>
            <a:xfrm>
              <a:off x="1019900" y="4038238"/>
              <a:ext cx="623450" cy="309375"/>
            </a:xfrm>
            <a:custGeom>
              <a:avLst/>
              <a:gdLst/>
              <a:ahLst/>
              <a:cxnLst/>
              <a:rect l="l" t="t" r="r" b="b"/>
              <a:pathLst>
                <a:path w="24938" h="12375" extrusionOk="0">
                  <a:moveTo>
                    <a:pt x="3618" y="1"/>
                  </a:moveTo>
                  <a:cubicBezTo>
                    <a:pt x="1869" y="2047"/>
                    <a:pt x="624" y="4478"/>
                    <a:pt x="1" y="7088"/>
                  </a:cubicBezTo>
                  <a:cubicBezTo>
                    <a:pt x="147" y="7084"/>
                    <a:pt x="294" y="7082"/>
                    <a:pt x="440" y="7082"/>
                  </a:cubicBezTo>
                  <a:cubicBezTo>
                    <a:pt x="2784" y="7082"/>
                    <a:pt x="5120" y="7529"/>
                    <a:pt x="7325" y="8422"/>
                  </a:cubicBezTo>
                  <a:cubicBezTo>
                    <a:pt x="8511" y="8867"/>
                    <a:pt x="9608" y="9460"/>
                    <a:pt x="10764" y="10023"/>
                  </a:cubicBezTo>
                  <a:cubicBezTo>
                    <a:pt x="11861" y="10527"/>
                    <a:pt x="13018" y="10942"/>
                    <a:pt x="14174" y="11268"/>
                  </a:cubicBezTo>
                  <a:cubicBezTo>
                    <a:pt x="16165" y="11821"/>
                    <a:pt x="18259" y="12374"/>
                    <a:pt x="20336" y="12374"/>
                  </a:cubicBezTo>
                  <a:cubicBezTo>
                    <a:pt x="20486" y="12374"/>
                    <a:pt x="20636" y="12371"/>
                    <a:pt x="20787" y="12365"/>
                  </a:cubicBezTo>
                  <a:cubicBezTo>
                    <a:pt x="21913" y="12306"/>
                    <a:pt x="23574" y="12099"/>
                    <a:pt x="24226" y="11031"/>
                  </a:cubicBezTo>
                  <a:cubicBezTo>
                    <a:pt x="24938" y="9934"/>
                    <a:pt x="24671" y="8452"/>
                    <a:pt x="23603" y="7681"/>
                  </a:cubicBezTo>
                  <a:cubicBezTo>
                    <a:pt x="21824" y="6465"/>
                    <a:pt x="19393" y="6554"/>
                    <a:pt x="17347" y="6406"/>
                  </a:cubicBezTo>
                  <a:cubicBezTo>
                    <a:pt x="14797" y="6198"/>
                    <a:pt x="12277" y="5902"/>
                    <a:pt x="9904" y="4953"/>
                  </a:cubicBezTo>
                  <a:cubicBezTo>
                    <a:pt x="8036" y="4152"/>
                    <a:pt x="6346" y="2966"/>
                    <a:pt x="4923" y="1483"/>
                  </a:cubicBezTo>
                  <a:cubicBezTo>
                    <a:pt x="4449" y="1039"/>
                    <a:pt x="4034" y="535"/>
                    <a:pt x="36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303;p75">
              <a:extLst>
                <a:ext uri="{FF2B5EF4-FFF2-40B4-BE49-F238E27FC236}">
                  <a16:creationId xmlns:a16="http://schemas.microsoft.com/office/drawing/2014/main" id="{D61288AF-F3E9-2CA9-09F4-C8B5BCAB2405}"/>
                </a:ext>
              </a:extLst>
            </p:cNvPr>
            <p:cNvSpPr/>
            <p:nvPr/>
          </p:nvSpPr>
          <p:spPr>
            <a:xfrm>
              <a:off x="1110350" y="4601613"/>
              <a:ext cx="363250" cy="89725"/>
            </a:xfrm>
            <a:custGeom>
              <a:avLst/>
              <a:gdLst/>
              <a:ahLst/>
              <a:cxnLst/>
              <a:rect l="l" t="t" r="r" b="b"/>
              <a:pathLst>
                <a:path w="14530" h="3589" extrusionOk="0">
                  <a:moveTo>
                    <a:pt x="0" y="1"/>
                  </a:moveTo>
                  <a:lnTo>
                    <a:pt x="0" y="1"/>
                  </a:lnTo>
                  <a:cubicBezTo>
                    <a:pt x="979" y="1068"/>
                    <a:pt x="2076" y="1958"/>
                    <a:pt x="3292" y="2699"/>
                  </a:cubicBezTo>
                  <a:cubicBezTo>
                    <a:pt x="3671" y="2643"/>
                    <a:pt x="4057" y="2618"/>
                    <a:pt x="4447" y="2618"/>
                  </a:cubicBezTo>
                  <a:cubicBezTo>
                    <a:pt x="6098" y="2618"/>
                    <a:pt x="7817" y="3052"/>
                    <a:pt x="9400" y="3292"/>
                  </a:cubicBezTo>
                  <a:cubicBezTo>
                    <a:pt x="10467" y="3470"/>
                    <a:pt x="11535" y="3589"/>
                    <a:pt x="12602" y="3589"/>
                  </a:cubicBezTo>
                  <a:cubicBezTo>
                    <a:pt x="13047" y="3589"/>
                    <a:pt x="13788" y="3559"/>
                    <a:pt x="14114" y="3174"/>
                  </a:cubicBezTo>
                  <a:cubicBezTo>
                    <a:pt x="14530" y="2669"/>
                    <a:pt x="14114" y="1928"/>
                    <a:pt x="13640" y="1632"/>
                  </a:cubicBezTo>
                  <a:cubicBezTo>
                    <a:pt x="11831" y="446"/>
                    <a:pt x="9044" y="564"/>
                    <a:pt x="6968" y="505"/>
                  </a:cubicBezTo>
                  <a:cubicBezTo>
                    <a:pt x="4626" y="446"/>
                    <a:pt x="2284" y="446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304;p75">
              <a:extLst>
                <a:ext uri="{FF2B5EF4-FFF2-40B4-BE49-F238E27FC236}">
                  <a16:creationId xmlns:a16="http://schemas.microsoft.com/office/drawing/2014/main" id="{AE3AA182-5975-42A8-53A0-0C887FE58183}"/>
                </a:ext>
              </a:extLst>
            </p:cNvPr>
            <p:cNvSpPr/>
            <p:nvPr/>
          </p:nvSpPr>
          <p:spPr>
            <a:xfrm>
              <a:off x="1694475" y="4222088"/>
              <a:ext cx="162375" cy="137150"/>
            </a:xfrm>
            <a:custGeom>
              <a:avLst/>
              <a:gdLst/>
              <a:ahLst/>
              <a:cxnLst/>
              <a:rect l="l" t="t" r="r" b="b"/>
              <a:pathLst>
                <a:path w="6495" h="5486" extrusionOk="0">
                  <a:moveTo>
                    <a:pt x="5990" y="0"/>
                  </a:moveTo>
                  <a:cubicBezTo>
                    <a:pt x="4982" y="445"/>
                    <a:pt x="3915" y="742"/>
                    <a:pt x="2818" y="831"/>
                  </a:cubicBezTo>
                  <a:cubicBezTo>
                    <a:pt x="1839" y="920"/>
                    <a:pt x="386" y="860"/>
                    <a:pt x="149" y="2106"/>
                  </a:cubicBezTo>
                  <a:cubicBezTo>
                    <a:pt x="1" y="2966"/>
                    <a:pt x="119" y="4003"/>
                    <a:pt x="890" y="4507"/>
                  </a:cubicBezTo>
                  <a:cubicBezTo>
                    <a:pt x="2432" y="5486"/>
                    <a:pt x="4537" y="5100"/>
                    <a:pt x="6316" y="5427"/>
                  </a:cubicBezTo>
                  <a:cubicBezTo>
                    <a:pt x="6494" y="3618"/>
                    <a:pt x="6376" y="1780"/>
                    <a:pt x="59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305;p75">
              <a:extLst>
                <a:ext uri="{FF2B5EF4-FFF2-40B4-BE49-F238E27FC236}">
                  <a16:creationId xmlns:a16="http://schemas.microsoft.com/office/drawing/2014/main" id="{E08F5603-0F1A-7774-2464-35E1F024854F}"/>
                </a:ext>
              </a:extLst>
            </p:cNvPr>
            <p:cNvSpPr/>
            <p:nvPr/>
          </p:nvSpPr>
          <p:spPr>
            <a:xfrm>
              <a:off x="1008800" y="4368113"/>
              <a:ext cx="206825" cy="147425"/>
            </a:xfrm>
            <a:custGeom>
              <a:avLst/>
              <a:gdLst/>
              <a:ahLst/>
              <a:cxnLst/>
              <a:rect l="l" t="t" r="r" b="b"/>
              <a:pathLst>
                <a:path w="8273" h="5897" extrusionOk="0">
                  <a:moveTo>
                    <a:pt x="0" y="1"/>
                  </a:moveTo>
                  <a:cubicBezTo>
                    <a:pt x="178" y="1602"/>
                    <a:pt x="564" y="3173"/>
                    <a:pt x="1157" y="4686"/>
                  </a:cubicBezTo>
                  <a:cubicBezTo>
                    <a:pt x="1987" y="4864"/>
                    <a:pt x="2817" y="5190"/>
                    <a:pt x="3529" y="5427"/>
                  </a:cubicBezTo>
                  <a:cubicBezTo>
                    <a:pt x="4176" y="5623"/>
                    <a:pt x="4992" y="5897"/>
                    <a:pt x="5753" y="5897"/>
                  </a:cubicBezTo>
                  <a:cubicBezTo>
                    <a:pt x="6143" y="5897"/>
                    <a:pt x="6518" y="5825"/>
                    <a:pt x="6850" y="5634"/>
                  </a:cubicBezTo>
                  <a:cubicBezTo>
                    <a:pt x="7591" y="5219"/>
                    <a:pt x="8273" y="4152"/>
                    <a:pt x="7917" y="3292"/>
                  </a:cubicBezTo>
                  <a:cubicBezTo>
                    <a:pt x="7265" y="1632"/>
                    <a:pt x="4478" y="1127"/>
                    <a:pt x="2965" y="742"/>
                  </a:cubicBezTo>
                  <a:cubicBezTo>
                    <a:pt x="2105" y="505"/>
                    <a:pt x="979" y="35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306;p75">
              <a:extLst>
                <a:ext uri="{FF2B5EF4-FFF2-40B4-BE49-F238E27FC236}">
                  <a16:creationId xmlns:a16="http://schemas.microsoft.com/office/drawing/2014/main" id="{B28CB881-1BA9-CA3D-E706-8C36E2F581D3}"/>
                </a:ext>
              </a:extLst>
            </p:cNvPr>
            <p:cNvSpPr/>
            <p:nvPr/>
          </p:nvSpPr>
          <p:spPr>
            <a:xfrm>
              <a:off x="1251200" y="4428588"/>
              <a:ext cx="561175" cy="192325"/>
            </a:xfrm>
            <a:custGeom>
              <a:avLst/>
              <a:gdLst/>
              <a:ahLst/>
              <a:cxnLst/>
              <a:rect l="l" t="t" r="r" b="b"/>
              <a:pathLst>
                <a:path w="22447" h="7693" extrusionOk="0">
                  <a:moveTo>
                    <a:pt x="4167" y="0"/>
                  </a:moveTo>
                  <a:cubicBezTo>
                    <a:pt x="2653" y="0"/>
                    <a:pt x="1043" y="378"/>
                    <a:pt x="504" y="1970"/>
                  </a:cubicBezTo>
                  <a:cubicBezTo>
                    <a:pt x="0" y="3453"/>
                    <a:pt x="919" y="4490"/>
                    <a:pt x="2224" y="5054"/>
                  </a:cubicBezTo>
                  <a:cubicBezTo>
                    <a:pt x="4922" y="6210"/>
                    <a:pt x="7976" y="6151"/>
                    <a:pt x="10823" y="6270"/>
                  </a:cubicBezTo>
                  <a:cubicBezTo>
                    <a:pt x="13699" y="6418"/>
                    <a:pt x="16635" y="6685"/>
                    <a:pt x="19244" y="7693"/>
                  </a:cubicBezTo>
                  <a:cubicBezTo>
                    <a:pt x="20578" y="6388"/>
                    <a:pt x="21646" y="4846"/>
                    <a:pt x="22446" y="3156"/>
                  </a:cubicBezTo>
                  <a:lnTo>
                    <a:pt x="22446" y="3156"/>
                  </a:lnTo>
                  <a:cubicBezTo>
                    <a:pt x="21660" y="3260"/>
                    <a:pt x="20875" y="3312"/>
                    <a:pt x="20089" y="3312"/>
                  </a:cubicBezTo>
                  <a:cubicBezTo>
                    <a:pt x="19303" y="3312"/>
                    <a:pt x="18517" y="3260"/>
                    <a:pt x="17732" y="3156"/>
                  </a:cubicBezTo>
                  <a:cubicBezTo>
                    <a:pt x="15093" y="2800"/>
                    <a:pt x="12543" y="2000"/>
                    <a:pt x="9993" y="1199"/>
                  </a:cubicBezTo>
                  <a:cubicBezTo>
                    <a:pt x="8421" y="636"/>
                    <a:pt x="6790" y="250"/>
                    <a:pt x="5100" y="43"/>
                  </a:cubicBezTo>
                  <a:cubicBezTo>
                    <a:pt x="4801" y="17"/>
                    <a:pt x="4486" y="0"/>
                    <a:pt x="4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307;p75">
              <a:extLst>
                <a:ext uri="{FF2B5EF4-FFF2-40B4-BE49-F238E27FC236}">
                  <a16:creationId xmlns:a16="http://schemas.microsoft.com/office/drawing/2014/main" id="{4F8B7A0F-BD8B-336B-471A-CF06DB0DD33E}"/>
                </a:ext>
              </a:extLst>
            </p:cNvPr>
            <p:cNvSpPr/>
            <p:nvPr/>
          </p:nvSpPr>
          <p:spPr>
            <a:xfrm>
              <a:off x="644825" y="4084763"/>
              <a:ext cx="1578225" cy="508000"/>
            </a:xfrm>
            <a:custGeom>
              <a:avLst/>
              <a:gdLst/>
              <a:ahLst/>
              <a:cxnLst/>
              <a:rect l="l" t="t" r="r" b="b"/>
              <a:pathLst>
                <a:path w="63129" h="20320" extrusionOk="0">
                  <a:moveTo>
                    <a:pt x="4296" y="1"/>
                  </a:moveTo>
                  <a:cubicBezTo>
                    <a:pt x="3907" y="1"/>
                    <a:pt x="3514" y="23"/>
                    <a:pt x="3114" y="67"/>
                  </a:cubicBezTo>
                  <a:cubicBezTo>
                    <a:pt x="2580" y="127"/>
                    <a:pt x="2046" y="275"/>
                    <a:pt x="1572" y="542"/>
                  </a:cubicBezTo>
                  <a:cubicBezTo>
                    <a:pt x="1157" y="749"/>
                    <a:pt x="801" y="1075"/>
                    <a:pt x="534" y="1461"/>
                  </a:cubicBezTo>
                  <a:cubicBezTo>
                    <a:pt x="475" y="1579"/>
                    <a:pt x="415" y="1728"/>
                    <a:pt x="356" y="1846"/>
                  </a:cubicBezTo>
                  <a:lnTo>
                    <a:pt x="297" y="2054"/>
                  </a:lnTo>
                  <a:cubicBezTo>
                    <a:pt x="267" y="2113"/>
                    <a:pt x="208" y="2232"/>
                    <a:pt x="208" y="2321"/>
                  </a:cubicBezTo>
                  <a:cubicBezTo>
                    <a:pt x="178" y="2410"/>
                    <a:pt x="149" y="2469"/>
                    <a:pt x="149" y="2558"/>
                  </a:cubicBezTo>
                  <a:cubicBezTo>
                    <a:pt x="0" y="3240"/>
                    <a:pt x="60" y="3922"/>
                    <a:pt x="297" y="4545"/>
                  </a:cubicBezTo>
                  <a:cubicBezTo>
                    <a:pt x="475" y="5078"/>
                    <a:pt x="771" y="5582"/>
                    <a:pt x="1127" y="6027"/>
                  </a:cubicBezTo>
                  <a:cubicBezTo>
                    <a:pt x="1720" y="6768"/>
                    <a:pt x="2402" y="7391"/>
                    <a:pt x="3173" y="7925"/>
                  </a:cubicBezTo>
                  <a:cubicBezTo>
                    <a:pt x="3855" y="8429"/>
                    <a:pt x="4567" y="8874"/>
                    <a:pt x="5308" y="9289"/>
                  </a:cubicBezTo>
                  <a:cubicBezTo>
                    <a:pt x="6791" y="10060"/>
                    <a:pt x="8303" y="10771"/>
                    <a:pt x="9845" y="11394"/>
                  </a:cubicBezTo>
                  <a:cubicBezTo>
                    <a:pt x="11416" y="11987"/>
                    <a:pt x="12988" y="12550"/>
                    <a:pt x="14618" y="13084"/>
                  </a:cubicBezTo>
                  <a:cubicBezTo>
                    <a:pt x="16220" y="13588"/>
                    <a:pt x="17850" y="14063"/>
                    <a:pt x="19511" y="14507"/>
                  </a:cubicBezTo>
                  <a:cubicBezTo>
                    <a:pt x="21171" y="14982"/>
                    <a:pt x="22862" y="15367"/>
                    <a:pt x="24522" y="15782"/>
                  </a:cubicBezTo>
                  <a:cubicBezTo>
                    <a:pt x="26183" y="16168"/>
                    <a:pt x="27902" y="16524"/>
                    <a:pt x="29563" y="16880"/>
                  </a:cubicBezTo>
                  <a:lnTo>
                    <a:pt x="32053" y="17413"/>
                  </a:lnTo>
                  <a:lnTo>
                    <a:pt x="34603" y="17947"/>
                  </a:lnTo>
                  <a:cubicBezTo>
                    <a:pt x="36294" y="18303"/>
                    <a:pt x="37984" y="18599"/>
                    <a:pt x="39674" y="18866"/>
                  </a:cubicBezTo>
                  <a:cubicBezTo>
                    <a:pt x="41364" y="19163"/>
                    <a:pt x="43054" y="19400"/>
                    <a:pt x="44715" y="19607"/>
                  </a:cubicBezTo>
                  <a:cubicBezTo>
                    <a:pt x="45545" y="19726"/>
                    <a:pt x="46375" y="19815"/>
                    <a:pt x="47205" y="19904"/>
                  </a:cubicBezTo>
                  <a:cubicBezTo>
                    <a:pt x="48036" y="19993"/>
                    <a:pt x="48866" y="20082"/>
                    <a:pt x="49696" y="20141"/>
                  </a:cubicBezTo>
                  <a:cubicBezTo>
                    <a:pt x="51327" y="20260"/>
                    <a:pt x="52958" y="20319"/>
                    <a:pt x="54588" y="20319"/>
                  </a:cubicBezTo>
                  <a:cubicBezTo>
                    <a:pt x="56279" y="20319"/>
                    <a:pt x="57969" y="20141"/>
                    <a:pt x="59600" y="19785"/>
                  </a:cubicBezTo>
                  <a:cubicBezTo>
                    <a:pt x="60104" y="19667"/>
                    <a:pt x="60578" y="19489"/>
                    <a:pt x="61023" y="19281"/>
                  </a:cubicBezTo>
                  <a:cubicBezTo>
                    <a:pt x="61675" y="18985"/>
                    <a:pt x="62239" y="18510"/>
                    <a:pt x="62624" y="17917"/>
                  </a:cubicBezTo>
                  <a:cubicBezTo>
                    <a:pt x="62743" y="17710"/>
                    <a:pt x="62861" y="17502"/>
                    <a:pt x="62921" y="17295"/>
                  </a:cubicBezTo>
                  <a:lnTo>
                    <a:pt x="62980" y="17117"/>
                  </a:lnTo>
                  <a:cubicBezTo>
                    <a:pt x="63009" y="17057"/>
                    <a:pt x="63039" y="16998"/>
                    <a:pt x="63039" y="16939"/>
                  </a:cubicBezTo>
                  <a:lnTo>
                    <a:pt x="63039" y="16909"/>
                  </a:lnTo>
                  <a:lnTo>
                    <a:pt x="63069" y="16791"/>
                  </a:lnTo>
                  <a:cubicBezTo>
                    <a:pt x="63098" y="16553"/>
                    <a:pt x="63128" y="16316"/>
                    <a:pt x="63128" y="16109"/>
                  </a:cubicBezTo>
                  <a:cubicBezTo>
                    <a:pt x="63128" y="15901"/>
                    <a:pt x="63098" y="15693"/>
                    <a:pt x="63039" y="15516"/>
                  </a:cubicBezTo>
                  <a:cubicBezTo>
                    <a:pt x="62980" y="15160"/>
                    <a:pt x="62832" y="14804"/>
                    <a:pt x="62654" y="14507"/>
                  </a:cubicBezTo>
                  <a:cubicBezTo>
                    <a:pt x="62505" y="14241"/>
                    <a:pt x="62327" y="14003"/>
                    <a:pt x="62120" y="13796"/>
                  </a:cubicBezTo>
                  <a:cubicBezTo>
                    <a:pt x="61794" y="13440"/>
                    <a:pt x="61408" y="13143"/>
                    <a:pt x="61023" y="12877"/>
                  </a:cubicBezTo>
                  <a:cubicBezTo>
                    <a:pt x="60667" y="12639"/>
                    <a:pt x="60311" y="12461"/>
                    <a:pt x="59955" y="12284"/>
                  </a:cubicBezTo>
                  <a:cubicBezTo>
                    <a:pt x="59303" y="11987"/>
                    <a:pt x="58621" y="11720"/>
                    <a:pt x="57939" y="11483"/>
                  </a:cubicBezTo>
                  <a:cubicBezTo>
                    <a:pt x="56723" y="11098"/>
                    <a:pt x="55478" y="10771"/>
                    <a:pt x="54233" y="10504"/>
                  </a:cubicBezTo>
                  <a:cubicBezTo>
                    <a:pt x="53076" y="10238"/>
                    <a:pt x="51979" y="10030"/>
                    <a:pt x="50912" y="9852"/>
                  </a:cubicBezTo>
                  <a:cubicBezTo>
                    <a:pt x="49874" y="9674"/>
                    <a:pt x="49281" y="9585"/>
                    <a:pt x="48391" y="9437"/>
                  </a:cubicBezTo>
                  <a:cubicBezTo>
                    <a:pt x="48391" y="9941"/>
                    <a:pt x="48362" y="10386"/>
                    <a:pt x="48302" y="11038"/>
                  </a:cubicBezTo>
                  <a:lnTo>
                    <a:pt x="50437" y="11779"/>
                  </a:lnTo>
                  <a:cubicBezTo>
                    <a:pt x="52602" y="12491"/>
                    <a:pt x="54737" y="13321"/>
                    <a:pt x="56812" y="14270"/>
                  </a:cubicBezTo>
                  <a:cubicBezTo>
                    <a:pt x="57376" y="14537"/>
                    <a:pt x="57998" y="14804"/>
                    <a:pt x="58532" y="15071"/>
                  </a:cubicBezTo>
                  <a:cubicBezTo>
                    <a:pt x="58947" y="15278"/>
                    <a:pt x="59511" y="15634"/>
                    <a:pt x="59273" y="15812"/>
                  </a:cubicBezTo>
                  <a:cubicBezTo>
                    <a:pt x="58680" y="15922"/>
                    <a:pt x="58086" y="15983"/>
                    <a:pt x="57492" y="15983"/>
                  </a:cubicBezTo>
                  <a:cubicBezTo>
                    <a:pt x="57285" y="15983"/>
                    <a:pt x="57078" y="15976"/>
                    <a:pt x="56872" y="15960"/>
                  </a:cubicBezTo>
                  <a:cubicBezTo>
                    <a:pt x="56190" y="15960"/>
                    <a:pt x="55478" y="15931"/>
                    <a:pt x="54766" y="15871"/>
                  </a:cubicBezTo>
                  <a:cubicBezTo>
                    <a:pt x="54025" y="15782"/>
                    <a:pt x="53284" y="15723"/>
                    <a:pt x="52543" y="15605"/>
                  </a:cubicBezTo>
                  <a:cubicBezTo>
                    <a:pt x="51801" y="15516"/>
                    <a:pt x="51001" y="15427"/>
                    <a:pt x="50230" y="15308"/>
                  </a:cubicBezTo>
                  <a:cubicBezTo>
                    <a:pt x="49459" y="15189"/>
                    <a:pt x="48688" y="15071"/>
                    <a:pt x="47887" y="14923"/>
                  </a:cubicBezTo>
                  <a:cubicBezTo>
                    <a:pt x="47116" y="14804"/>
                    <a:pt x="46316" y="14656"/>
                    <a:pt x="45515" y="14537"/>
                  </a:cubicBezTo>
                  <a:cubicBezTo>
                    <a:pt x="43914" y="14241"/>
                    <a:pt x="42283" y="13914"/>
                    <a:pt x="40652" y="13588"/>
                  </a:cubicBezTo>
                  <a:lnTo>
                    <a:pt x="35730" y="12550"/>
                  </a:lnTo>
                  <a:lnTo>
                    <a:pt x="33240" y="12017"/>
                  </a:lnTo>
                  <a:lnTo>
                    <a:pt x="32024" y="11720"/>
                  </a:lnTo>
                  <a:lnTo>
                    <a:pt x="31342" y="11572"/>
                  </a:lnTo>
                  <a:lnTo>
                    <a:pt x="30719" y="11453"/>
                  </a:lnTo>
                  <a:cubicBezTo>
                    <a:pt x="29029" y="11098"/>
                    <a:pt x="27398" y="10771"/>
                    <a:pt x="25738" y="10416"/>
                  </a:cubicBezTo>
                  <a:cubicBezTo>
                    <a:pt x="24077" y="10060"/>
                    <a:pt x="22417" y="9704"/>
                    <a:pt x="20816" y="9348"/>
                  </a:cubicBezTo>
                  <a:cubicBezTo>
                    <a:pt x="19185" y="8963"/>
                    <a:pt x="17584" y="8607"/>
                    <a:pt x="16012" y="8192"/>
                  </a:cubicBezTo>
                  <a:cubicBezTo>
                    <a:pt x="14441" y="7806"/>
                    <a:pt x="12928" y="7391"/>
                    <a:pt x="11446" y="6946"/>
                  </a:cubicBezTo>
                  <a:cubicBezTo>
                    <a:pt x="9993" y="6531"/>
                    <a:pt x="8599" y="6027"/>
                    <a:pt x="7206" y="5464"/>
                  </a:cubicBezTo>
                  <a:cubicBezTo>
                    <a:pt x="6583" y="5197"/>
                    <a:pt x="5960" y="4900"/>
                    <a:pt x="5367" y="4574"/>
                  </a:cubicBezTo>
                  <a:cubicBezTo>
                    <a:pt x="4863" y="4307"/>
                    <a:pt x="4389" y="3981"/>
                    <a:pt x="3974" y="3596"/>
                  </a:cubicBezTo>
                  <a:cubicBezTo>
                    <a:pt x="3855" y="3507"/>
                    <a:pt x="3736" y="3359"/>
                    <a:pt x="3647" y="3240"/>
                  </a:cubicBezTo>
                  <a:cubicBezTo>
                    <a:pt x="3440" y="2943"/>
                    <a:pt x="4626" y="3003"/>
                    <a:pt x="5249" y="2973"/>
                  </a:cubicBezTo>
                  <a:cubicBezTo>
                    <a:pt x="5842" y="2973"/>
                    <a:pt x="6642" y="3032"/>
                    <a:pt x="7265" y="3062"/>
                  </a:cubicBezTo>
                  <a:cubicBezTo>
                    <a:pt x="8510" y="3092"/>
                    <a:pt x="9696" y="3181"/>
                    <a:pt x="10853" y="3299"/>
                  </a:cubicBezTo>
                  <a:cubicBezTo>
                    <a:pt x="12009" y="3418"/>
                    <a:pt x="13106" y="3536"/>
                    <a:pt x="14144" y="3685"/>
                  </a:cubicBezTo>
                  <a:lnTo>
                    <a:pt x="15389" y="3833"/>
                  </a:lnTo>
                  <a:cubicBezTo>
                    <a:pt x="15538" y="3329"/>
                    <a:pt x="15745" y="2825"/>
                    <a:pt x="15982" y="2321"/>
                  </a:cubicBezTo>
                  <a:cubicBezTo>
                    <a:pt x="15449" y="2172"/>
                    <a:pt x="15063" y="2084"/>
                    <a:pt x="14500" y="1906"/>
                  </a:cubicBezTo>
                  <a:cubicBezTo>
                    <a:pt x="12187" y="1253"/>
                    <a:pt x="9874" y="720"/>
                    <a:pt x="7532" y="334"/>
                  </a:cubicBezTo>
                  <a:cubicBezTo>
                    <a:pt x="6879" y="216"/>
                    <a:pt x="6197" y="127"/>
                    <a:pt x="5456" y="67"/>
                  </a:cubicBezTo>
                  <a:cubicBezTo>
                    <a:pt x="5071" y="23"/>
                    <a:pt x="4685" y="1"/>
                    <a:pt x="42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85787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83" name="Google Shape;31583;p112"/>
          <p:cNvSpPr txBox="1">
            <a:spLocks noGrp="1"/>
          </p:cNvSpPr>
          <p:nvPr>
            <p:ph type="title"/>
          </p:nvPr>
        </p:nvSpPr>
        <p:spPr>
          <a:xfrm>
            <a:off x="2326800" y="1872671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dirty="0"/>
              <a:t>Conclusion</a:t>
            </a:r>
            <a:endParaRPr dirty="0"/>
          </a:p>
        </p:txBody>
      </p:sp>
      <p:sp>
        <p:nvSpPr>
          <p:cNvPr id="31585" name="Google Shape;31585;p112"/>
          <p:cNvSpPr txBox="1">
            <a:spLocks noGrp="1"/>
          </p:cNvSpPr>
          <p:nvPr>
            <p:ph type="title" idx="2"/>
          </p:nvPr>
        </p:nvSpPr>
        <p:spPr>
          <a:xfrm>
            <a:off x="713225" y="1591613"/>
            <a:ext cx="14736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31586" name="Google Shape;31586;p112"/>
          <p:cNvCxnSpPr/>
          <p:nvPr/>
        </p:nvCxnSpPr>
        <p:spPr>
          <a:xfrm>
            <a:off x="2422129" y="2540964"/>
            <a:ext cx="1928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587" name="Google Shape;31587;p112"/>
          <p:cNvGrpSpPr/>
          <p:nvPr/>
        </p:nvGrpSpPr>
        <p:grpSpPr>
          <a:xfrm>
            <a:off x="7536260" y="3328529"/>
            <a:ext cx="813742" cy="1049196"/>
            <a:chOff x="5824973" y="3287504"/>
            <a:chExt cx="813742" cy="1049196"/>
          </a:xfrm>
        </p:grpSpPr>
        <p:sp>
          <p:nvSpPr>
            <p:cNvPr id="31588" name="Google Shape;31588;p112"/>
            <p:cNvSpPr/>
            <p:nvPr/>
          </p:nvSpPr>
          <p:spPr>
            <a:xfrm flipH="1">
              <a:off x="5865507" y="3575192"/>
              <a:ext cx="641386" cy="641386"/>
            </a:xfrm>
            <a:custGeom>
              <a:avLst/>
              <a:gdLst/>
              <a:ahLst/>
              <a:cxnLst/>
              <a:rect l="l" t="t" r="r" b="b"/>
              <a:pathLst>
                <a:path w="28794" h="28794" extrusionOk="0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9" name="Google Shape;31589;p112"/>
            <p:cNvSpPr/>
            <p:nvPr/>
          </p:nvSpPr>
          <p:spPr>
            <a:xfrm flipH="1">
              <a:off x="6453500" y="3723164"/>
              <a:ext cx="5279" cy="1247"/>
            </a:xfrm>
            <a:custGeom>
              <a:avLst/>
              <a:gdLst/>
              <a:ahLst/>
              <a:cxnLst/>
              <a:rect l="l" t="t" r="r" b="b"/>
              <a:pathLst>
                <a:path w="237" h="56" extrusionOk="0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0" name="Google Shape;31590;p112"/>
            <p:cNvSpPr/>
            <p:nvPr/>
          </p:nvSpPr>
          <p:spPr>
            <a:xfrm flipH="1">
              <a:off x="6171209" y="3854162"/>
              <a:ext cx="335684" cy="256140"/>
            </a:xfrm>
            <a:custGeom>
              <a:avLst/>
              <a:gdLst/>
              <a:ahLst/>
              <a:cxnLst/>
              <a:rect l="l" t="t" r="r" b="b"/>
              <a:pathLst>
                <a:path w="15070" h="11499" extrusionOk="0">
                  <a:moveTo>
                    <a:pt x="11710" y="1"/>
                  </a:moveTo>
                  <a:cubicBezTo>
                    <a:pt x="11235" y="1"/>
                    <a:pt x="10760" y="65"/>
                    <a:pt x="10316" y="174"/>
                  </a:cubicBezTo>
                  <a:cubicBezTo>
                    <a:pt x="8805" y="544"/>
                    <a:pt x="7423" y="1301"/>
                    <a:pt x="5902" y="1659"/>
                  </a:cubicBezTo>
                  <a:cubicBezTo>
                    <a:pt x="5073" y="1855"/>
                    <a:pt x="4207" y="1982"/>
                    <a:pt x="3346" y="1982"/>
                  </a:cubicBezTo>
                  <a:cubicBezTo>
                    <a:pt x="2831" y="1982"/>
                    <a:pt x="2319" y="1937"/>
                    <a:pt x="1817" y="1834"/>
                  </a:cubicBezTo>
                  <a:cubicBezTo>
                    <a:pt x="1183" y="1704"/>
                    <a:pt x="576" y="1487"/>
                    <a:pt x="19" y="1159"/>
                  </a:cubicBezTo>
                  <a:cubicBezTo>
                    <a:pt x="7" y="1396"/>
                    <a:pt x="1" y="1633"/>
                    <a:pt x="1" y="1874"/>
                  </a:cubicBezTo>
                  <a:cubicBezTo>
                    <a:pt x="1" y="5574"/>
                    <a:pt x="1399" y="8948"/>
                    <a:pt x="3693" y="11499"/>
                  </a:cubicBezTo>
                  <a:cubicBezTo>
                    <a:pt x="5788" y="10498"/>
                    <a:pt x="7770" y="9278"/>
                    <a:pt x="9606" y="7842"/>
                  </a:cubicBezTo>
                  <a:cubicBezTo>
                    <a:pt x="10817" y="6894"/>
                    <a:pt x="11938" y="5849"/>
                    <a:pt x="13014" y="4750"/>
                  </a:cubicBezTo>
                  <a:cubicBezTo>
                    <a:pt x="13553" y="4197"/>
                    <a:pt x="14094" y="3622"/>
                    <a:pt x="14566" y="3010"/>
                  </a:cubicBezTo>
                  <a:cubicBezTo>
                    <a:pt x="15070" y="2356"/>
                    <a:pt x="14936" y="1610"/>
                    <a:pt x="14389" y="1025"/>
                  </a:cubicBezTo>
                  <a:cubicBezTo>
                    <a:pt x="13694" y="282"/>
                    <a:pt x="12704" y="1"/>
                    <a:pt x="11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1" name="Google Shape;31591;p112"/>
            <p:cNvSpPr/>
            <p:nvPr/>
          </p:nvSpPr>
          <p:spPr>
            <a:xfrm flipH="1">
              <a:off x="5953428" y="3592344"/>
              <a:ext cx="397564" cy="189716"/>
            </a:xfrm>
            <a:custGeom>
              <a:avLst/>
              <a:gdLst/>
              <a:ahLst/>
              <a:cxnLst/>
              <a:rect l="l" t="t" r="r" b="b"/>
              <a:pathLst>
                <a:path w="17848" h="8517" extrusionOk="0">
                  <a:moveTo>
                    <a:pt x="12038" y="0"/>
                  </a:moveTo>
                  <a:cubicBezTo>
                    <a:pt x="11553" y="478"/>
                    <a:pt x="11064" y="952"/>
                    <a:pt x="10550" y="1399"/>
                  </a:cubicBezTo>
                  <a:cubicBezTo>
                    <a:pt x="9183" y="2588"/>
                    <a:pt x="7688" y="3480"/>
                    <a:pt x="5909" y="3875"/>
                  </a:cubicBezTo>
                  <a:cubicBezTo>
                    <a:pt x="4389" y="4212"/>
                    <a:pt x="2720" y="4361"/>
                    <a:pt x="1433" y="5322"/>
                  </a:cubicBezTo>
                  <a:cubicBezTo>
                    <a:pt x="819" y="5781"/>
                    <a:pt x="1" y="6584"/>
                    <a:pt x="454" y="7415"/>
                  </a:cubicBezTo>
                  <a:cubicBezTo>
                    <a:pt x="883" y="8201"/>
                    <a:pt x="2076" y="8354"/>
                    <a:pt x="2866" y="8451"/>
                  </a:cubicBezTo>
                  <a:cubicBezTo>
                    <a:pt x="3231" y="8496"/>
                    <a:pt x="3596" y="8517"/>
                    <a:pt x="3962" y="8517"/>
                  </a:cubicBezTo>
                  <a:cubicBezTo>
                    <a:pt x="5629" y="8517"/>
                    <a:pt x="7297" y="8090"/>
                    <a:pt x="8883" y="7625"/>
                  </a:cubicBezTo>
                  <a:cubicBezTo>
                    <a:pt x="10801" y="7061"/>
                    <a:pt x="12674" y="6354"/>
                    <a:pt x="14485" y="5508"/>
                  </a:cubicBezTo>
                  <a:cubicBezTo>
                    <a:pt x="15635" y="4972"/>
                    <a:pt x="16755" y="4375"/>
                    <a:pt x="17847" y="3730"/>
                  </a:cubicBezTo>
                  <a:cubicBezTo>
                    <a:pt x="16242" y="2034"/>
                    <a:pt x="14248" y="754"/>
                    <a:pt x="12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2" name="Google Shape;31592;p112"/>
            <p:cNvSpPr/>
            <p:nvPr/>
          </p:nvSpPr>
          <p:spPr>
            <a:xfrm flipH="1">
              <a:off x="5865443" y="3865655"/>
              <a:ext cx="295612" cy="247965"/>
            </a:xfrm>
            <a:custGeom>
              <a:avLst/>
              <a:gdLst/>
              <a:ahLst/>
              <a:cxnLst/>
              <a:rect l="l" t="t" r="r" b="b"/>
              <a:pathLst>
                <a:path w="13271" h="11132" extrusionOk="0">
                  <a:moveTo>
                    <a:pt x="13202" y="1"/>
                  </a:moveTo>
                  <a:cubicBezTo>
                    <a:pt x="12167" y="1493"/>
                    <a:pt x="10861" y="2693"/>
                    <a:pt x="9219" y="3501"/>
                  </a:cubicBezTo>
                  <a:cubicBezTo>
                    <a:pt x="7499" y="4345"/>
                    <a:pt x="5651" y="4895"/>
                    <a:pt x="4028" y="5934"/>
                  </a:cubicBezTo>
                  <a:cubicBezTo>
                    <a:pt x="2507" y="6907"/>
                    <a:pt x="1207" y="8160"/>
                    <a:pt x="149" y="9619"/>
                  </a:cubicBezTo>
                  <a:cubicBezTo>
                    <a:pt x="1" y="9824"/>
                    <a:pt x="56" y="10195"/>
                    <a:pt x="244" y="10361"/>
                  </a:cubicBezTo>
                  <a:cubicBezTo>
                    <a:pt x="939" y="10966"/>
                    <a:pt x="1802" y="11131"/>
                    <a:pt x="2700" y="11131"/>
                  </a:cubicBezTo>
                  <a:cubicBezTo>
                    <a:pt x="2720" y="11131"/>
                    <a:pt x="2740" y="11131"/>
                    <a:pt x="2760" y="11131"/>
                  </a:cubicBezTo>
                  <a:cubicBezTo>
                    <a:pt x="3823" y="11123"/>
                    <a:pt x="4890" y="11007"/>
                    <a:pt x="5940" y="10848"/>
                  </a:cubicBezTo>
                  <a:cubicBezTo>
                    <a:pt x="7547" y="10604"/>
                    <a:pt x="9122" y="10192"/>
                    <a:pt x="10646" y="9635"/>
                  </a:cubicBezTo>
                  <a:cubicBezTo>
                    <a:pt x="12355" y="7214"/>
                    <a:pt x="13271" y="4321"/>
                    <a:pt x="13268" y="1357"/>
                  </a:cubicBezTo>
                  <a:cubicBezTo>
                    <a:pt x="13268" y="900"/>
                    <a:pt x="13244" y="448"/>
                    <a:pt x="13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3" name="Google Shape;31593;p112"/>
            <p:cNvSpPr/>
            <p:nvPr/>
          </p:nvSpPr>
          <p:spPr>
            <a:xfrm flipH="1">
              <a:off x="6373488" y="3709732"/>
              <a:ext cx="121733" cy="100505"/>
            </a:xfrm>
            <a:custGeom>
              <a:avLst/>
              <a:gdLst/>
              <a:ahLst/>
              <a:cxnLst/>
              <a:rect l="l" t="t" r="r" b="b"/>
              <a:pathLst>
                <a:path w="5465" h="4512" extrusionOk="0">
                  <a:moveTo>
                    <a:pt x="4624" y="1"/>
                  </a:moveTo>
                  <a:cubicBezTo>
                    <a:pt x="4579" y="1"/>
                    <a:pt x="4534" y="8"/>
                    <a:pt x="4492" y="23"/>
                  </a:cubicBezTo>
                  <a:cubicBezTo>
                    <a:pt x="3574" y="347"/>
                    <a:pt x="2627" y="583"/>
                    <a:pt x="1665" y="730"/>
                  </a:cubicBezTo>
                  <a:cubicBezTo>
                    <a:pt x="930" y="1904"/>
                    <a:pt x="370" y="3177"/>
                    <a:pt x="1" y="4512"/>
                  </a:cubicBezTo>
                  <a:cubicBezTo>
                    <a:pt x="45" y="4487"/>
                    <a:pt x="87" y="4459"/>
                    <a:pt x="131" y="4433"/>
                  </a:cubicBezTo>
                  <a:cubicBezTo>
                    <a:pt x="925" y="3995"/>
                    <a:pt x="1761" y="3686"/>
                    <a:pt x="2637" y="3458"/>
                  </a:cubicBezTo>
                  <a:cubicBezTo>
                    <a:pt x="3440" y="3249"/>
                    <a:pt x="4300" y="3014"/>
                    <a:pt x="4838" y="2333"/>
                  </a:cubicBezTo>
                  <a:cubicBezTo>
                    <a:pt x="5310" y="1735"/>
                    <a:pt x="5465" y="939"/>
                    <a:pt x="5073" y="259"/>
                  </a:cubicBezTo>
                  <a:cubicBezTo>
                    <a:pt x="4988" y="111"/>
                    <a:pt x="4803" y="1"/>
                    <a:pt x="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4" name="Google Shape;31594;p112"/>
            <p:cNvSpPr/>
            <p:nvPr/>
          </p:nvSpPr>
          <p:spPr>
            <a:xfrm flipH="1">
              <a:off x="6243292" y="4124132"/>
              <a:ext cx="144030" cy="86093"/>
            </a:xfrm>
            <a:custGeom>
              <a:avLst/>
              <a:gdLst/>
              <a:ahLst/>
              <a:cxnLst/>
              <a:rect l="l" t="t" r="r" b="b"/>
              <a:pathLst>
                <a:path w="6466" h="3865" extrusionOk="0">
                  <a:moveTo>
                    <a:pt x="3431" y="1"/>
                  </a:moveTo>
                  <a:cubicBezTo>
                    <a:pt x="2618" y="1"/>
                    <a:pt x="1833" y="263"/>
                    <a:pt x="1066" y="557"/>
                  </a:cubicBezTo>
                  <a:cubicBezTo>
                    <a:pt x="721" y="689"/>
                    <a:pt x="365" y="839"/>
                    <a:pt x="1" y="964"/>
                  </a:cubicBezTo>
                  <a:cubicBezTo>
                    <a:pt x="1762" y="2384"/>
                    <a:pt x="3863" y="3399"/>
                    <a:pt x="6163" y="3864"/>
                  </a:cubicBezTo>
                  <a:cubicBezTo>
                    <a:pt x="6164" y="3843"/>
                    <a:pt x="6163" y="3822"/>
                    <a:pt x="6167" y="3802"/>
                  </a:cubicBezTo>
                  <a:cubicBezTo>
                    <a:pt x="6225" y="3343"/>
                    <a:pt x="6447" y="2927"/>
                    <a:pt x="6457" y="2455"/>
                  </a:cubicBezTo>
                  <a:cubicBezTo>
                    <a:pt x="6465" y="2074"/>
                    <a:pt x="6351" y="1688"/>
                    <a:pt x="6151" y="1365"/>
                  </a:cubicBezTo>
                  <a:cubicBezTo>
                    <a:pt x="5707" y="642"/>
                    <a:pt x="4869" y="199"/>
                    <a:pt x="4054" y="55"/>
                  </a:cubicBezTo>
                  <a:cubicBezTo>
                    <a:pt x="3844" y="18"/>
                    <a:pt x="3637" y="1"/>
                    <a:pt x="34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5" name="Google Shape;31595;p112"/>
            <p:cNvSpPr/>
            <p:nvPr/>
          </p:nvSpPr>
          <p:spPr>
            <a:xfrm flipH="1">
              <a:off x="6450849" y="3594750"/>
              <a:ext cx="34816" cy="32967"/>
            </a:xfrm>
            <a:custGeom>
              <a:avLst/>
              <a:gdLst/>
              <a:ahLst/>
              <a:cxnLst/>
              <a:rect l="l" t="t" r="r" b="b"/>
              <a:pathLst>
                <a:path w="1563" h="1480" extrusionOk="0">
                  <a:moveTo>
                    <a:pt x="778" y="1"/>
                  </a:moveTo>
                  <a:cubicBezTo>
                    <a:pt x="774" y="1"/>
                    <a:pt x="770" y="1"/>
                    <a:pt x="767" y="1"/>
                  </a:cubicBezTo>
                  <a:cubicBezTo>
                    <a:pt x="512" y="9"/>
                    <a:pt x="251" y="135"/>
                    <a:pt x="128" y="367"/>
                  </a:cubicBezTo>
                  <a:cubicBezTo>
                    <a:pt x="35" y="544"/>
                    <a:pt x="0" y="741"/>
                    <a:pt x="54" y="937"/>
                  </a:cubicBezTo>
                  <a:cubicBezTo>
                    <a:pt x="112" y="1120"/>
                    <a:pt x="232" y="1275"/>
                    <a:pt x="393" y="1379"/>
                  </a:cubicBezTo>
                  <a:cubicBezTo>
                    <a:pt x="506" y="1445"/>
                    <a:pt x="641" y="1480"/>
                    <a:pt x="776" y="1480"/>
                  </a:cubicBezTo>
                  <a:cubicBezTo>
                    <a:pt x="905" y="1480"/>
                    <a:pt x="1032" y="1448"/>
                    <a:pt x="1140" y="1379"/>
                  </a:cubicBezTo>
                  <a:lnTo>
                    <a:pt x="1152" y="1370"/>
                  </a:lnTo>
                  <a:cubicBezTo>
                    <a:pt x="1236" y="1325"/>
                    <a:pt x="1307" y="1261"/>
                    <a:pt x="1358" y="1181"/>
                  </a:cubicBezTo>
                  <a:cubicBezTo>
                    <a:pt x="1383" y="1149"/>
                    <a:pt x="1407" y="1118"/>
                    <a:pt x="1430" y="1087"/>
                  </a:cubicBezTo>
                  <a:lnTo>
                    <a:pt x="1467" y="1037"/>
                  </a:lnTo>
                  <a:cubicBezTo>
                    <a:pt x="1526" y="936"/>
                    <a:pt x="1558" y="820"/>
                    <a:pt x="1558" y="701"/>
                  </a:cubicBezTo>
                  <a:cubicBezTo>
                    <a:pt x="1562" y="613"/>
                    <a:pt x="1542" y="524"/>
                    <a:pt x="1501" y="445"/>
                  </a:cubicBezTo>
                  <a:cubicBezTo>
                    <a:pt x="1474" y="363"/>
                    <a:pt x="1427" y="289"/>
                    <a:pt x="1363" y="231"/>
                  </a:cubicBezTo>
                  <a:cubicBezTo>
                    <a:pt x="1282" y="149"/>
                    <a:pt x="1180" y="90"/>
                    <a:pt x="1070" y="60"/>
                  </a:cubicBezTo>
                  <a:lnTo>
                    <a:pt x="1010" y="39"/>
                  </a:lnTo>
                  <a:cubicBezTo>
                    <a:pt x="1002" y="37"/>
                    <a:pt x="993" y="32"/>
                    <a:pt x="984" y="30"/>
                  </a:cubicBezTo>
                  <a:cubicBezTo>
                    <a:pt x="955" y="19"/>
                    <a:pt x="925" y="14"/>
                    <a:pt x="895" y="14"/>
                  </a:cubicBezTo>
                  <a:cubicBezTo>
                    <a:pt x="890" y="14"/>
                    <a:pt x="884" y="14"/>
                    <a:pt x="879" y="15"/>
                  </a:cubicBezTo>
                  <a:cubicBezTo>
                    <a:pt x="846" y="5"/>
                    <a:pt x="812" y="1"/>
                    <a:pt x="7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6" name="Google Shape;31596;p112"/>
            <p:cNvSpPr/>
            <p:nvPr/>
          </p:nvSpPr>
          <p:spPr>
            <a:xfrm flipH="1">
              <a:off x="6603320" y="3735415"/>
              <a:ext cx="35395" cy="27465"/>
            </a:xfrm>
            <a:custGeom>
              <a:avLst/>
              <a:gdLst/>
              <a:ahLst/>
              <a:cxnLst/>
              <a:rect l="l" t="t" r="r" b="b"/>
              <a:pathLst>
                <a:path w="1589" h="1233" extrusionOk="0">
                  <a:moveTo>
                    <a:pt x="794" y="0"/>
                  </a:moveTo>
                  <a:cubicBezTo>
                    <a:pt x="1" y="0"/>
                    <a:pt x="0" y="1233"/>
                    <a:pt x="794" y="1233"/>
                  </a:cubicBezTo>
                  <a:cubicBezTo>
                    <a:pt x="1589" y="1233"/>
                    <a:pt x="1589" y="0"/>
                    <a:pt x="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7" name="Google Shape;31597;p112"/>
            <p:cNvSpPr/>
            <p:nvPr/>
          </p:nvSpPr>
          <p:spPr>
            <a:xfrm flipH="1">
              <a:off x="6550083" y="4026034"/>
              <a:ext cx="25928" cy="25950"/>
            </a:xfrm>
            <a:custGeom>
              <a:avLst/>
              <a:gdLst/>
              <a:ahLst/>
              <a:cxnLst/>
              <a:rect l="l" t="t" r="r" b="b"/>
              <a:pathLst>
                <a:path w="1164" h="1165" extrusionOk="0">
                  <a:moveTo>
                    <a:pt x="582" y="0"/>
                  </a:moveTo>
                  <a:cubicBezTo>
                    <a:pt x="265" y="9"/>
                    <a:pt x="9" y="265"/>
                    <a:pt x="0" y="583"/>
                  </a:cubicBezTo>
                  <a:lnTo>
                    <a:pt x="21" y="737"/>
                  </a:lnTo>
                  <a:cubicBezTo>
                    <a:pt x="48" y="835"/>
                    <a:pt x="100" y="923"/>
                    <a:pt x="171" y="995"/>
                  </a:cubicBezTo>
                  <a:lnTo>
                    <a:pt x="289" y="1085"/>
                  </a:lnTo>
                  <a:cubicBezTo>
                    <a:pt x="378" y="1138"/>
                    <a:pt x="479" y="1165"/>
                    <a:pt x="581" y="1165"/>
                  </a:cubicBezTo>
                  <a:cubicBezTo>
                    <a:pt x="735" y="1159"/>
                    <a:pt x="880" y="1098"/>
                    <a:pt x="993" y="995"/>
                  </a:cubicBezTo>
                  <a:cubicBezTo>
                    <a:pt x="1097" y="882"/>
                    <a:pt x="1157" y="736"/>
                    <a:pt x="1164" y="584"/>
                  </a:cubicBezTo>
                  <a:lnTo>
                    <a:pt x="1144" y="429"/>
                  </a:lnTo>
                  <a:cubicBezTo>
                    <a:pt x="1117" y="332"/>
                    <a:pt x="1064" y="243"/>
                    <a:pt x="993" y="172"/>
                  </a:cubicBezTo>
                  <a:lnTo>
                    <a:pt x="876" y="80"/>
                  </a:lnTo>
                  <a:cubicBezTo>
                    <a:pt x="787" y="29"/>
                    <a:pt x="686" y="0"/>
                    <a:pt x="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8" name="Google Shape;31598;p112"/>
            <p:cNvSpPr/>
            <p:nvPr/>
          </p:nvSpPr>
          <p:spPr>
            <a:xfrm flipH="1">
              <a:off x="6360213" y="4294712"/>
              <a:ext cx="46711" cy="41988"/>
            </a:xfrm>
            <a:custGeom>
              <a:avLst/>
              <a:gdLst/>
              <a:ahLst/>
              <a:cxnLst/>
              <a:rect l="l" t="t" r="r" b="b"/>
              <a:pathLst>
                <a:path w="2097" h="1885" extrusionOk="0">
                  <a:moveTo>
                    <a:pt x="1022" y="0"/>
                  </a:moveTo>
                  <a:cubicBezTo>
                    <a:pt x="948" y="0"/>
                    <a:pt x="874" y="12"/>
                    <a:pt x="804" y="34"/>
                  </a:cubicBezTo>
                  <a:lnTo>
                    <a:pt x="717" y="71"/>
                  </a:lnTo>
                  <a:cubicBezTo>
                    <a:pt x="701" y="77"/>
                    <a:pt x="685" y="81"/>
                    <a:pt x="670" y="85"/>
                  </a:cubicBezTo>
                  <a:lnTo>
                    <a:pt x="657" y="87"/>
                  </a:lnTo>
                  <a:cubicBezTo>
                    <a:pt x="543" y="113"/>
                    <a:pt x="439" y="167"/>
                    <a:pt x="353" y="247"/>
                  </a:cubicBezTo>
                  <a:cubicBezTo>
                    <a:pt x="286" y="285"/>
                    <a:pt x="232" y="341"/>
                    <a:pt x="192" y="407"/>
                  </a:cubicBezTo>
                  <a:cubicBezTo>
                    <a:pt x="114" y="492"/>
                    <a:pt x="58" y="597"/>
                    <a:pt x="32" y="711"/>
                  </a:cubicBezTo>
                  <a:cubicBezTo>
                    <a:pt x="22" y="790"/>
                    <a:pt x="11" y="869"/>
                    <a:pt x="1" y="948"/>
                  </a:cubicBezTo>
                  <a:cubicBezTo>
                    <a:pt x="11" y="1028"/>
                    <a:pt x="22" y="1107"/>
                    <a:pt x="32" y="1186"/>
                  </a:cubicBezTo>
                  <a:cubicBezTo>
                    <a:pt x="103" y="1406"/>
                    <a:pt x="248" y="1595"/>
                    <a:pt x="443" y="1721"/>
                  </a:cubicBezTo>
                  <a:cubicBezTo>
                    <a:pt x="532" y="1768"/>
                    <a:pt x="625" y="1807"/>
                    <a:pt x="721" y="1837"/>
                  </a:cubicBezTo>
                  <a:cubicBezTo>
                    <a:pt x="821" y="1867"/>
                    <a:pt x="932" y="1873"/>
                    <a:pt x="1035" y="1883"/>
                  </a:cubicBezTo>
                  <a:cubicBezTo>
                    <a:pt x="1041" y="1884"/>
                    <a:pt x="1048" y="1884"/>
                    <a:pt x="1054" y="1885"/>
                  </a:cubicBezTo>
                  <a:lnTo>
                    <a:pt x="1305" y="1851"/>
                  </a:lnTo>
                  <a:cubicBezTo>
                    <a:pt x="1382" y="1821"/>
                    <a:pt x="1458" y="1790"/>
                    <a:pt x="1533" y="1754"/>
                  </a:cubicBezTo>
                  <a:cubicBezTo>
                    <a:pt x="1605" y="1712"/>
                    <a:pt x="1679" y="1650"/>
                    <a:pt x="1744" y="1591"/>
                  </a:cubicBezTo>
                  <a:cubicBezTo>
                    <a:pt x="1814" y="1528"/>
                    <a:pt x="1903" y="1415"/>
                    <a:pt x="1933" y="1356"/>
                  </a:cubicBezTo>
                  <a:cubicBezTo>
                    <a:pt x="2097" y="1076"/>
                    <a:pt x="2097" y="730"/>
                    <a:pt x="1933" y="449"/>
                  </a:cubicBezTo>
                  <a:cubicBezTo>
                    <a:pt x="1771" y="173"/>
                    <a:pt x="1476" y="4"/>
                    <a:pt x="1156" y="4"/>
                  </a:cubicBezTo>
                  <a:cubicBezTo>
                    <a:pt x="1145" y="3"/>
                    <a:pt x="1134" y="3"/>
                    <a:pt x="1123" y="3"/>
                  </a:cubicBezTo>
                  <a:cubicBezTo>
                    <a:pt x="1114" y="3"/>
                    <a:pt x="1105" y="3"/>
                    <a:pt x="1096" y="3"/>
                  </a:cubicBezTo>
                  <a:cubicBezTo>
                    <a:pt x="1087" y="3"/>
                    <a:pt x="1079" y="3"/>
                    <a:pt x="1070" y="2"/>
                  </a:cubicBezTo>
                  <a:cubicBezTo>
                    <a:pt x="1054" y="1"/>
                    <a:pt x="1038" y="0"/>
                    <a:pt x="10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9" name="Google Shape;31599;p112"/>
            <p:cNvSpPr/>
            <p:nvPr/>
          </p:nvSpPr>
          <p:spPr>
            <a:xfrm flipH="1">
              <a:off x="5987957" y="4216795"/>
              <a:ext cx="19491" cy="20003"/>
            </a:xfrm>
            <a:custGeom>
              <a:avLst/>
              <a:gdLst/>
              <a:ahLst/>
              <a:cxnLst/>
              <a:rect l="l" t="t" r="r" b="b"/>
              <a:pathLst>
                <a:path w="875" h="898" extrusionOk="0">
                  <a:moveTo>
                    <a:pt x="409" y="1"/>
                  </a:moveTo>
                  <a:cubicBezTo>
                    <a:pt x="358" y="1"/>
                    <a:pt x="308" y="13"/>
                    <a:pt x="262" y="38"/>
                  </a:cubicBezTo>
                  <a:cubicBezTo>
                    <a:pt x="162" y="80"/>
                    <a:pt x="82" y="160"/>
                    <a:pt x="39" y="260"/>
                  </a:cubicBezTo>
                  <a:cubicBezTo>
                    <a:pt x="13" y="311"/>
                    <a:pt x="0" y="367"/>
                    <a:pt x="3" y="424"/>
                  </a:cubicBezTo>
                  <a:cubicBezTo>
                    <a:pt x="6" y="464"/>
                    <a:pt x="12" y="505"/>
                    <a:pt x="20" y="545"/>
                  </a:cubicBezTo>
                  <a:cubicBezTo>
                    <a:pt x="20" y="548"/>
                    <a:pt x="21" y="552"/>
                    <a:pt x="22" y="555"/>
                  </a:cubicBezTo>
                  <a:cubicBezTo>
                    <a:pt x="35" y="592"/>
                    <a:pt x="49" y="628"/>
                    <a:pt x="67" y="663"/>
                  </a:cubicBezTo>
                  <a:cubicBezTo>
                    <a:pt x="69" y="666"/>
                    <a:pt x="71" y="669"/>
                    <a:pt x="72" y="672"/>
                  </a:cubicBezTo>
                  <a:cubicBezTo>
                    <a:pt x="94" y="708"/>
                    <a:pt x="119" y="739"/>
                    <a:pt x="149" y="768"/>
                  </a:cubicBezTo>
                  <a:cubicBezTo>
                    <a:pt x="150" y="770"/>
                    <a:pt x="151" y="771"/>
                    <a:pt x="152" y="772"/>
                  </a:cubicBezTo>
                  <a:cubicBezTo>
                    <a:pt x="165" y="783"/>
                    <a:pt x="180" y="794"/>
                    <a:pt x="195" y="804"/>
                  </a:cubicBezTo>
                  <a:cubicBezTo>
                    <a:pt x="208" y="816"/>
                    <a:pt x="222" y="826"/>
                    <a:pt x="236" y="837"/>
                  </a:cubicBezTo>
                  <a:cubicBezTo>
                    <a:pt x="239" y="839"/>
                    <a:pt x="242" y="841"/>
                    <a:pt x="245" y="843"/>
                  </a:cubicBezTo>
                  <a:lnTo>
                    <a:pt x="341" y="883"/>
                  </a:lnTo>
                  <a:cubicBezTo>
                    <a:pt x="371" y="893"/>
                    <a:pt x="402" y="898"/>
                    <a:pt x="433" y="898"/>
                  </a:cubicBezTo>
                  <a:cubicBezTo>
                    <a:pt x="456" y="898"/>
                    <a:pt x="479" y="895"/>
                    <a:pt x="502" y="890"/>
                  </a:cubicBezTo>
                  <a:cubicBezTo>
                    <a:pt x="537" y="890"/>
                    <a:pt x="572" y="880"/>
                    <a:pt x="603" y="863"/>
                  </a:cubicBezTo>
                  <a:cubicBezTo>
                    <a:pt x="630" y="854"/>
                    <a:pt x="652" y="839"/>
                    <a:pt x="673" y="822"/>
                  </a:cubicBezTo>
                  <a:lnTo>
                    <a:pt x="673" y="822"/>
                  </a:lnTo>
                  <a:cubicBezTo>
                    <a:pt x="692" y="811"/>
                    <a:pt x="710" y="798"/>
                    <a:pt x="727" y="783"/>
                  </a:cubicBezTo>
                  <a:cubicBezTo>
                    <a:pt x="728" y="782"/>
                    <a:pt x="731" y="781"/>
                    <a:pt x="732" y="780"/>
                  </a:cubicBezTo>
                  <a:lnTo>
                    <a:pt x="735" y="777"/>
                  </a:lnTo>
                  <a:lnTo>
                    <a:pt x="753" y="762"/>
                  </a:lnTo>
                  <a:cubicBezTo>
                    <a:pt x="757" y="758"/>
                    <a:pt x="761" y="754"/>
                    <a:pt x="765" y="750"/>
                  </a:cubicBezTo>
                  <a:cubicBezTo>
                    <a:pt x="810" y="697"/>
                    <a:pt x="843" y="655"/>
                    <a:pt x="860" y="586"/>
                  </a:cubicBezTo>
                  <a:cubicBezTo>
                    <a:pt x="872" y="548"/>
                    <a:pt x="874" y="508"/>
                    <a:pt x="866" y="470"/>
                  </a:cubicBezTo>
                  <a:cubicBezTo>
                    <a:pt x="864" y="450"/>
                    <a:pt x="853" y="432"/>
                    <a:pt x="847" y="413"/>
                  </a:cubicBezTo>
                  <a:cubicBezTo>
                    <a:pt x="846" y="395"/>
                    <a:pt x="843" y="378"/>
                    <a:pt x="840" y="360"/>
                  </a:cubicBezTo>
                  <a:cubicBezTo>
                    <a:pt x="840" y="358"/>
                    <a:pt x="841" y="357"/>
                    <a:pt x="841" y="355"/>
                  </a:cubicBezTo>
                  <a:cubicBezTo>
                    <a:pt x="841" y="349"/>
                    <a:pt x="837" y="345"/>
                    <a:pt x="836" y="340"/>
                  </a:cubicBezTo>
                  <a:cubicBezTo>
                    <a:pt x="833" y="322"/>
                    <a:pt x="829" y="304"/>
                    <a:pt x="823" y="288"/>
                  </a:cubicBezTo>
                  <a:cubicBezTo>
                    <a:pt x="817" y="265"/>
                    <a:pt x="817" y="241"/>
                    <a:pt x="804" y="219"/>
                  </a:cubicBezTo>
                  <a:cubicBezTo>
                    <a:pt x="802" y="214"/>
                    <a:pt x="800" y="210"/>
                    <a:pt x="797" y="207"/>
                  </a:cubicBezTo>
                  <a:cubicBezTo>
                    <a:pt x="785" y="189"/>
                    <a:pt x="765" y="163"/>
                    <a:pt x="751" y="148"/>
                  </a:cubicBezTo>
                  <a:cubicBezTo>
                    <a:pt x="750" y="145"/>
                    <a:pt x="748" y="143"/>
                    <a:pt x="746" y="142"/>
                  </a:cubicBezTo>
                  <a:cubicBezTo>
                    <a:pt x="740" y="136"/>
                    <a:pt x="732" y="132"/>
                    <a:pt x="726" y="127"/>
                  </a:cubicBezTo>
                  <a:lnTo>
                    <a:pt x="725" y="125"/>
                  </a:lnTo>
                  <a:lnTo>
                    <a:pt x="639" y="59"/>
                  </a:lnTo>
                  <a:lnTo>
                    <a:pt x="537" y="16"/>
                  </a:lnTo>
                  <a:lnTo>
                    <a:pt x="426" y="1"/>
                  </a:lnTo>
                  <a:cubicBezTo>
                    <a:pt x="420" y="1"/>
                    <a:pt x="414" y="1"/>
                    <a:pt x="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0" name="Google Shape;31600;p112"/>
            <p:cNvSpPr/>
            <p:nvPr/>
          </p:nvSpPr>
          <p:spPr>
            <a:xfrm flipH="1">
              <a:off x="5825507" y="4123798"/>
              <a:ext cx="36553" cy="31475"/>
            </a:xfrm>
            <a:custGeom>
              <a:avLst/>
              <a:gdLst/>
              <a:ahLst/>
              <a:cxnLst/>
              <a:rect l="l" t="t" r="r" b="b"/>
              <a:pathLst>
                <a:path w="1641" h="1413" extrusionOk="0">
                  <a:moveTo>
                    <a:pt x="912" y="1"/>
                  </a:moveTo>
                  <a:cubicBezTo>
                    <a:pt x="908" y="1"/>
                    <a:pt x="904" y="1"/>
                    <a:pt x="899" y="1"/>
                  </a:cubicBezTo>
                  <a:lnTo>
                    <a:pt x="854" y="2"/>
                  </a:lnTo>
                  <a:cubicBezTo>
                    <a:pt x="329" y="2"/>
                    <a:pt x="0" y="573"/>
                    <a:pt x="266" y="1027"/>
                  </a:cubicBezTo>
                  <a:lnTo>
                    <a:pt x="291" y="1063"/>
                  </a:lnTo>
                  <a:cubicBezTo>
                    <a:pt x="417" y="1279"/>
                    <a:pt x="650" y="1412"/>
                    <a:pt x="900" y="1412"/>
                  </a:cubicBezTo>
                  <a:lnTo>
                    <a:pt x="906" y="1412"/>
                  </a:lnTo>
                  <a:cubicBezTo>
                    <a:pt x="1156" y="1412"/>
                    <a:pt x="1387" y="1280"/>
                    <a:pt x="1512" y="1064"/>
                  </a:cubicBezTo>
                  <a:cubicBezTo>
                    <a:pt x="1637" y="850"/>
                    <a:pt x="1641" y="570"/>
                    <a:pt x="1512" y="355"/>
                  </a:cubicBezTo>
                  <a:lnTo>
                    <a:pt x="1509" y="350"/>
                  </a:lnTo>
                  <a:cubicBezTo>
                    <a:pt x="1385" y="145"/>
                    <a:pt x="1157" y="1"/>
                    <a:pt x="9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1" name="Google Shape;31601;p112"/>
            <p:cNvSpPr/>
            <p:nvPr/>
          </p:nvSpPr>
          <p:spPr>
            <a:xfrm flipH="1">
              <a:off x="5824973" y="3655047"/>
              <a:ext cx="47847" cy="42946"/>
            </a:xfrm>
            <a:custGeom>
              <a:avLst/>
              <a:gdLst/>
              <a:ahLst/>
              <a:cxnLst/>
              <a:rect l="l" t="t" r="r" b="b"/>
              <a:pathLst>
                <a:path w="2148" h="1928" extrusionOk="0">
                  <a:moveTo>
                    <a:pt x="468" y="1793"/>
                  </a:moveTo>
                  <a:lnTo>
                    <a:pt x="468" y="1793"/>
                  </a:lnTo>
                  <a:cubicBezTo>
                    <a:pt x="468" y="1793"/>
                    <a:pt x="468" y="1793"/>
                    <a:pt x="469" y="1793"/>
                  </a:cubicBezTo>
                  <a:lnTo>
                    <a:pt x="468" y="1793"/>
                  </a:lnTo>
                  <a:lnTo>
                    <a:pt x="468" y="1793"/>
                  </a:lnTo>
                  <a:cubicBezTo>
                    <a:pt x="468" y="1793"/>
                    <a:pt x="468" y="1793"/>
                    <a:pt x="468" y="1793"/>
                  </a:cubicBezTo>
                  <a:close/>
                  <a:moveTo>
                    <a:pt x="1273" y="1"/>
                  </a:moveTo>
                  <a:cubicBezTo>
                    <a:pt x="1224" y="1"/>
                    <a:pt x="1174" y="6"/>
                    <a:pt x="1125" y="17"/>
                  </a:cubicBezTo>
                  <a:cubicBezTo>
                    <a:pt x="1056" y="21"/>
                    <a:pt x="988" y="36"/>
                    <a:pt x="923" y="62"/>
                  </a:cubicBezTo>
                  <a:cubicBezTo>
                    <a:pt x="881" y="62"/>
                    <a:pt x="838" y="67"/>
                    <a:pt x="796" y="77"/>
                  </a:cubicBezTo>
                  <a:cubicBezTo>
                    <a:pt x="736" y="90"/>
                    <a:pt x="680" y="113"/>
                    <a:pt x="628" y="144"/>
                  </a:cubicBezTo>
                  <a:cubicBezTo>
                    <a:pt x="617" y="149"/>
                    <a:pt x="609" y="158"/>
                    <a:pt x="598" y="165"/>
                  </a:cubicBezTo>
                  <a:cubicBezTo>
                    <a:pt x="580" y="172"/>
                    <a:pt x="561" y="179"/>
                    <a:pt x="544" y="188"/>
                  </a:cubicBezTo>
                  <a:cubicBezTo>
                    <a:pt x="521" y="196"/>
                    <a:pt x="498" y="204"/>
                    <a:pt x="475" y="216"/>
                  </a:cubicBezTo>
                  <a:cubicBezTo>
                    <a:pt x="465" y="220"/>
                    <a:pt x="455" y="225"/>
                    <a:pt x="446" y="231"/>
                  </a:cubicBezTo>
                  <a:cubicBezTo>
                    <a:pt x="426" y="245"/>
                    <a:pt x="406" y="260"/>
                    <a:pt x="387" y="275"/>
                  </a:cubicBezTo>
                  <a:cubicBezTo>
                    <a:pt x="329" y="320"/>
                    <a:pt x="335" y="313"/>
                    <a:pt x="307" y="350"/>
                  </a:cubicBezTo>
                  <a:lnTo>
                    <a:pt x="266" y="382"/>
                  </a:lnTo>
                  <a:cubicBezTo>
                    <a:pt x="159" y="489"/>
                    <a:pt x="82" y="620"/>
                    <a:pt x="42" y="766"/>
                  </a:cubicBezTo>
                  <a:cubicBezTo>
                    <a:pt x="0" y="917"/>
                    <a:pt x="0" y="1077"/>
                    <a:pt x="42" y="1229"/>
                  </a:cubicBezTo>
                  <a:cubicBezTo>
                    <a:pt x="43" y="1233"/>
                    <a:pt x="45" y="1238"/>
                    <a:pt x="47" y="1242"/>
                  </a:cubicBezTo>
                  <a:cubicBezTo>
                    <a:pt x="61" y="1281"/>
                    <a:pt x="120" y="1425"/>
                    <a:pt x="138" y="1460"/>
                  </a:cubicBezTo>
                  <a:lnTo>
                    <a:pt x="143" y="1468"/>
                  </a:lnTo>
                  <a:lnTo>
                    <a:pt x="285" y="1651"/>
                  </a:lnTo>
                  <a:lnTo>
                    <a:pt x="468" y="1793"/>
                  </a:lnTo>
                  <a:lnTo>
                    <a:pt x="468" y="1793"/>
                  </a:lnTo>
                  <a:cubicBezTo>
                    <a:pt x="472" y="1794"/>
                    <a:pt x="622" y="1871"/>
                    <a:pt x="696" y="1887"/>
                  </a:cubicBezTo>
                  <a:cubicBezTo>
                    <a:pt x="742" y="1898"/>
                    <a:pt x="794" y="1902"/>
                    <a:pt x="839" y="1908"/>
                  </a:cubicBezTo>
                  <a:cubicBezTo>
                    <a:pt x="888" y="1914"/>
                    <a:pt x="946" y="1927"/>
                    <a:pt x="999" y="1927"/>
                  </a:cubicBezTo>
                  <a:cubicBezTo>
                    <a:pt x="1003" y="1927"/>
                    <a:pt x="1007" y="1927"/>
                    <a:pt x="1010" y="1927"/>
                  </a:cubicBezTo>
                  <a:cubicBezTo>
                    <a:pt x="1020" y="1927"/>
                    <a:pt x="1029" y="1926"/>
                    <a:pt x="1037" y="1925"/>
                  </a:cubicBezTo>
                  <a:cubicBezTo>
                    <a:pt x="1126" y="1916"/>
                    <a:pt x="1218" y="1905"/>
                    <a:pt x="1305" y="1888"/>
                  </a:cubicBezTo>
                  <a:cubicBezTo>
                    <a:pt x="1314" y="1886"/>
                    <a:pt x="1324" y="1884"/>
                    <a:pt x="1332" y="1882"/>
                  </a:cubicBezTo>
                  <a:lnTo>
                    <a:pt x="1340" y="1880"/>
                  </a:lnTo>
                  <a:lnTo>
                    <a:pt x="1559" y="1787"/>
                  </a:lnTo>
                  <a:cubicBezTo>
                    <a:pt x="1563" y="1785"/>
                    <a:pt x="1567" y="1783"/>
                    <a:pt x="1572" y="1781"/>
                  </a:cubicBezTo>
                  <a:cubicBezTo>
                    <a:pt x="1580" y="1776"/>
                    <a:pt x="1587" y="1770"/>
                    <a:pt x="1595" y="1765"/>
                  </a:cubicBezTo>
                  <a:cubicBezTo>
                    <a:pt x="1663" y="1716"/>
                    <a:pt x="1732" y="1663"/>
                    <a:pt x="1796" y="1609"/>
                  </a:cubicBezTo>
                  <a:cubicBezTo>
                    <a:pt x="1812" y="1597"/>
                    <a:pt x="1827" y="1583"/>
                    <a:pt x="1840" y="1569"/>
                  </a:cubicBezTo>
                  <a:cubicBezTo>
                    <a:pt x="1904" y="1500"/>
                    <a:pt x="1958" y="1420"/>
                    <a:pt x="2015" y="1346"/>
                  </a:cubicBezTo>
                  <a:lnTo>
                    <a:pt x="2105" y="1133"/>
                  </a:lnTo>
                  <a:cubicBezTo>
                    <a:pt x="2142" y="1018"/>
                    <a:pt x="2148" y="894"/>
                    <a:pt x="2121" y="776"/>
                  </a:cubicBezTo>
                  <a:cubicBezTo>
                    <a:pt x="2121" y="697"/>
                    <a:pt x="2101" y="619"/>
                    <a:pt x="2061" y="550"/>
                  </a:cubicBezTo>
                  <a:cubicBezTo>
                    <a:pt x="2025" y="441"/>
                    <a:pt x="1962" y="341"/>
                    <a:pt x="1876" y="263"/>
                  </a:cubicBezTo>
                  <a:lnTo>
                    <a:pt x="1695" y="124"/>
                  </a:lnTo>
                  <a:lnTo>
                    <a:pt x="1482" y="34"/>
                  </a:lnTo>
                  <a:cubicBezTo>
                    <a:pt x="1414" y="12"/>
                    <a:pt x="1344" y="1"/>
                    <a:pt x="1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2" name="Google Shape;31602;p112"/>
            <p:cNvSpPr/>
            <p:nvPr/>
          </p:nvSpPr>
          <p:spPr>
            <a:xfrm flipH="1">
              <a:off x="5998605" y="3514850"/>
              <a:ext cx="23946" cy="23701"/>
            </a:xfrm>
            <a:custGeom>
              <a:avLst/>
              <a:gdLst/>
              <a:ahLst/>
              <a:cxnLst/>
              <a:rect l="l" t="t" r="r" b="b"/>
              <a:pathLst>
                <a:path w="1075" h="1064" extrusionOk="0">
                  <a:moveTo>
                    <a:pt x="513" y="0"/>
                  </a:moveTo>
                  <a:cubicBezTo>
                    <a:pt x="510" y="0"/>
                    <a:pt x="382" y="17"/>
                    <a:pt x="379" y="18"/>
                  </a:cubicBezTo>
                  <a:lnTo>
                    <a:pt x="378" y="18"/>
                  </a:lnTo>
                  <a:lnTo>
                    <a:pt x="375" y="19"/>
                  </a:lnTo>
                  <a:cubicBezTo>
                    <a:pt x="374" y="19"/>
                    <a:pt x="257" y="68"/>
                    <a:pt x="255" y="69"/>
                  </a:cubicBezTo>
                  <a:lnTo>
                    <a:pt x="254" y="69"/>
                  </a:lnTo>
                  <a:lnTo>
                    <a:pt x="152" y="148"/>
                  </a:lnTo>
                  <a:cubicBezTo>
                    <a:pt x="105" y="192"/>
                    <a:pt x="70" y="247"/>
                    <a:pt x="50" y="309"/>
                  </a:cubicBezTo>
                  <a:cubicBezTo>
                    <a:pt x="27" y="347"/>
                    <a:pt x="15" y="390"/>
                    <a:pt x="15" y="434"/>
                  </a:cubicBezTo>
                  <a:cubicBezTo>
                    <a:pt x="1" y="501"/>
                    <a:pt x="4" y="569"/>
                    <a:pt x="25" y="634"/>
                  </a:cubicBezTo>
                  <a:cubicBezTo>
                    <a:pt x="32" y="652"/>
                    <a:pt x="39" y="669"/>
                    <a:pt x="47" y="688"/>
                  </a:cubicBezTo>
                  <a:cubicBezTo>
                    <a:pt x="56" y="731"/>
                    <a:pt x="72" y="773"/>
                    <a:pt x="96" y="810"/>
                  </a:cubicBezTo>
                  <a:lnTo>
                    <a:pt x="174" y="912"/>
                  </a:lnTo>
                  <a:cubicBezTo>
                    <a:pt x="235" y="972"/>
                    <a:pt x="311" y="1017"/>
                    <a:pt x="394" y="1040"/>
                  </a:cubicBezTo>
                  <a:lnTo>
                    <a:pt x="408" y="1044"/>
                  </a:lnTo>
                  <a:lnTo>
                    <a:pt x="415" y="1045"/>
                  </a:lnTo>
                  <a:cubicBezTo>
                    <a:pt x="454" y="1057"/>
                    <a:pt x="495" y="1063"/>
                    <a:pt x="536" y="1063"/>
                  </a:cubicBezTo>
                  <a:cubicBezTo>
                    <a:pt x="564" y="1063"/>
                    <a:pt x="593" y="1060"/>
                    <a:pt x="622" y="1054"/>
                  </a:cubicBezTo>
                  <a:cubicBezTo>
                    <a:pt x="646" y="1054"/>
                    <a:pt x="670" y="1051"/>
                    <a:pt x="693" y="1044"/>
                  </a:cubicBezTo>
                  <a:lnTo>
                    <a:pt x="816" y="991"/>
                  </a:lnTo>
                  <a:cubicBezTo>
                    <a:pt x="856" y="969"/>
                    <a:pt x="891" y="942"/>
                    <a:pt x="923" y="909"/>
                  </a:cubicBezTo>
                  <a:cubicBezTo>
                    <a:pt x="1016" y="808"/>
                    <a:pt x="1069" y="679"/>
                    <a:pt x="1074" y="542"/>
                  </a:cubicBezTo>
                  <a:lnTo>
                    <a:pt x="1055" y="404"/>
                  </a:lnTo>
                  <a:cubicBezTo>
                    <a:pt x="1032" y="318"/>
                    <a:pt x="986" y="239"/>
                    <a:pt x="923" y="175"/>
                  </a:cubicBezTo>
                  <a:cubicBezTo>
                    <a:pt x="883" y="141"/>
                    <a:pt x="842" y="109"/>
                    <a:pt x="800" y="81"/>
                  </a:cubicBezTo>
                  <a:cubicBezTo>
                    <a:pt x="797" y="79"/>
                    <a:pt x="794" y="77"/>
                    <a:pt x="791" y="74"/>
                  </a:cubicBezTo>
                  <a:cubicBezTo>
                    <a:pt x="749" y="55"/>
                    <a:pt x="706" y="36"/>
                    <a:pt x="663" y="20"/>
                  </a:cubicBezTo>
                  <a:cubicBezTo>
                    <a:pt x="660" y="19"/>
                    <a:pt x="658" y="19"/>
                    <a:pt x="656" y="18"/>
                  </a:cubicBezTo>
                  <a:lnTo>
                    <a:pt x="653" y="18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3" name="Google Shape;31603;p112"/>
            <p:cNvSpPr/>
            <p:nvPr/>
          </p:nvSpPr>
          <p:spPr>
            <a:xfrm flipH="1">
              <a:off x="6243296" y="3287504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04" name="Google Shape;31604;p112"/>
          <p:cNvGrpSpPr/>
          <p:nvPr/>
        </p:nvGrpSpPr>
        <p:grpSpPr>
          <a:xfrm>
            <a:off x="6182381" y="513418"/>
            <a:ext cx="2099402" cy="2401584"/>
            <a:chOff x="6197744" y="279385"/>
            <a:chExt cx="2320294" cy="2654271"/>
          </a:xfrm>
        </p:grpSpPr>
        <p:sp>
          <p:nvSpPr>
            <p:cNvPr id="31605" name="Google Shape;31605;p112"/>
            <p:cNvSpPr/>
            <p:nvPr/>
          </p:nvSpPr>
          <p:spPr>
            <a:xfrm flipH="1">
              <a:off x="6704184" y="589978"/>
              <a:ext cx="1191817" cy="1191817"/>
            </a:xfrm>
            <a:custGeom>
              <a:avLst/>
              <a:gdLst/>
              <a:ahLst/>
              <a:cxnLst/>
              <a:rect l="l" t="t" r="r" b="b"/>
              <a:pathLst>
                <a:path w="48865" h="48865" extrusionOk="0">
                  <a:moveTo>
                    <a:pt x="24432" y="0"/>
                  </a:moveTo>
                  <a:cubicBezTo>
                    <a:pt x="17953" y="0"/>
                    <a:pt x="11738" y="2574"/>
                    <a:pt x="7156" y="7156"/>
                  </a:cubicBezTo>
                  <a:cubicBezTo>
                    <a:pt x="2574" y="11738"/>
                    <a:pt x="1" y="17953"/>
                    <a:pt x="1" y="24432"/>
                  </a:cubicBezTo>
                  <a:cubicBezTo>
                    <a:pt x="1" y="30912"/>
                    <a:pt x="2574" y="37127"/>
                    <a:pt x="7156" y="41709"/>
                  </a:cubicBezTo>
                  <a:cubicBezTo>
                    <a:pt x="11738" y="46291"/>
                    <a:pt x="17953" y="48864"/>
                    <a:pt x="24432" y="48864"/>
                  </a:cubicBezTo>
                  <a:cubicBezTo>
                    <a:pt x="30912" y="48864"/>
                    <a:pt x="37127" y="46291"/>
                    <a:pt x="41709" y="41709"/>
                  </a:cubicBezTo>
                  <a:cubicBezTo>
                    <a:pt x="46291" y="37127"/>
                    <a:pt x="48865" y="30912"/>
                    <a:pt x="48865" y="24432"/>
                  </a:cubicBezTo>
                  <a:cubicBezTo>
                    <a:pt x="48865" y="17953"/>
                    <a:pt x="46291" y="11738"/>
                    <a:pt x="41709" y="7156"/>
                  </a:cubicBezTo>
                  <a:cubicBezTo>
                    <a:pt x="37127" y="2574"/>
                    <a:pt x="30912" y="0"/>
                    <a:pt x="24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6" name="Google Shape;31606;p112"/>
            <p:cNvSpPr/>
            <p:nvPr/>
          </p:nvSpPr>
          <p:spPr>
            <a:xfrm flipH="1">
              <a:off x="6689477" y="965681"/>
              <a:ext cx="583262" cy="421264"/>
            </a:xfrm>
            <a:custGeom>
              <a:avLst/>
              <a:gdLst/>
              <a:ahLst/>
              <a:cxnLst/>
              <a:rect l="l" t="t" r="r" b="b"/>
              <a:pathLst>
                <a:path w="23914" h="17272" extrusionOk="0">
                  <a:moveTo>
                    <a:pt x="21575" y="0"/>
                  </a:moveTo>
                  <a:cubicBezTo>
                    <a:pt x="20567" y="271"/>
                    <a:pt x="19546" y="486"/>
                    <a:pt x="18515" y="647"/>
                  </a:cubicBezTo>
                  <a:cubicBezTo>
                    <a:pt x="15733" y="1080"/>
                    <a:pt x="12900" y="835"/>
                    <a:pt x="10121" y="1285"/>
                  </a:cubicBezTo>
                  <a:cubicBezTo>
                    <a:pt x="7552" y="1700"/>
                    <a:pt x="5084" y="2903"/>
                    <a:pt x="2819" y="4144"/>
                  </a:cubicBezTo>
                  <a:cubicBezTo>
                    <a:pt x="1819" y="4691"/>
                    <a:pt x="874" y="5410"/>
                    <a:pt x="434" y="6495"/>
                  </a:cubicBezTo>
                  <a:cubicBezTo>
                    <a:pt x="1" y="7562"/>
                    <a:pt x="208" y="8772"/>
                    <a:pt x="812" y="9733"/>
                  </a:cubicBezTo>
                  <a:cubicBezTo>
                    <a:pt x="2247" y="12015"/>
                    <a:pt x="4928" y="12302"/>
                    <a:pt x="7390" y="12322"/>
                  </a:cubicBezTo>
                  <a:cubicBezTo>
                    <a:pt x="9725" y="12340"/>
                    <a:pt x="12015" y="12537"/>
                    <a:pt x="14275" y="13150"/>
                  </a:cubicBezTo>
                  <a:cubicBezTo>
                    <a:pt x="17103" y="13914"/>
                    <a:pt x="19780" y="15279"/>
                    <a:pt x="21872" y="17272"/>
                  </a:cubicBezTo>
                  <a:cubicBezTo>
                    <a:pt x="22050" y="16774"/>
                    <a:pt x="22218" y="16270"/>
                    <a:pt x="22366" y="15756"/>
                  </a:cubicBezTo>
                  <a:cubicBezTo>
                    <a:pt x="23914" y="10349"/>
                    <a:pt x="23508" y="4849"/>
                    <a:pt x="215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7" name="Google Shape;31607;p112"/>
            <p:cNvSpPr/>
            <p:nvPr/>
          </p:nvSpPr>
          <p:spPr>
            <a:xfrm flipH="1">
              <a:off x="7434714" y="605368"/>
              <a:ext cx="389094" cy="352216"/>
            </a:xfrm>
            <a:custGeom>
              <a:avLst/>
              <a:gdLst/>
              <a:ahLst/>
              <a:cxnLst/>
              <a:rect l="l" t="t" r="r" b="b"/>
              <a:pathLst>
                <a:path w="15953" h="14441" extrusionOk="0">
                  <a:moveTo>
                    <a:pt x="15953" y="1"/>
                  </a:moveTo>
                  <a:lnTo>
                    <a:pt x="15953" y="1"/>
                  </a:lnTo>
                  <a:cubicBezTo>
                    <a:pt x="9249" y="1563"/>
                    <a:pt x="3371" y="5923"/>
                    <a:pt x="0" y="12147"/>
                  </a:cubicBezTo>
                  <a:cubicBezTo>
                    <a:pt x="73" y="12614"/>
                    <a:pt x="242" y="13063"/>
                    <a:pt x="529" y="13443"/>
                  </a:cubicBezTo>
                  <a:cubicBezTo>
                    <a:pt x="1068" y="14156"/>
                    <a:pt x="1757" y="14440"/>
                    <a:pt x="2475" y="14440"/>
                  </a:cubicBezTo>
                  <a:cubicBezTo>
                    <a:pt x="3680" y="14440"/>
                    <a:pt x="4966" y="13639"/>
                    <a:pt x="5754" y="12714"/>
                  </a:cubicBezTo>
                  <a:cubicBezTo>
                    <a:pt x="7039" y="11207"/>
                    <a:pt x="7290" y="8956"/>
                    <a:pt x="8804" y="7633"/>
                  </a:cubicBezTo>
                  <a:cubicBezTo>
                    <a:pt x="9672" y="6875"/>
                    <a:pt x="10915" y="7053"/>
                    <a:pt x="11844" y="6405"/>
                  </a:cubicBezTo>
                  <a:cubicBezTo>
                    <a:pt x="12742" y="5779"/>
                    <a:pt x="13179" y="4778"/>
                    <a:pt x="13584" y="3801"/>
                  </a:cubicBezTo>
                  <a:cubicBezTo>
                    <a:pt x="14165" y="2397"/>
                    <a:pt x="14947" y="1109"/>
                    <a:pt x="159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8" name="Google Shape;31608;p112"/>
            <p:cNvSpPr/>
            <p:nvPr/>
          </p:nvSpPr>
          <p:spPr>
            <a:xfrm flipH="1">
              <a:off x="7403275" y="981535"/>
              <a:ext cx="479190" cy="707212"/>
            </a:xfrm>
            <a:custGeom>
              <a:avLst/>
              <a:gdLst/>
              <a:ahLst/>
              <a:cxnLst/>
              <a:rect l="l" t="t" r="r" b="b"/>
              <a:pathLst>
                <a:path w="19647" h="28996" extrusionOk="0">
                  <a:moveTo>
                    <a:pt x="15443" y="1"/>
                  </a:moveTo>
                  <a:cubicBezTo>
                    <a:pt x="15203" y="1"/>
                    <a:pt x="14960" y="24"/>
                    <a:pt x="14716" y="69"/>
                  </a:cubicBezTo>
                  <a:cubicBezTo>
                    <a:pt x="13647" y="271"/>
                    <a:pt x="12648" y="919"/>
                    <a:pt x="11905" y="1700"/>
                  </a:cubicBezTo>
                  <a:cubicBezTo>
                    <a:pt x="11061" y="2589"/>
                    <a:pt x="10566" y="3705"/>
                    <a:pt x="10125" y="4833"/>
                  </a:cubicBezTo>
                  <a:cubicBezTo>
                    <a:pt x="9702" y="5912"/>
                    <a:pt x="9345" y="7023"/>
                    <a:pt x="8730" y="8013"/>
                  </a:cubicBezTo>
                  <a:cubicBezTo>
                    <a:pt x="8170" y="8912"/>
                    <a:pt x="7379" y="9644"/>
                    <a:pt x="6505" y="10233"/>
                  </a:cubicBezTo>
                  <a:cubicBezTo>
                    <a:pt x="4666" y="11474"/>
                    <a:pt x="2554" y="12223"/>
                    <a:pt x="596" y="13247"/>
                  </a:cubicBezTo>
                  <a:cubicBezTo>
                    <a:pt x="396" y="13352"/>
                    <a:pt x="198" y="13461"/>
                    <a:pt x="1" y="13569"/>
                  </a:cubicBezTo>
                  <a:cubicBezTo>
                    <a:pt x="1376" y="19872"/>
                    <a:pt x="5223" y="25473"/>
                    <a:pt x="10768" y="28996"/>
                  </a:cubicBezTo>
                  <a:cubicBezTo>
                    <a:pt x="11037" y="28559"/>
                    <a:pt x="11382" y="28153"/>
                    <a:pt x="11691" y="27770"/>
                  </a:cubicBezTo>
                  <a:cubicBezTo>
                    <a:pt x="12596" y="26651"/>
                    <a:pt x="13501" y="25533"/>
                    <a:pt x="14406" y="24414"/>
                  </a:cubicBezTo>
                  <a:cubicBezTo>
                    <a:pt x="15294" y="23317"/>
                    <a:pt x="16188" y="22226"/>
                    <a:pt x="17068" y="21123"/>
                  </a:cubicBezTo>
                  <a:cubicBezTo>
                    <a:pt x="17871" y="20113"/>
                    <a:pt x="18629" y="19082"/>
                    <a:pt x="19116" y="17878"/>
                  </a:cubicBezTo>
                  <a:cubicBezTo>
                    <a:pt x="19581" y="16735"/>
                    <a:pt x="19646" y="15527"/>
                    <a:pt x="19386" y="14327"/>
                  </a:cubicBezTo>
                  <a:cubicBezTo>
                    <a:pt x="19129" y="13142"/>
                    <a:pt x="18585" y="12043"/>
                    <a:pt x="18294" y="10867"/>
                  </a:cubicBezTo>
                  <a:cubicBezTo>
                    <a:pt x="17693" y="8453"/>
                    <a:pt x="19222" y="6204"/>
                    <a:pt x="19005" y="3784"/>
                  </a:cubicBezTo>
                  <a:cubicBezTo>
                    <a:pt x="18907" y="2699"/>
                    <a:pt x="18552" y="1589"/>
                    <a:pt x="17714" y="847"/>
                  </a:cubicBezTo>
                  <a:cubicBezTo>
                    <a:pt x="17068" y="275"/>
                    <a:pt x="16272" y="1"/>
                    <a:pt x="15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9" name="Google Shape;31609;p112"/>
            <p:cNvSpPr/>
            <p:nvPr/>
          </p:nvSpPr>
          <p:spPr>
            <a:xfrm flipH="1">
              <a:off x="6969206" y="592075"/>
              <a:ext cx="312826" cy="162535"/>
            </a:xfrm>
            <a:custGeom>
              <a:avLst/>
              <a:gdLst/>
              <a:ahLst/>
              <a:cxnLst/>
              <a:rect l="l" t="t" r="r" b="b"/>
              <a:pathLst>
                <a:path w="12826" h="6664" extrusionOk="0">
                  <a:moveTo>
                    <a:pt x="1313" y="0"/>
                  </a:moveTo>
                  <a:cubicBezTo>
                    <a:pt x="1211" y="898"/>
                    <a:pt x="832" y="1676"/>
                    <a:pt x="468" y="2493"/>
                  </a:cubicBezTo>
                  <a:cubicBezTo>
                    <a:pt x="200" y="3094"/>
                    <a:pt x="0" y="3731"/>
                    <a:pt x="127" y="4395"/>
                  </a:cubicBezTo>
                  <a:cubicBezTo>
                    <a:pt x="260" y="5084"/>
                    <a:pt x="755" y="5603"/>
                    <a:pt x="1353" y="5934"/>
                  </a:cubicBezTo>
                  <a:cubicBezTo>
                    <a:pt x="2273" y="6445"/>
                    <a:pt x="3345" y="6664"/>
                    <a:pt x="4396" y="6664"/>
                  </a:cubicBezTo>
                  <a:cubicBezTo>
                    <a:pt x="4566" y="6664"/>
                    <a:pt x="4736" y="6658"/>
                    <a:pt x="4905" y="6647"/>
                  </a:cubicBezTo>
                  <a:cubicBezTo>
                    <a:pt x="7503" y="6473"/>
                    <a:pt x="9724" y="5179"/>
                    <a:pt x="12107" y="4278"/>
                  </a:cubicBezTo>
                  <a:cubicBezTo>
                    <a:pt x="12344" y="4187"/>
                    <a:pt x="12584" y="4103"/>
                    <a:pt x="12826" y="4025"/>
                  </a:cubicBezTo>
                  <a:cubicBezTo>
                    <a:pt x="9390" y="1733"/>
                    <a:pt x="5429" y="349"/>
                    <a:pt x="13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0" name="Google Shape;31610;p112"/>
            <p:cNvSpPr/>
            <p:nvPr/>
          </p:nvSpPr>
          <p:spPr>
            <a:xfrm flipH="1">
              <a:off x="7028986" y="1581699"/>
              <a:ext cx="230998" cy="198852"/>
            </a:xfrm>
            <a:custGeom>
              <a:avLst/>
              <a:gdLst/>
              <a:ahLst/>
              <a:cxnLst/>
              <a:rect l="l" t="t" r="r" b="b"/>
              <a:pathLst>
                <a:path w="9471" h="8153" extrusionOk="0">
                  <a:moveTo>
                    <a:pt x="5785" y="0"/>
                  </a:moveTo>
                  <a:cubicBezTo>
                    <a:pt x="4495" y="0"/>
                    <a:pt x="3173" y="582"/>
                    <a:pt x="2316" y="1502"/>
                  </a:cubicBezTo>
                  <a:cubicBezTo>
                    <a:pt x="628" y="3313"/>
                    <a:pt x="370" y="5819"/>
                    <a:pt x="1" y="8152"/>
                  </a:cubicBezTo>
                  <a:cubicBezTo>
                    <a:pt x="3303" y="7930"/>
                    <a:pt x="6490" y="7034"/>
                    <a:pt x="9385" y="5567"/>
                  </a:cubicBezTo>
                  <a:cubicBezTo>
                    <a:pt x="9392" y="4853"/>
                    <a:pt x="9471" y="4125"/>
                    <a:pt x="9397" y="3420"/>
                  </a:cubicBezTo>
                  <a:cubicBezTo>
                    <a:pt x="9280" y="2277"/>
                    <a:pt x="8813" y="1235"/>
                    <a:pt x="7829" y="587"/>
                  </a:cubicBezTo>
                  <a:cubicBezTo>
                    <a:pt x="7215" y="182"/>
                    <a:pt x="6505" y="0"/>
                    <a:pt x="5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1" name="Google Shape;31611;p112"/>
            <p:cNvSpPr/>
            <p:nvPr/>
          </p:nvSpPr>
          <p:spPr>
            <a:xfrm flipH="1">
              <a:off x="6374797" y="747757"/>
              <a:ext cx="1871347" cy="876284"/>
            </a:xfrm>
            <a:custGeom>
              <a:avLst/>
              <a:gdLst/>
              <a:ahLst/>
              <a:cxnLst/>
              <a:rect l="l" t="t" r="r" b="b"/>
              <a:pathLst>
                <a:path w="76726" h="35928" extrusionOk="0">
                  <a:moveTo>
                    <a:pt x="21002" y="0"/>
                  </a:moveTo>
                  <a:cubicBezTo>
                    <a:pt x="10991" y="0"/>
                    <a:pt x="3717" y="2612"/>
                    <a:pt x="2312" y="7515"/>
                  </a:cubicBezTo>
                  <a:cubicBezTo>
                    <a:pt x="1" y="15586"/>
                    <a:pt x="14458" y="26805"/>
                    <a:pt x="34603" y="32575"/>
                  </a:cubicBezTo>
                  <a:cubicBezTo>
                    <a:pt x="42507" y="34839"/>
                    <a:pt x="50112" y="35928"/>
                    <a:pt x="56575" y="35928"/>
                  </a:cubicBezTo>
                  <a:cubicBezTo>
                    <a:pt x="66586" y="35928"/>
                    <a:pt x="73860" y="33316"/>
                    <a:pt x="75264" y="28411"/>
                  </a:cubicBezTo>
                  <a:cubicBezTo>
                    <a:pt x="76726" y="23312"/>
                    <a:pt x="71488" y="16954"/>
                    <a:pt x="62353" y="11510"/>
                  </a:cubicBezTo>
                  <a:lnTo>
                    <a:pt x="62353" y="11510"/>
                  </a:lnTo>
                  <a:cubicBezTo>
                    <a:pt x="62808" y="13168"/>
                    <a:pt x="63085" y="14870"/>
                    <a:pt x="63181" y="16586"/>
                  </a:cubicBezTo>
                  <a:cubicBezTo>
                    <a:pt x="67396" y="19446"/>
                    <a:pt x="69648" y="22268"/>
                    <a:pt x="69016" y="24471"/>
                  </a:cubicBezTo>
                  <a:cubicBezTo>
                    <a:pt x="68324" y="26888"/>
                    <a:pt x="64299" y="28100"/>
                    <a:pt x="58371" y="28100"/>
                  </a:cubicBezTo>
                  <a:cubicBezTo>
                    <a:pt x="52580" y="28100"/>
                    <a:pt x="44974" y="26944"/>
                    <a:pt x="36880" y="24626"/>
                  </a:cubicBezTo>
                  <a:cubicBezTo>
                    <a:pt x="20500" y="19935"/>
                    <a:pt x="8331" y="12258"/>
                    <a:pt x="9700" y="7481"/>
                  </a:cubicBezTo>
                  <a:cubicBezTo>
                    <a:pt x="10331" y="5277"/>
                    <a:pt x="13732" y="4077"/>
                    <a:pt x="18817" y="3882"/>
                  </a:cubicBezTo>
                  <a:cubicBezTo>
                    <a:pt x="19809" y="2475"/>
                    <a:pt x="20948" y="1178"/>
                    <a:pt x="22214" y="13"/>
                  </a:cubicBezTo>
                  <a:cubicBezTo>
                    <a:pt x="21805" y="4"/>
                    <a:pt x="21401" y="0"/>
                    <a:pt x="210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2" name="Google Shape;31612;p112"/>
            <p:cNvSpPr/>
            <p:nvPr/>
          </p:nvSpPr>
          <p:spPr>
            <a:xfrm flipH="1">
              <a:off x="7858539" y="691513"/>
              <a:ext cx="29292" cy="28805"/>
            </a:xfrm>
            <a:custGeom>
              <a:avLst/>
              <a:gdLst/>
              <a:ahLst/>
              <a:cxnLst/>
              <a:rect l="l" t="t" r="r" b="b"/>
              <a:pathLst>
                <a:path w="1201" h="1181" extrusionOk="0">
                  <a:moveTo>
                    <a:pt x="603" y="0"/>
                  </a:moveTo>
                  <a:cubicBezTo>
                    <a:pt x="498" y="0"/>
                    <a:pt x="395" y="27"/>
                    <a:pt x="305" y="81"/>
                  </a:cubicBezTo>
                  <a:cubicBezTo>
                    <a:pt x="218" y="132"/>
                    <a:pt x="144" y="205"/>
                    <a:pt x="93" y="292"/>
                  </a:cubicBezTo>
                  <a:cubicBezTo>
                    <a:pt x="84" y="313"/>
                    <a:pt x="74" y="333"/>
                    <a:pt x="65" y="352"/>
                  </a:cubicBezTo>
                  <a:cubicBezTo>
                    <a:pt x="24" y="442"/>
                    <a:pt x="0" y="487"/>
                    <a:pt x="0" y="589"/>
                  </a:cubicBezTo>
                  <a:cubicBezTo>
                    <a:pt x="0" y="693"/>
                    <a:pt x="24" y="733"/>
                    <a:pt x="65" y="825"/>
                  </a:cubicBezTo>
                  <a:cubicBezTo>
                    <a:pt x="70" y="835"/>
                    <a:pt x="74" y="846"/>
                    <a:pt x="80" y="856"/>
                  </a:cubicBezTo>
                  <a:cubicBezTo>
                    <a:pt x="84" y="867"/>
                    <a:pt x="88" y="876"/>
                    <a:pt x="92" y="886"/>
                  </a:cubicBezTo>
                  <a:cubicBezTo>
                    <a:pt x="113" y="934"/>
                    <a:pt x="145" y="975"/>
                    <a:pt x="185" y="1008"/>
                  </a:cubicBezTo>
                  <a:cubicBezTo>
                    <a:pt x="257" y="1080"/>
                    <a:pt x="347" y="1132"/>
                    <a:pt x="447" y="1159"/>
                  </a:cubicBezTo>
                  <a:cubicBezTo>
                    <a:pt x="491" y="1174"/>
                    <a:pt x="537" y="1181"/>
                    <a:pt x="584" y="1181"/>
                  </a:cubicBezTo>
                  <a:cubicBezTo>
                    <a:pt x="616" y="1181"/>
                    <a:pt x="649" y="1177"/>
                    <a:pt x="682" y="1170"/>
                  </a:cubicBezTo>
                  <a:cubicBezTo>
                    <a:pt x="759" y="1167"/>
                    <a:pt x="835" y="1143"/>
                    <a:pt x="900" y="1100"/>
                  </a:cubicBezTo>
                  <a:cubicBezTo>
                    <a:pt x="988" y="1049"/>
                    <a:pt x="1061" y="975"/>
                    <a:pt x="1112" y="889"/>
                  </a:cubicBezTo>
                  <a:cubicBezTo>
                    <a:pt x="1155" y="823"/>
                    <a:pt x="1179" y="747"/>
                    <a:pt x="1183" y="669"/>
                  </a:cubicBezTo>
                  <a:cubicBezTo>
                    <a:pt x="1200" y="591"/>
                    <a:pt x="1197" y="509"/>
                    <a:pt x="1172" y="433"/>
                  </a:cubicBezTo>
                  <a:cubicBezTo>
                    <a:pt x="1145" y="335"/>
                    <a:pt x="1093" y="245"/>
                    <a:pt x="1020" y="173"/>
                  </a:cubicBezTo>
                  <a:cubicBezTo>
                    <a:pt x="907" y="68"/>
                    <a:pt x="758" y="6"/>
                    <a:pt x="6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3" name="Google Shape;31613;p112"/>
            <p:cNvSpPr/>
            <p:nvPr/>
          </p:nvSpPr>
          <p:spPr>
            <a:xfrm flipH="1">
              <a:off x="8085731" y="695781"/>
              <a:ext cx="41341" cy="42975"/>
            </a:xfrm>
            <a:custGeom>
              <a:avLst/>
              <a:gdLst/>
              <a:ahLst/>
              <a:cxnLst/>
              <a:rect l="l" t="t" r="r" b="b"/>
              <a:pathLst>
                <a:path w="1695" h="1762" extrusionOk="0">
                  <a:moveTo>
                    <a:pt x="958" y="0"/>
                  </a:moveTo>
                  <a:cubicBezTo>
                    <a:pt x="950" y="0"/>
                    <a:pt x="942" y="0"/>
                    <a:pt x="934" y="1"/>
                  </a:cubicBezTo>
                  <a:cubicBezTo>
                    <a:pt x="853" y="8"/>
                    <a:pt x="770" y="13"/>
                    <a:pt x="691" y="36"/>
                  </a:cubicBezTo>
                  <a:cubicBezTo>
                    <a:pt x="686" y="37"/>
                    <a:pt x="682" y="40"/>
                    <a:pt x="677" y="43"/>
                  </a:cubicBezTo>
                  <a:cubicBezTo>
                    <a:pt x="661" y="46"/>
                    <a:pt x="644" y="45"/>
                    <a:pt x="629" y="49"/>
                  </a:cubicBezTo>
                  <a:cubicBezTo>
                    <a:pt x="423" y="116"/>
                    <a:pt x="245" y="252"/>
                    <a:pt x="128" y="434"/>
                  </a:cubicBezTo>
                  <a:cubicBezTo>
                    <a:pt x="53" y="562"/>
                    <a:pt x="13" y="708"/>
                    <a:pt x="13" y="857"/>
                  </a:cubicBezTo>
                  <a:cubicBezTo>
                    <a:pt x="0" y="953"/>
                    <a:pt x="13" y="1095"/>
                    <a:pt x="41" y="1167"/>
                  </a:cubicBezTo>
                  <a:cubicBezTo>
                    <a:pt x="118" y="1445"/>
                    <a:pt x="336" y="1662"/>
                    <a:pt x="614" y="1735"/>
                  </a:cubicBezTo>
                  <a:cubicBezTo>
                    <a:pt x="682" y="1753"/>
                    <a:pt x="752" y="1762"/>
                    <a:pt x="820" y="1762"/>
                  </a:cubicBezTo>
                  <a:cubicBezTo>
                    <a:pt x="1032" y="1762"/>
                    <a:pt x="1239" y="1679"/>
                    <a:pt x="1393" y="1525"/>
                  </a:cubicBezTo>
                  <a:lnTo>
                    <a:pt x="1396" y="1522"/>
                  </a:lnTo>
                  <a:lnTo>
                    <a:pt x="1523" y="1359"/>
                  </a:lnTo>
                  <a:lnTo>
                    <a:pt x="1529" y="1347"/>
                  </a:lnTo>
                  <a:cubicBezTo>
                    <a:pt x="1533" y="1340"/>
                    <a:pt x="1537" y="1334"/>
                    <a:pt x="1541" y="1327"/>
                  </a:cubicBezTo>
                  <a:cubicBezTo>
                    <a:pt x="1550" y="1314"/>
                    <a:pt x="1559" y="1301"/>
                    <a:pt x="1569" y="1289"/>
                  </a:cubicBezTo>
                  <a:cubicBezTo>
                    <a:pt x="1608" y="1224"/>
                    <a:pt x="1639" y="1154"/>
                    <a:pt x="1659" y="1080"/>
                  </a:cubicBezTo>
                  <a:cubicBezTo>
                    <a:pt x="1689" y="985"/>
                    <a:pt x="1695" y="886"/>
                    <a:pt x="1678" y="790"/>
                  </a:cubicBezTo>
                  <a:cubicBezTo>
                    <a:pt x="1685" y="727"/>
                    <a:pt x="1679" y="666"/>
                    <a:pt x="1665" y="605"/>
                  </a:cubicBezTo>
                  <a:cubicBezTo>
                    <a:pt x="1661" y="593"/>
                    <a:pt x="1657" y="581"/>
                    <a:pt x="1653" y="569"/>
                  </a:cubicBezTo>
                  <a:lnTo>
                    <a:pt x="1653" y="569"/>
                  </a:lnTo>
                  <a:cubicBezTo>
                    <a:pt x="1652" y="561"/>
                    <a:pt x="1651" y="554"/>
                    <a:pt x="1650" y="547"/>
                  </a:cubicBezTo>
                  <a:lnTo>
                    <a:pt x="1575" y="370"/>
                  </a:lnTo>
                  <a:cubicBezTo>
                    <a:pt x="1530" y="285"/>
                    <a:pt x="1464" y="213"/>
                    <a:pt x="1383" y="161"/>
                  </a:cubicBezTo>
                  <a:cubicBezTo>
                    <a:pt x="1339" y="115"/>
                    <a:pt x="1282" y="82"/>
                    <a:pt x="1220" y="66"/>
                  </a:cubicBezTo>
                  <a:cubicBezTo>
                    <a:pt x="1139" y="22"/>
                    <a:pt x="1049" y="0"/>
                    <a:pt x="9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4" name="Google Shape;31614;p112"/>
            <p:cNvSpPr/>
            <p:nvPr/>
          </p:nvSpPr>
          <p:spPr>
            <a:xfrm flipH="1">
              <a:off x="8261486" y="1104070"/>
              <a:ext cx="35195" cy="35146"/>
            </a:xfrm>
            <a:custGeom>
              <a:avLst/>
              <a:gdLst/>
              <a:ahLst/>
              <a:cxnLst/>
              <a:rect l="l" t="t" r="r" b="b"/>
              <a:pathLst>
                <a:path w="1443" h="1441" extrusionOk="0">
                  <a:moveTo>
                    <a:pt x="721" y="0"/>
                  </a:moveTo>
                  <a:cubicBezTo>
                    <a:pt x="328" y="11"/>
                    <a:pt x="11" y="328"/>
                    <a:pt x="1" y="721"/>
                  </a:cubicBezTo>
                  <a:cubicBezTo>
                    <a:pt x="9" y="784"/>
                    <a:pt x="18" y="848"/>
                    <a:pt x="27" y="912"/>
                  </a:cubicBezTo>
                  <a:cubicBezTo>
                    <a:pt x="60" y="1032"/>
                    <a:pt x="124" y="1142"/>
                    <a:pt x="212" y="1230"/>
                  </a:cubicBezTo>
                  <a:lnTo>
                    <a:pt x="358" y="1343"/>
                  </a:lnTo>
                  <a:cubicBezTo>
                    <a:pt x="468" y="1407"/>
                    <a:pt x="593" y="1441"/>
                    <a:pt x="722" y="1441"/>
                  </a:cubicBezTo>
                  <a:cubicBezTo>
                    <a:pt x="1115" y="1430"/>
                    <a:pt x="1432" y="1114"/>
                    <a:pt x="1442" y="721"/>
                  </a:cubicBezTo>
                  <a:cubicBezTo>
                    <a:pt x="1434" y="657"/>
                    <a:pt x="1424" y="593"/>
                    <a:pt x="1416" y="529"/>
                  </a:cubicBezTo>
                  <a:cubicBezTo>
                    <a:pt x="1383" y="409"/>
                    <a:pt x="1319" y="299"/>
                    <a:pt x="1231" y="212"/>
                  </a:cubicBezTo>
                  <a:lnTo>
                    <a:pt x="1085" y="99"/>
                  </a:lnTo>
                  <a:cubicBezTo>
                    <a:pt x="975" y="34"/>
                    <a:pt x="849" y="0"/>
                    <a:pt x="7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5" name="Google Shape;31615;p112"/>
            <p:cNvSpPr/>
            <p:nvPr/>
          </p:nvSpPr>
          <p:spPr>
            <a:xfrm flipH="1">
              <a:off x="7949123" y="1467896"/>
              <a:ext cx="46195" cy="44975"/>
            </a:xfrm>
            <a:custGeom>
              <a:avLst/>
              <a:gdLst/>
              <a:ahLst/>
              <a:cxnLst/>
              <a:rect l="l" t="t" r="r" b="b"/>
              <a:pathLst>
                <a:path w="1894" h="1844" extrusionOk="0">
                  <a:moveTo>
                    <a:pt x="958" y="1"/>
                  </a:moveTo>
                  <a:cubicBezTo>
                    <a:pt x="948" y="1"/>
                    <a:pt x="939" y="1"/>
                    <a:pt x="929" y="2"/>
                  </a:cubicBezTo>
                  <a:lnTo>
                    <a:pt x="685" y="35"/>
                  </a:lnTo>
                  <a:lnTo>
                    <a:pt x="465" y="128"/>
                  </a:lnTo>
                  <a:lnTo>
                    <a:pt x="462" y="131"/>
                  </a:lnTo>
                  <a:lnTo>
                    <a:pt x="451" y="138"/>
                  </a:lnTo>
                  <a:cubicBezTo>
                    <a:pt x="172" y="300"/>
                    <a:pt x="1" y="599"/>
                    <a:pt x="1" y="922"/>
                  </a:cubicBezTo>
                  <a:cubicBezTo>
                    <a:pt x="1" y="1246"/>
                    <a:pt x="172" y="1544"/>
                    <a:pt x="451" y="1707"/>
                  </a:cubicBezTo>
                  <a:cubicBezTo>
                    <a:pt x="491" y="1735"/>
                    <a:pt x="506" y="1733"/>
                    <a:pt x="575" y="1763"/>
                  </a:cubicBezTo>
                  <a:cubicBezTo>
                    <a:pt x="693" y="1813"/>
                    <a:pt x="754" y="1844"/>
                    <a:pt x="889" y="1844"/>
                  </a:cubicBezTo>
                  <a:cubicBezTo>
                    <a:pt x="903" y="1844"/>
                    <a:pt x="918" y="1844"/>
                    <a:pt x="934" y="1843"/>
                  </a:cubicBezTo>
                  <a:lnTo>
                    <a:pt x="1179" y="1810"/>
                  </a:lnTo>
                  <a:lnTo>
                    <a:pt x="1185" y="1807"/>
                  </a:lnTo>
                  <a:lnTo>
                    <a:pt x="1226" y="1792"/>
                  </a:lnTo>
                  <a:lnTo>
                    <a:pt x="1441" y="1700"/>
                  </a:lnTo>
                  <a:cubicBezTo>
                    <a:pt x="1544" y="1645"/>
                    <a:pt x="1631" y="1566"/>
                    <a:pt x="1694" y="1468"/>
                  </a:cubicBezTo>
                  <a:cubicBezTo>
                    <a:pt x="1750" y="1412"/>
                    <a:pt x="1790" y="1344"/>
                    <a:pt x="1810" y="1269"/>
                  </a:cubicBezTo>
                  <a:cubicBezTo>
                    <a:pt x="1866" y="1162"/>
                    <a:pt x="1893" y="1042"/>
                    <a:pt x="1888" y="922"/>
                  </a:cubicBezTo>
                  <a:lnTo>
                    <a:pt x="1855" y="682"/>
                  </a:lnTo>
                  <a:cubicBezTo>
                    <a:pt x="1825" y="611"/>
                    <a:pt x="1795" y="539"/>
                    <a:pt x="1764" y="467"/>
                  </a:cubicBezTo>
                  <a:cubicBezTo>
                    <a:pt x="1638" y="272"/>
                    <a:pt x="1448" y="125"/>
                    <a:pt x="1226" y="53"/>
                  </a:cubicBezTo>
                  <a:lnTo>
                    <a:pt x="1185" y="37"/>
                  </a:lnTo>
                  <a:cubicBezTo>
                    <a:pt x="1144" y="21"/>
                    <a:pt x="1138" y="29"/>
                    <a:pt x="1057" y="19"/>
                  </a:cubicBezTo>
                  <a:cubicBezTo>
                    <a:pt x="1025" y="6"/>
                    <a:pt x="991" y="1"/>
                    <a:pt x="9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6" name="Google Shape;31616;p112"/>
            <p:cNvSpPr/>
            <p:nvPr/>
          </p:nvSpPr>
          <p:spPr>
            <a:xfrm flipH="1">
              <a:off x="6789501" y="1711918"/>
              <a:ext cx="48804" cy="44902"/>
            </a:xfrm>
            <a:custGeom>
              <a:avLst/>
              <a:gdLst/>
              <a:ahLst/>
              <a:cxnLst/>
              <a:rect l="l" t="t" r="r" b="b"/>
              <a:pathLst>
                <a:path w="2001" h="1841" extrusionOk="0">
                  <a:moveTo>
                    <a:pt x="1047" y="0"/>
                  </a:moveTo>
                  <a:cubicBezTo>
                    <a:pt x="887" y="0"/>
                    <a:pt x="726" y="42"/>
                    <a:pt x="582" y="126"/>
                  </a:cubicBezTo>
                  <a:cubicBezTo>
                    <a:pt x="146" y="385"/>
                    <a:pt x="1" y="946"/>
                    <a:pt x="257" y="1383"/>
                  </a:cubicBezTo>
                  <a:cubicBezTo>
                    <a:pt x="428" y="1677"/>
                    <a:pt x="737" y="1840"/>
                    <a:pt x="1054" y="1840"/>
                  </a:cubicBezTo>
                  <a:cubicBezTo>
                    <a:pt x="1210" y="1840"/>
                    <a:pt x="1368" y="1801"/>
                    <a:pt x="1513" y="1718"/>
                  </a:cubicBezTo>
                  <a:lnTo>
                    <a:pt x="1551" y="1691"/>
                  </a:lnTo>
                  <a:lnTo>
                    <a:pt x="1555" y="1687"/>
                  </a:lnTo>
                  <a:lnTo>
                    <a:pt x="1735" y="1548"/>
                  </a:lnTo>
                  <a:cubicBezTo>
                    <a:pt x="1820" y="1471"/>
                    <a:pt x="1883" y="1373"/>
                    <a:pt x="1918" y="1263"/>
                  </a:cubicBezTo>
                  <a:cubicBezTo>
                    <a:pt x="1935" y="1227"/>
                    <a:pt x="1951" y="1192"/>
                    <a:pt x="1963" y="1154"/>
                  </a:cubicBezTo>
                  <a:cubicBezTo>
                    <a:pt x="1990" y="1080"/>
                    <a:pt x="2001" y="1001"/>
                    <a:pt x="1996" y="922"/>
                  </a:cubicBezTo>
                  <a:cubicBezTo>
                    <a:pt x="1994" y="919"/>
                    <a:pt x="1965" y="696"/>
                    <a:pt x="1964" y="694"/>
                  </a:cubicBezTo>
                  <a:cubicBezTo>
                    <a:pt x="1964" y="694"/>
                    <a:pt x="1964" y="693"/>
                    <a:pt x="1964" y="693"/>
                  </a:cubicBezTo>
                  <a:cubicBezTo>
                    <a:pt x="1964" y="692"/>
                    <a:pt x="1964" y="690"/>
                    <a:pt x="1963" y="689"/>
                  </a:cubicBezTo>
                  <a:cubicBezTo>
                    <a:pt x="1963" y="688"/>
                    <a:pt x="1962" y="687"/>
                    <a:pt x="1962" y="686"/>
                  </a:cubicBezTo>
                  <a:cubicBezTo>
                    <a:pt x="1936" y="573"/>
                    <a:pt x="1882" y="470"/>
                    <a:pt x="1803" y="384"/>
                  </a:cubicBezTo>
                  <a:cubicBezTo>
                    <a:pt x="1764" y="319"/>
                    <a:pt x="1710" y="264"/>
                    <a:pt x="1644" y="225"/>
                  </a:cubicBezTo>
                  <a:cubicBezTo>
                    <a:pt x="1611" y="199"/>
                    <a:pt x="1584" y="176"/>
                    <a:pt x="1551" y="154"/>
                  </a:cubicBezTo>
                  <a:lnTo>
                    <a:pt x="1513" y="126"/>
                  </a:lnTo>
                  <a:cubicBezTo>
                    <a:pt x="1369" y="42"/>
                    <a:pt x="1208" y="0"/>
                    <a:pt x="10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7" name="Google Shape;31617;p112"/>
            <p:cNvSpPr/>
            <p:nvPr/>
          </p:nvSpPr>
          <p:spPr>
            <a:xfrm flipH="1">
              <a:off x="6396846" y="1612114"/>
              <a:ext cx="40390" cy="47707"/>
            </a:xfrm>
            <a:custGeom>
              <a:avLst/>
              <a:gdLst/>
              <a:ahLst/>
              <a:cxnLst/>
              <a:rect l="l" t="t" r="r" b="b"/>
              <a:pathLst>
                <a:path w="1656" h="1956" extrusionOk="0">
                  <a:moveTo>
                    <a:pt x="635" y="1"/>
                  </a:moveTo>
                  <a:cubicBezTo>
                    <a:pt x="624" y="1"/>
                    <a:pt x="612" y="2"/>
                    <a:pt x="600" y="4"/>
                  </a:cubicBezTo>
                  <a:cubicBezTo>
                    <a:pt x="495" y="20"/>
                    <a:pt x="424" y="145"/>
                    <a:pt x="376" y="229"/>
                  </a:cubicBezTo>
                  <a:cubicBezTo>
                    <a:pt x="351" y="274"/>
                    <a:pt x="337" y="326"/>
                    <a:pt x="317" y="374"/>
                  </a:cubicBezTo>
                  <a:cubicBezTo>
                    <a:pt x="284" y="402"/>
                    <a:pt x="255" y="434"/>
                    <a:pt x="230" y="470"/>
                  </a:cubicBezTo>
                  <a:cubicBezTo>
                    <a:pt x="193" y="511"/>
                    <a:pt x="159" y="555"/>
                    <a:pt x="128" y="600"/>
                  </a:cubicBezTo>
                  <a:cubicBezTo>
                    <a:pt x="70" y="689"/>
                    <a:pt x="60" y="752"/>
                    <a:pt x="48" y="847"/>
                  </a:cubicBezTo>
                  <a:cubicBezTo>
                    <a:pt x="44" y="876"/>
                    <a:pt x="42" y="896"/>
                    <a:pt x="41" y="915"/>
                  </a:cubicBezTo>
                  <a:lnTo>
                    <a:pt x="39" y="919"/>
                  </a:lnTo>
                  <a:cubicBezTo>
                    <a:pt x="6" y="1025"/>
                    <a:pt x="1" y="1138"/>
                    <a:pt x="25" y="1246"/>
                  </a:cubicBezTo>
                  <a:cubicBezTo>
                    <a:pt x="25" y="1319"/>
                    <a:pt x="45" y="1390"/>
                    <a:pt x="81" y="1453"/>
                  </a:cubicBezTo>
                  <a:cubicBezTo>
                    <a:pt x="114" y="1553"/>
                    <a:pt x="172" y="1644"/>
                    <a:pt x="249" y="1715"/>
                  </a:cubicBezTo>
                  <a:lnTo>
                    <a:pt x="415" y="1844"/>
                  </a:lnTo>
                  <a:lnTo>
                    <a:pt x="610" y="1925"/>
                  </a:lnTo>
                  <a:cubicBezTo>
                    <a:pt x="672" y="1945"/>
                    <a:pt x="736" y="1955"/>
                    <a:pt x="800" y="1955"/>
                  </a:cubicBezTo>
                  <a:cubicBezTo>
                    <a:pt x="846" y="1955"/>
                    <a:pt x="892" y="1950"/>
                    <a:pt x="937" y="1940"/>
                  </a:cubicBezTo>
                  <a:cubicBezTo>
                    <a:pt x="1009" y="1940"/>
                    <a:pt x="1081" y="1921"/>
                    <a:pt x="1143" y="1884"/>
                  </a:cubicBezTo>
                  <a:cubicBezTo>
                    <a:pt x="1245" y="1852"/>
                    <a:pt x="1335" y="1793"/>
                    <a:pt x="1407" y="1715"/>
                  </a:cubicBezTo>
                  <a:lnTo>
                    <a:pt x="1534" y="1550"/>
                  </a:lnTo>
                  <a:cubicBezTo>
                    <a:pt x="1561" y="1485"/>
                    <a:pt x="1590" y="1419"/>
                    <a:pt x="1617" y="1354"/>
                  </a:cubicBezTo>
                  <a:cubicBezTo>
                    <a:pt x="1650" y="1249"/>
                    <a:pt x="1655" y="1137"/>
                    <a:pt x="1631" y="1028"/>
                  </a:cubicBezTo>
                  <a:cubicBezTo>
                    <a:pt x="1631" y="956"/>
                    <a:pt x="1613" y="885"/>
                    <a:pt x="1576" y="822"/>
                  </a:cubicBezTo>
                  <a:cubicBezTo>
                    <a:pt x="1543" y="722"/>
                    <a:pt x="1485" y="631"/>
                    <a:pt x="1407" y="559"/>
                  </a:cubicBezTo>
                  <a:lnTo>
                    <a:pt x="1242" y="431"/>
                  </a:lnTo>
                  <a:lnTo>
                    <a:pt x="1045" y="349"/>
                  </a:lnTo>
                  <a:cubicBezTo>
                    <a:pt x="997" y="338"/>
                    <a:pt x="948" y="331"/>
                    <a:pt x="898" y="329"/>
                  </a:cubicBezTo>
                  <a:cubicBezTo>
                    <a:pt x="880" y="321"/>
                    <a:pt x="862" y="314"/>
                    <a:pt x="844" y="309"/>
                  </a:cubicBezTo>
                  <a:cubicBezTo>
                    <a:pt x="837" y="307"/>
                    <a:pt x="830" y="308"/>
                    <a:pt x="822" y="306"/>
                  </a:cubicBezTo>
                  <a:cubicBezTo>
                    <a:pt x="818" y="291"/>
                    <a:pt x="811" y="277"/>
                    <a:pt x="808" y="261"/>
                  </a:cubicBezTo>
                  <a:cubicBezTo>
                    <a:pt x="807" y="255"/>
                    <a:pt x="806" y="248"/>
                    <a:pt x="805" y="242"/>
                  </a:cubicBezTo>
                  <a:cubicBezTo>
                    <a:pt x="803" y="231"/>
                    <a:pt x="802" y="215"/>
                    <a:pt x="802" y="214"/>
                  </a:cubicBezTo>
                  <a:cubicBezTo>
                    <a:pt x="801" y="200"/>
                    <a:pt x="800" y="186"/>
                    <a:pt x="799" y="172"/>
                  </a:cubicBezTo>
                  <a:cubicBezTo>
                    <a:pt x="799" y="142"/>
                    <a:pt x="791" y="111"/>
                    <a:pt x="775" y="85"/>
                  </a:cubicBezTo>
                  <a:cubicBezTo>
                    <a:pt x="757" y="62"/>
                    <a:pt x="748" y="50"/>
                    <a:pt x="748" y="50"/>
                  </a:cubicBezTo>
                  <a:lnTo>
                    <a:pt x="748" y="50"/>
                  </a:lnTo>
                  <a:cubicBezTo>
                    <a:pt x="748" y="50"/>
                    <a:pt x="753" y="57"/>
                    <a:pt x="763" y="70"/>
                  </a:cubicBezTo>
                  <a:lnTo>
                    <a:pt x="763" y="70"/>
                  </a:lnTo>
                  <a:cubicBezTo>
                    <a:pt x="727" y="23"/>
                    <a:pt x="687" y="1"/>
                    <a:pt x="6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8" name="Google Shape;31618;p112"/>
            <p:cNvSpPr/>
            <p:nvPr/>
          </p:nvSpPr>
          <p:spPr>
            <a:xfrm flipH="1">
              <a:off x="6273920" y="1294434"/>
              <a:ext cx="46561" cy="34829"/>
            </a:xfrm>
            <a:custGeom>
              <a:avLst/>
              <a:gdLst/>
              <a:ahLst/>
              <a:cxnLst/>
              <a:rect l="l" t="t" r="r" b="b"/>
              <a:pathLst>
                <a:path w="1909" h="1428" extrusionOk="0">
                  <a:moveTo>
                    <a:pt x="1195" y="0"/>
                  </a:moveTo>
                  <a:cubicBezTo>
                    <a:pt x="1071" y="0"/>
                    <a:pt x="946" y="33"/>
                    <a:pt x="836" y="98"/>
                  </a:cubicBezTo>
                  <a:cubicBezTo>
                    <a:pt x="755" y="138"/>
                    <a:pt x="680" y="187"/>
                    <a:pt x="613" y="247"/>
                  </a:cubicBezTo>
                  <a:cubicBezTo>
                    <a:pt x="599" y="254"/>
                    <a:pt x="584" y="258"/>
                    <a:pt x="570" y="267"/>
                  </a:cubicBezTo>
                  <a:cubicBezTo>
                    <a:pt x="515" y="302"/>
                    <a:pt x="465" y="345"/>
                    <a:pt x="422" y="395"/>
                  </a:cubicBezTo>
                  <a:cubicBezTo>
                    <a:pt x="383" y="413"/>
                    <a:pt x="347" y="437"/>
                    <a:pt x="318" y="468"/>
                  </a:cubicBezTo>
                  <a:cubicBezTo>
                    <a:pt x="310" y="477"/>
                    <a:pt x="301" y="487"/>
                    <a:pt x="294" y="497"/>
                  </a:cubicBezTo>
                  <a:lnTo>
                    <a:pt x="285" y="500"/>
                  </a:lnTo>
                  <a:lnTo>
                    <a:pt x="172" y="541"/>
                  </a:lnTo>
                  <a:cubicBezTo>
                    <a:pt x="1" y="602"/>
                    <a:pt x="0" y="826"/>
                    <a:pt x="172" y="888"/>
                  </a:cubicBezTo>
                  <a:lnTo>
                    <a:pt x="276" y="925"/>
                  </a:lnTo>
                  <a:cubicBezTo>
                    <a:pt x="283" y="927"/>
                    <a:pt x="289" y="931"/>
                    <a:pt x="296" y="933"/>
                  </a:cubicBezTo>
                  <a:cubicBezTo>
                    <a:pt x="330" y="971"/>
                    <a:pt x="372" y="1004"/>
                    <a:pt x="416" y="1028"/>
                  </a:cubicBezTo>
                  <a:cubicBezTo>
                    <a:pt x="459" y="1081"/>
                    <a:pt x="512" y="1126"/>
                    <a:pt x="570" y="1162"/>
                  </a:cubicBezTo>
                  <a:cubicBezTo>
                    <a:pt x="584" y="1169"/>
                    <a:pt x="598" y="1174"/>
                    <a:pt x="613" y="1180"/>
                  </a:cubicBezTo>
                  <a:cubicBezTo>
                    <a:pt x="680" y="1240"/>
                    <a:pt x="754" y="1290"/>
                    <a:pt x="835" y="1330"/>
                  </a:cubicBezTo>
                  <a:cubicBezTo>
                    <a:pt x="946" y="1395"/>
                    <a:pt x="1070" y="1428"/>
                    <a:pt x="1195" y="1428"/>
                  </a:cubicBezTo>
                  <a:cubicBezTo>
                    <a:pt x="1319" y="1428"/>
                    <a:pt x="1444" y="1395"/>
                    <a:pt x="1555" y="1330"/>
                  </a:cubicBezTo>
                  <a:cubicBezTo>
                    <a:pt x="1774" y="1202"/>
                    <a:pt x="1908" y="968"/>
                    <a:pt x="1908" y="714"/>
                  </a:cubicBezTo>
                  <a:cubicBezTo>
                    <a:pt x="1908" y="460"/>
                    <a:pt x="1774" y="226"/>
                    <a:pt x="1555" y="98"/>
                  </a:cubicBezTo>
                  <a:lnTo>
                    <a:pt x="1556" y="98"/>
                  </a:lnTo>
                  <a:cubicBezTo>
                    <a:pt x="1445" y="33"/>
                    <a:pt x="1320" y="0"/>
                    <a:pt x="1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9" name="Google Shape;31619;p112"/>
            <p:cNvSpPr/>
            <p:nvPr/>
          </p:nvSpPr>
          <p:spPr>
            <a:xfrm flipH="1">
              <a:off x="6612575" y="1283312"/>
              <a:ext cx="28853" cy="28536"/>
            </a:xfrm>
            <a:custGeom>
              <a:avLst/>
              <a:gdLst/>
              <a:ahLst/>
              <a:cxnLst/>
              <a:rect l="l" t="t" r="r" b="b"/>
              <a:pathLst>
                <a:path w="1183" h="1170" extrusionOk="0">
                  <a:moveTo>
                    <a:pt x="569" y="0"/>
                  </a:moveTo>
                  <a:cubicBezTo>
                    <a:pt x="424" y="0"/>
                    <a:pt x="280" y="54"/>
                    <a:pt x="168" y="160"/>
                  </a:cubicBezTo>
                  <a:lnTo>
                    <a:pt x="79" y="275"/>
                  </a:lnTo>
                  <a:cubicBezTo>
                    <a:pt x="27" y="362"/>
                    <a:pt x="0" y="461"/>
                    <a:pt x="1" y="563"/>
                  </a:cubicBezTo>
                  <a:cubicBezTo>
                    <a:pt x="8" y="613"/>
                    <a:pt x="15" y="663"/>
                    <a:pt x="21" y="713"/>
                  </a:cubicBezTo>
                  <a:cubicBezTo>
                    <a:pt x="47" y="808"/>
                    <a:pt x="97" y="895"/>
                    <a:pt x="168" y="964"/>
                  </a:cubicBezTo>
                  <a:cubicBezTo>
                    <a:pt x="175" y="973"/>
                    <a:pt x="183" y="980"/>
                    <a:pt x="192" y="988"/>
                  </a:cubicBezTo>
                  <a:cubicBezTo>
                    <a:pt x="195" y="991"/>
                    <a:pt x="198" y="995"/>
                    <a:pt x="202" y="999"/>
                  </a:cubicBezTo>
                  <a:cubicBezTo>
                    <a:pt x="286" y="1082"/>
                    <a:pt x="349" y="1111"/>
                    <a:pt x="460" y="1149"/>
                  </a:cubicBezTo>
                  <a:cubicBezTo>
                    <a:pt x="509" y="1163"/>
                    <a:pt x="560" y="1170"/>
                    <a:pt x="610" y="1170"/>
                  </a:cubicBezTo>
                  <a:cubicBezTo>
                    <a:pt x="661" y="1170"/>
                    <a:pt x="711" y="1163"/>
                    <a:pt x="760" y="1149"/>
                  </a:cubicBezTo>
                  <a:cubicBezTo>
                    <a:pt x="953" y="1096"/>
                    <a:pt x="1102" y="946"/>
                    <a:pt x="1155" y="754"/>
                  </a:cubicBezTo>
                  <a:cubicBezTo>
                    <a:pt x="1183" y="656"/>
                    <a:pt x="1183" y="551"/>
                    <a:pt x="1156" y="453"/>
                  </a:cubicBezTo>
                  <a:cubicBezTo>
                    <a:pt x="1117" y="341"/>
                    <a:pt x="1090" y="279"/>
                    <a:pt x="1005" y="195"/>
                  </a:cubicBezTo>
                  <a:lnTo>
                    <a:pt x="994" y="184"/>
                  </a:lnTo>
                  <a:lnTo>
                    <a:pt x="970" y="160"/>
                  </a:lnTo>
                  <a:cubicBezTo>
                    <a:pt x="858" y="54"/>
                    <a:pt x="713" y="0"/>
                    <a:pt x="5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0" name="Google Shape;31620;p112"/>
            <p:cNvSpPr/>
            <p:nvPr/>
          </p:nvSpPr>
          <p:spPr>
            <a:xfrm flipH="1">
              <a:off x="6615844" y="951535"/>
              <a:ext cx="36585" cy="34975"/>
            </a:xfrm>
            <a:custGeom>
              <a:avLst/>
              <a:gdLst/>
              <a:ahLst/>
              <a:cxnLst/>
              <a:rect l="l" t="t" r="r" b="b"/>
              <a:pathLst>
                <a:path w="1500" h="1434" extrusionOk="0">
                  <a:moveTo>
                    <a:pt x="801" y="0"/>
                  </a:moveTo>
                  <a:cubicBezTo>
                    <a:pt x="793" y="0"/>
                    <a:pt x="785" y="1"/>
                    <a:pt x="777" y="1"/>
                  </a:cubicBezTo>
                  <a:lnTo>
                    <a:pt x="590" y="26"/>
                  </a:lnTo>
                  <a:cubicBezTo>
                    <a:pt x="473" y="58"/>
                    <a:pt x="367" y="121"/>
                    <a:pt x="281" y="207"/>
                  </a:cubicBezTo>
                  <a:cubicBezTo>
                    <a:pt x="277" y="212"/>
                    <a:pt x="271" y="218"/>
                    <a:pt x="267" y="224"/>
                  </a:cubicBezTo>
                  <a:cubicBezTo>
                    <a:pt x="260" y="231"/>
                    <a:pt x="252" y="237"/>
                    <a:pt x="245" y="244"/>
                  </a:cubicBezTo>
                  <a:cubicBezTo>
                    <a:pt x="184" y="287"/>
                    <a:pt x="135" y="345"/>
                    <a:pt x="101" y="411"/>
                  </a:cubicBezTo>
                  <a:cubicBezTo>
                    <a:pt x="47" y="467"/>
                    <a:pt x="2" y="536"/>
                    <a:pt x="1" y="615"/>
                  </a:cubicBezTo>
                  <a:cubicBezTo>
                    <a:pt x="2" y="680"/>
                    <a:pt x="31" y="743"/>
                    <a:pt x="81" y="785"/>
                  </a:cubicBezTo>
                  <a:cubicBezTo>
                    <a:pt x="84" y="820"/>
                    <a:pt x="91" y="856"/>
                    <a:pt x="100" y="889"/>
                  </a:cubicBezTo>
                  <a:cubicBezTo>
                    <a:pt x="124" y="946"/>
                    <a:pt x="147" y="1001"/>
                    <a:pt x="171" y="1058"/>
                  </a:cubicBezTo>
                  <a:cubicBezTo>
                    <a:pt x="213" y="1137"/>
                    <a:pt x="276" y="1205"/>
                    <a:pt x="352" y="1254"/>
                  </a:cubicBezTo>
                  <a:cubicBezTo>
                    <a:pt x="395" y="1297"/>
                    <a:pt x="448" y="1329"/>
                    <a:pt x="507" y="1344"/>
                  </a:cubicBezTo>
                  <a:cubicBezTo>
                    <a:pt x="575" y="1379"/>
                    <a:pt x="649" y="1398"/>
                    <a:pt x="724" y="1401"/>
                  </a:cubicBezTo>
                  <a:cubicBezTo>
                    <a:pt x="789" y="1422"/>
                    <a:pt x="856" y="1434"/>
                    <a:pt x="923" y="1434"/>
                  </a:cubicBezTo>
                  <a:cubicBezTo>
                    <a:pt x="1021" y="1434"/>
                    <a:pt x="1119" y="1409"/>
                    <a:pt x="1207" y="1358"/>
                  </a:cubicBezTo>
                  <a:cubicBezTo>
                    <a:pt x="1381" y="1256"/>
                    <a:pt x="1500" y="1059"/>
                    <a:pt x="1496" y="855"/>
                  </a:cubicBezTo>
                  <a:cubicBezTo>
                    <a:pt x="1492" y="801"/>
                    <a:pt x="1486" y="745"/>
                    <a:pt x="1476" y="692"/>
                  </a:cubicBezTo>
                  <a:cubicBezTo>
                    <a:pt x="1478" y="632"/>
                    <a:pt x="1470" y="573"/>
                    <a:pt x="1454" y="516"/>
                  </a:cubicBezTo>
                  <a:lnTo>
                    <a:pt x="1383" y="349"/>
                  </a:lnTo>
                  <a:cubicBezTo>
                    <a:pt x="1341" y="269"/>
                    <a:pt x="1278" y="201"/>
                    <a:pt x="1202" y="153"/>
                  </a:cubicBezTo>
                  <a:cubicBezTo>
                    <a:pt x="1159" y="109"/>
                    <a:pt x="1106" y="78"/>
                    <a:pt x="1047" y="62"/>
                  </a:cubicBezTo>
                  <a:cubicBezTo>
                    <a:pt x="971" y="21"/>
                    <a:pt x="887" y="0"/>
                    <a:pt x="8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1" name="Google Shape;31621;p112"/>
            <p:cNvSpPr/>
            <p:nvPr/>
          </p:nvSpPr>
          <p:spPr>
            <a:xfrm flipH="1">
              <a:off x="8124163" y="2375783"/>
              <a:ext cx="137971" cy="83485"/>
            </a:xfrm>
            <a:custGeom>
              <a:avLst/>
              <a:gdLst/>
              <a:ahLst/>
              <a:cxnLst/>
              <a:rect l="l" t="t" r="r" b="b"/>
              <a:pathLst>
                <a:path w="10881" h="6584" extrusionOk="0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2" name="Google Shape;31622;p112"/>
            <p:cNvSpPr/>
            <p:nvPr/>
          </p:nvSpPr>
          <p:spPr>
            <a:xfrm flipH="1">
              <a:off x="7668404" y="2172617"/>
              <a:ext cx="69284" cy="41831"/>
            </a:xfrm>
            <a:custGeom>
              <a:avLst/>
              <a:gdLst/>
              <a:ahLst/>
              <a:cxnLst/>
              <a:rect l="l" t="t" r="r" b="b"/>
              <a:pathLst>
                <a:path w="5464" h="3299" extrusionOk="0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3" name="Google Shape;31623;p112"/>
            <p:cNvSpPr/>
            <p:nvPr/>
          </p:nvSpPr>
          <p:spPr>
            <a:xfrm flipH="1">
              <a:off x="8054877" y="1811591"/>
              <a:ext cx="69309" cy="4197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4" name="Google Shape;31624;p112"/>
            <p:cNvSpPr/>
            <p:nvPr/>
          </p:nvSpPr>
          <p:spPr>
            <a:xfrm>
              <a:off x="8275788" y="713852"/>
              <a:ext cx="162951" cy="98409"/>
            </a:xfrm>
            <a:custGeom>
              <a:avLst/>
              <a:gdLst/>
              <a:ahLst/>
              <a:cxnLst/>
              <a:rect l="l" t="t" r="r" b="b"/>
              <a:pathLst>
                <a:path w="12851" h="7761" extrusionOk="0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5" name="Google Shape;31625;p112"/>
            <p:cNvSpPr/>
            <p:nvPr/>
          </p:nvSpPr>
          <p:spPr>
            <a:xfrm>
              <a:off x="7854641" y="589985"/>
              <a:ext cx="77069" cy="76689"/>
            </a:xfrm>
            <a:custGeom>
              <a:avLst/>
              <a:gdLst/>
              <a:ahLst/>
              <a:cxnLst/>
              <a:rect l="l" t="t" r="r" b="b"/>
              <a:pathLst>
                <a:path w="6078" h="6048" extrusionOk="0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6" name="Google Shape;31626;p112"/>
            <p:cNvSpPr/>
            <p:nvPr/>
          </p:nvSpPr>
          <p:spPr>
            <a:xfrm flipH="1">
              <a:off x="7737701" y="189381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7" name="Google Shape;31627;p112"/>
            <p:cNvSpPr/>
            <p:nvPr/>
          </p:nvSpPr>
          <p:spPr>
            <a:xfrm flipH="1">
              <a:off x="7417751" y="2873451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8" name="Google Shape;31628;p112"/>
            <p:cNvSpPr/>
            <p:nvPr/>
          </p:nvSpPr>
          <p:spPr>
            <a:xfrm flipH="1">
              <a:off x="6197744" y="1037755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9" name="Google Shape;31629;p112"/>
            <p:cNvSpPr/>
            <p:nvPr/>
          </p:nvSpPr>
          <p:spPr>
            <a:xfrm>
              <a:off x="8458100" y="321072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0" name="Google Shape;31630;p112"/>
            <p:cNvSpPr/>
            <p:nvPr/>
          </p:nvSpPr>
          <p:spPr>
            <a:xfrm flipH="1">
              <a:off x="8220492" y="2029023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1" name="Google Shape;31631;p112"/>
            <p:cNvSpPr/>
            <p:nvPr/>
          </p:nvSpPr>
          <p:spPr>
            <a:xfrm flipH="1">
              <a:off x="7417750" y="237555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2" name="Google Shape;31632;p112"/>
            <p:cNvSpPr/>
            <p:nvPr/>
          </p:nvSpPr>
          <p:spPr>
            <a:xfrm flipH="1">
              <a:off x="7386643" y="2070709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3" name="Google Shape;31633;p112"/>
            <p:cNvSpPr/>
            <p:nvPr/>
          </p:nvSpPr>
          <p:spPr>
            <a:xfrm>
              <a:off x="8098266" y="279385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4" name="Google Shape;31634;p112"/>
            <p:cNvSpPr/>
            <p:nvPr/>
          </p:nvSpPr>
          <p:spPr>
            <a:xfrm flipH="1">
              <a:off x="6483393" y="1893822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35" name="Google Shape;31635;p112"/>
          <p:cNvGrpSpPr/>
          <p:nvPr/>
        </p:nvGrpSpPr>
        <p:grpSpPr>
          <a:xfrm>
            <a:off x="4713771" y="2640091"/>
            <a:ext cx="1623004" cy="1651778"/>
            <a:chOff x="635250" y="1186125"/>
            <a:chExt cx="2652400" cy="2699425"/>
          </a:xfrm>
        </p:grpSpPr>
        <p:sp>
          <p:nvSpPr>
            <p:cNvPr id="31636" name="Google Shape;31636;p112"/>
            <p:cNvSpPr/>
            <p:nvPr/>
          </p:nvSpPr>
          <p:spPr>
            <a:xfrm>
              <a:off x="635250" y="1710675"/>
              <a:ext cx="1701200" cy="2174875"/>
            </a:xfrm>
            <a:custGeom>
              <a:avLst/>
              <a:gdLst/>
              <a:ahLst/>
              <a:cxnLst/>
              <a:rect l="l" t="t" r="r" b="b"/>
              <a:pathLst>
                <a:path w="68048" h="86995" extrusionOk="0">
                  <a:moveTo>
                    <a:pt x="61162" y="1"/>
                  </a:moveTo>
                  <a:cubicBezTo>
                    <a:pt x="60993" y="1"/>
                    <a:pt x="60823" y="6"/>
                    <a:pt x="60653" y="16"/>
                  </a:cubicBezTo>
                  <a:cubicBezTo>
                    <a:pt x="58533" y="139"/>
                    <a:pt x="56517" y="969"/>
                    <a:pt x="54628" y="1884"/>
                  </a:cubicBezTo>
                  <a:cubicBezTo>
                    <a:pt x="51293" y="3497"/>
                    <a:pt x="48049" y="5315"/>
                    <a:pt x="44914" y="7287"/>
                  </a:cubicBezTo>
                  <a:cubicBezTo>
                    <a:pt x="38692" y="11199"/>
                    <a:pt x="32913" y="15779"/>
                    <a:pt x="27682" y="20943"/>
                  </a:cubicBezTo>
                  <a:cubicBezTo>
                    <a:pt x="22493" y="26066"/>
                    <a:pt x="17879" y="31768"/>
                    <a:pt x="13997" y="37942"/>
                  </a:cubicBezTo>
                  <a:cubicBezTo>
                    <a:pt x="9961" y="44362"/>
                    <a:pt x="6701" y="51261"/>
                    <a:pt x="4368" y="58479"/>
                  </a:cubicBezTo>
                  <a:cubicBezTo>
                    <a:pt x="2039" y="65683"/>
                    <a:pt x="579" y="73175"/>
                    <a:pt x="152" y="80738"/>
                  </a:cubicBezTo>
                  <a:cubicBezTo>
                    <a:pt x="48" y="82588"/>
                    <a:pt x="1" y="84441"/>
                    <a:pt x="13" y="86295"/>
                  </a:cubicBezTo>
                  <a:cubicBezTo>
                    <a:pt x="16" y="86735"/>
                    <a:pt x="436" y="86994"/>
                    <a:pt x="837" y="86994"/>
                  </a:cubicBezTo>
                  <a:cubicBezTo>
                    <a:pt x="1131" y="86994"/>
                    <a:pt x="1415" y="86854"/>
                    <a:pt x="1516" y="86543"/>
                  </a:cubicBezTo>
                  <a:cubicBezTo>
                    <a:pt x="3272" y="81147"/>
                    <a:pt x="5397" y="75877"/>
                    <a:pt x="7802" y="70739"/>
                  </a:cubicBezTo>
                  <a:cubicBezTo>
                    <a:pt x="9565" y="67650"/>
                    <a:pt x="11413" y="64611"/>
                    <a:pt x="13348" y="61624"/>
                  </a:cubicBezTo>
                  <a:cubicBezTo>
                    <a:pt x="17287" y="55561"/>
                    <a:pt x="21593" y="49735"/>
                    <a:pt x="26258" y="44212"/>
                  </a:cubicBezTo>
                  <a:cubicBezTo>
                    <a:pt x="30890" y="38729"/>
                    <a:pt x="35874" y="33540"/>
                    <a:pt x="41204" y="28733"/>
                  </a:cubicBezTo>
                  <a:cubicBezTo>
                    <a:pt x="46535" y="23927"/>
                    <a:pt x="52207" y="19484"/>
                    <a:pt x="58191" y="15517"/>
                  </a:cubicBezTo>
                  <a:cubicBezTo>
                    <a:pt x="59666" y="14538"/>
                    <a:pt x="61179" y="13622"/>
                    <a:pt x="62663" y="12659"/>
                  </a:cubicBezTo>
                  <a:cubicBezTo>
                    <a:pt x="64007" y="11786"/>
                    <a:pt x="65343" y="10805"/>
                    <a:pt x="66388" y="9580"/>
                  </a:cubicBezTo>
                  <a:cubicBezTo>
                    <a:pt x="67392" y="8403"/>
                    <a:pt x="68047" y="6959"/>
                    <a:pt x="67962" y="5388"/>
                  </a:cubicBezTo>
                  <a:cubicBezTo>
                    <a:pt x="67874" y="3745"/>
                    <a:pt x="66914" y="2285"/>
                    <a:pt x="65585" y="1356"/>
                  </a:cubicBezTo>
                  <a:cubicBezTo>
                    <a:pt x="64275" y="440"/>
                    <a:pt x="62742" y="1"/>
                    <a:pt x="61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7" name="Google Shape;31637;p112"/>
            <p:cNvSpPr/>
            <p:nvPr/>
          </p:nvSpPr>
          <p:spPr>
            <a:xfrm>
              <a:off x="1464325" y="1953350"/>
              <a:ext cx="514700" cy="369800"/>
            </a:xfrm>
            <a:custGeom>
              <a:avLst/>
              <a:gdLst/>
              <a:ahLst/>
              <a:cxnLst/>
              <a:rect l="l" t="t" r="r" b="b"/>
              <a:pathLst>
                <a:path w="20588" h="14792" extrusionOk="0">
                  <a:moveTo>
                    <a:pt x="12744" y="0"/>
                  </a:moveTo>
                  <a:cubicBezTo>
                    <a:pt x="12235" y="0"/>
                    <a:pt x="11726" y="48"/>
                    <a:pt x="11223" y="139"/>
                  </a:cubicBezTo>
                  <a:cubicBezTo>
                    <a:pt x="10936" y="191"/>
                    <a:pt x="10651" y="260"/>
                    <a:pt x="10371" y="344"/>
                  </a:cubicBezTo>
                  <a:cubicBezTo>
                    <a:pt x="10310" y="356"/>
                    <a:pt x="10249" y="369"/>
                    <a:pt x="10189" y="381"/>
                  </a:cubicBezTo>
                  <a:cubicBezTo>
                    <a:pt x="9441" y="543"/>
                    <a:pt x="8708" y="773"/>
                    <a:pt x="8001" y="1069"/>
                  </a:cubicBezTo>
                  <a:cubicBezTo>
                    <a:pt x="6608" y="1648"/>
                    <a:pt x="5326" y="2467"/>
                    <a:pt x="4214" y="3486"/>
                  </a:cubicBezTo>
                  <a:cubicBezTo>
                    <a:pt x="3901" y="3772"/>
                    <a:pt x="4156" y="4278"/>
                    <a:pt x="4546" y="4290"/>
                  </a:cubicBezTo>
                  <a:lnTo>
                    <a:pt x="6341" y="4344"/>
                  </a:lnTo>
                  <a:cubicBezTo>
                    <a:pt x="6102" y="4531"/>
                    <a:pt x="5874" y="4723"/>
                    <a:pt x="5666" y="4902"/>
                  </a:cubicBezTo>
                  <a:cubicBezTo>
                    <a:pt x="4811" y="5637"/>
                    <a:pt x="4063" y="6487"/>
                    <a:pt x="3401" y="7397"/>
                  </a:cubicBezTo>
                  <a:cubicBezTo>
                    <a:pt x="1934" y="9408"/>
                    <a:pt x="954" y="11726"/>
                    <a:pt x="112" y="14053"/>
                  </a:cubicBezTo>
                  <a:cubicBezTo>
                    <a:pt x="0" y="14360"/>
                    <a:pt x="287" y="14685"/>
                    <a:pt x="590" y="14685"/>
                  </a:cubicBezTo>
                  <a:cubicBezTo>
                    <a:pt x="591" y="14685"/>
                    <a:pt x="592" y="14685"/>
                    <a:pt x="593" y="14685"/>
                  </a:cubicBezTo>
                  <a:cubicBezTo>
                    <a:pt x="2826" y="14671"/>
                    <a:pt x="5082" y="14595"/>
                    <a:pt x="7262" y="14071"/>
                  </a:cubicBezTo>
                  <a:cubicBezTo>
                    <a:pt x="8124" y="13863"/>
                    <a:pt x="8964" y="13578"/>
                    <a:pt x="9773" y="13216"/>
                  </a:cubicBezTo>
                  <a:lnTo>
                    <a:pt x="9773" y="13216"/>
                  </a:lnTo>
                  <a:cubicBezTo>
                    <a:pt x="9665" y="13578"/>
                    <a:pt x="9600" y="13950"/>
                    <a:pt x="9577" y="14326"/>
                  </a:cubicBezTo>
                  <a:cubicBezTo>
                    <a:pt x="9561" y="14572"/>
                    <a:pt x="9797" y="14792"/>
                    <a:pt x="10033" y="14792"/>
                  </a:cubicBezTo>
                  <a:cubicBezTo>
                    <a:pt x="10036" y="14792"/>
                    <a:pt x="10039" y="14792"/>
                    <a:pt x="10042" y="14792"/>
                  </a:cubicBezTo>
                  <a:cubicBezTo>
                    <a:pt x="13770" y="14720"/>
                    <a:pt x="17593" y="11971"/>
                    <a:pt x="19063" y="8579"/>
                  </a:cubicBezTo>
                  <a:cubicBezTo>
                    <a:pt x="20588" y="5067"/>
                    <a:pt x="18110" y="1067"/>
                    <a:pt x="14536" y="209"/>
                  </a:cubicBezTo>
                  <a:cubicBezTo>
                    <a:pt x="13946" y="67"/>
                    <a:pt x="13345" y="0"/>
                    <a:pt x="127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8" name="Google Shape;31638;p112"/>
            <p:cNvSpPr/>
            <p:nvPr/>
          </p:nvSpPr>
          <p:spPr>
            <a:xfrm>
              <a:off x="1553250" y="1980250"/>
              <a:ext cx="358650" cy="281950"/>
            </a:xfrm>
            <a:custGeom>
              <a:avLst/>
              <a:gdLst/>
              <a:ahLst/>
              <a:cxnLst/>
              <a:rect l="l" t="t" r="r" b="b"/>
              <a:pathLst>
                <a:path w="14346" h="11278" extrusionOk="0">
                  <a:moveTo>
                    <a:pt x="9172" y="0"/>
                  </a:moveTo>
                  <a:cubicBezTo>
                    <a:pt x="9042" y="0"/>
                    <a:pt x="8912" y="4"/>
                    <a:pt x="8781" y="12"/>
                  </a:cubicBezTo>
                  <a:cubicBezTo>
                    <a:pt x="8556" y="24"/>
                    <a:pt x="8335" y="84"/>
                    <a:pt x="8134" y="187"/>
                  </a:cubicBezTo>
                  <a:cubicBezTo>
                    <a:pt x="7756" y="214"/>
                    <a:pt x="7375" y="259"/>
                    <a:pt x="7005" y="337"/>
                  </a:cubicBezTo>
                  <a:cubicBezTo>
                    <a:pt x="6094" y="531"/>
                    <a:pt x="5217" y="915"/>
                    <a:pt x="4435" y="1418"/>
                  </a:cubicBezTo>
                  <a:cubicBezTo>
                    <a:pt x="4113" y="1624"/>
                    <a:pt x="4119" y="2214"/>
                    <a:pt x="4550" y="2297"/>
                  </a:cubicBezTo>
                  <a:lnTo>
                    <a:pt x="6507" y="2671"/>
                  </a:lnTo>
                  <a:cubicBezTo>
                    <a:pt x="4375" y="3761"/>
                    <a:pt x="2765" y="5614"/>
                    <a:pt x="1387" y="7611"/>
                  </a:cubicBezTo>
                  <a:cubicBezTo>
                    <a:pt x="1177" y="7914"/>
                    <a:pt x="974" y="8219"/>
                    <a:pt x="771" y="8526"/>
                  </a:cubicBezTo>
                  <a:cubicBezTo>
                    <a:pt x="556" y="8852"/>
                    <a:pt x="292" y="9180"/>
                    <a:pt x="140" y="9540"/>
                  </a:cubicBezTo>
                  <a:cubicBezTo>
                    <a:pt x="12" y="9845"/>
                    <a:pt x="0" y="10185"/>
                    <a:pt x="222" y="10452"/>
                  </a:cubicBezTo>
                  <a:cubicBezTo>
                    <a:pt x="464" y="10744"/>
                    <a:pt x="841" y="10758"/>
                    <a:pt x="1192" y="10793"/>
                  </a:cubicBezTo>
                  <a:cubicBezTo>
                    <a:pt x="1498" y="10823"/>
                    <a:pt x="1804" y="10837"/>
                    <a:pt x="2110" y="10837"/>
                  </a:cubicBezTo>
                  <a:cubicBezTo>
                    <a:pt x="3394" y="10837"/>
                    <a:pt x="4679" y="10587"/>
                    <a:pt x="5903" y="10218"/>
                  </a:cubicBezTo>
                  <a:cubicBezTo>
                    <a:pt x="6994" y="9889"/>
                    <a:pt x="8049" y="9456"/>
                    <a:pt x="9085" y="8984"/>
                  </a:cubicBezTo>
                  <a:lnTo>
                    <a:pt x="9085" y="8984"/>
                  </a:lnTo>
                  <a:cubicBezTo>
                    <a:pt x="8849" y="9460"/>
                    <a:pt x="8647" y="9952"/>
                    <a:pt x="8478" y="10456"/>
                  </a:cubicBezTo>
                  <a:cubicBezTo>
                    <a:pt x="8343" y="10866"/>
                    <a:pt x="8707" y="11278"/>
                    <a:pt x="9107" y="11278"/>
                  </a:cubicBezTo>
                  <a:cubicBezTo>
                    <a:pt x="9163" y="11278"/>
                    <a:pt x="9219" y="11270"/>
                    <a:pt x="9275" y="11253"/>
                  </a:cubicBezTo>
                  <a:cubicBezTo>
                    <a:pt x="11498" y="10577"/>
                    <a:pt x="13726" y="9196"/>
                    <a:pt x="14135" y="6725"/>
                  </a:cubicBezTo>
                  <a:cubicBezTo>
                    <a:pt x="14346" y="5445"/>
                    <a:pt x="14240" y="3927"/>
                    <a:pt x="13770" y="2713"/>
                  </a:cubicBezTo>
                  <a:cubicBezTo>
                    <a:pt x="13345" y="1618"/>
                    <a:pt x="12511" y="844"/>
                    <a:pt x="11433" y="407"/>
                  </a:cubicBezTo>
                  <a:cubicBezTo>
                    <a:pt x="10861" y="175"/>
                    <a:pt x="10248" y="61"/>
                    <a:pt x="9635" y="17"/>
                  </a:cubicBezTo>
                  <a:cubicBezTo>
                    <a:pt x="9480" y="6"/>
                    <a:pt x="9326" y="0"/>
                    <a:pt x="9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9" name="Google Shape;31639;p112"/>
            <p:cNvSpPr/>
            <p:nvPr/>
          </p:nvSpPr>
          <p:spPr>
            <a:xfrm>
              <a:off x="1951625" y="1930800"/>
              <a:ext cx="679050" cy="686000"/>
            </a:xfrm>
            <a:custGeom>
              <a:avLst/>
              <a:gdLst/>
              <a:ahLst/>
              <a:cxnLst/>
              <a:rect l="l" t="t" r="r" b="b"/>
              <a:pathLst>
                <a:path w="27162" h="27440" extrusionOk="0">
                  <a:moveTo>
                    <a:pt x="26904" y="0"/>
                  </a:moveTo>
                  <a:lnTo>
                    <a:pt x="20266" y="305"/>
                  </a:lnTo>
                  <a:lnTo>
                    <a:pt x="4034" y="10918"/>
                  </a:lnTo>
                  <a:cubicBezTo>
                    <a:pt x="4034" y="10918"/>
                    <a:pt x="1" y="27440"/>
                    <a:pt x="4920" y="27440"/>
                  </a:cubicBezTo>
                  <a:cubicBezTo>
                    <a:pt x="5200" y="27440"/>
                    <a:pt x="5509" y="27386"/>
                    <a:pt x="5850" y="27273"/>
                  </a:cubicBezTo>
                  <a:cubicBezTo>
                    <a:pt x="15719" y="23993"/>
                    <a:pt x="27162" y="5569"/>
                    <a:pt x="26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0" name="Google Shape;31640;p112"/>
            <p:cNvSpPr/>
            <p:nvPr/>
          </p:nvSpPr>
          <p:spPr>
            <a:xfrm>
              <a:off x="1354100" y="1351375"/>
              <a:ext cx="919575" cy="462200"/>
            </a:xfrm>
            <a:custGeom>
              <a:avLst/>
              <a:gdLst/>
              <a:ahLst/>
              <a:cxnLst/>
              <a:rect l="l" t="t" r="r" b="b"/>
              <a:pathLst>
                <a:path w="36783" h="18488" extrusionOk="0">
                  <a:moveTo>
                    <a:pt x="33198" y="1"/>
                  </a:moveTo>
                  <a:cubicBezTo>
                    <a:pt x="25217" y="1"/>
                    <a:pt x="9422" y="4420"/>
                    <a:pt x="4077" y="11330"/>
                  </a:cubicBezTo>
                  <a:cubicBezTo>
                    <a:pt x="1" y="16599"/>
                    <a:pt x="18690" y="18488"/>
                    <a:pt x="18690" y="18488"/>
                  </a:cubicBezTo>
                  <a:lnTo>
                    <a:pt x="34297" y="6657"/>
                  </a:lnTo>
                  <a:lnTo>
                    <a:pt x="36782" y="495"/>
                  </a:lnTo>
                  <a:cubicBezTo>
                    <a:pt x="35955" y="161"/>
                    <a:pt x="34718" y="1"/>
                    <a:pt x="33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1" name="Google Shape;31641;p112"/>
            <p:cNvSpPr/>
            <p:nvPr/>
          </p:nvSpPr>
          <p:spPr>
            <a:xfrm>
              <a:off x="1746025" y="1811075"/>
              <a:ext cx="393450" cy="394200"/>
            </a:xfrm>
            <a:custGeom>
              <a:avLst/>
              <a:gdLst/>
              <a:ahLst/>
              <a:cxnLst/>
              <a:rect l="l" t="t" r="r" b="b"/>
              <a:pathLst>
                <a:path w="15738" h="15768" extrusionOk="0">
                  <a:moveTo>
                    <a:pt x="4404" y="1"/>
                  </a:moveTo>
                  <a:cubicBezTo>
                    <a:pt x="4404" y="1"/>
                    <a:pt x="1124" y="3082"/>
                    <a:pt x="428" y="5170"/>
                  </a:cubicBezTo>
                  <a:cubicBezTo>
                    <a:pt x="0" y="6453"/>
                    <a:pt x="4963" y="15023"/>
                    <a:pt x="7188" y="15707"/>
                  </a:cubicBezTo>
                  <a:cubicBezTo>
                    <a:pt x="7324" y="15749"/>
                    <a:pt x="7526" y="15768"/>
                    <a:pt x="7778" y="15768"/>
                  </a:cubicBezTo>
                  <a:cubicBezTo>
                    <a:pt x="9926" y="15768"/>
                    <a:pt x="15737" y="14414"/>
                    <a:pt x="15737" y="14414"/>
                  </a:cubicBezTo>
                  <a:lnTo>
                    <a:pt x="4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2" name="Google Shape;31642;p112"/>
            <p:cNvSpPr/>
            <p:nvPr/>
          </p:nvSpPr>
          <p:spPr>
            <a:xfrm>
              <a:off x="1821325" y="1186125"/>
              <a:ext cx="1466325" cy="1018325"/>
            </a:xfrm>
            <a:custGeom>
              <a:avLst/>
              <a:gdLst/>
              <a:ahLst/>
              <a:cxnLst/>
              <a:rect l="l" t="t" r="r" b="b"/>
              <a:pathLst>
                <a:path w="58653" h="40733" extrusionOk="0">
                  <a:moveTo>
                    <a:pt x="42226" y="0"/>
                  </a:moveTo>
                  <a:cubicBezTo>
                    <a:pt x="28874" y="0"/>
                    <a:pt x="9328" y="6913"/>
                    <a:pt x="1" y="25098"/>
                  </a:cubicBezTo>
                  <a:cubicBezTo>
                    <a:pt x="1" y="25098"/>
                    <a:pt x="3380" y="33945"/>
                    <a:pt x="9246" y="40705"/>
                  </a:cubicBezTo>
                  <a:cubicBezTo>
                    <a:pt x="9246" y="40705"/>
                    <a:pt x="9715" y="40732"/>
                    <a:pt x="10557" y="40732"/>
                  </a:cubicBezTo>
                  <a:cubicBezTo>
                    <a:pt x="15076" y="40732"/>
                    <a:pt x="30342" y="39956"/>
                    <a:pt x="41654" y="30069"/>
                  </a:cubicBezTo>
                  <a:cubicBezTo>
                    <a:pt x="55074" y="18338"/>
                    <a:pt x="58652" y="9490"/>
                    <a:pt x="55372" y="4321"/>
                  </a:cubicBezTo>
                  <a:cubicBezTo>
                    <a:pt x="53647" y="1603"/>
                    <a:pt x="48654" y="0"/>
                    <a:pt x="422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3" name="Google Shape;31643;p112"/>
            <p:cNvSpPr/>
            <p:nvPr/>
          </p:nvSpPr>
          <p:spPr>
            <a:xfrm>
              <a:off x="2798275" y="1186150"/>
              <a:ext cx="466675" cy="525100"/>
            </a:xfrm>
            <a:custGeom>
              <a:avLst/>
              <a:gdLst/>
              <a:ahLst/>
              <a:cxnLst/>
              <a:rect l="l" t="t" r="r" b="b"/>
              <a:pathLst>
                <a:path w="18667" h="21004" extrusionOk="0">
                  <a:moveTo>
                    <a:pt x="3152" y="1"/>
                  </a:moveTo>
                  <a:cubicBezTo>
                    <a:pt x="2135" y="1"/>
                    <a:pt x="1082" y="41"/>
                    <a:pt x="1" y="123"/>
                  </a:cubicBezTo>
                  <a:cubicBezTo>
                    <a:pt x="3399" y="2458"/>
                    <a:pt x="6382" y="5344"/>
                    <a:pt x="8305" y="9073"/>
                  </a:cubicBezTo>
                  <a:cubicBezTo>
                    <a:pt x="8772" y="9981"/>
                    <a:pt x="9182" y="10915"/>
                    <a:pt x="9537" y="11872"/>
                  </a:cubicBezTo>
                  <a:cubicBezTo>
                    <a:pt x="9661" y="12208"/>
                    <a:pt x="9778" y="12548"/>
                    <a:pt x="9891" y="12890"/>
                  </a:cubicBezTo>
                  <a:cubicBezTo>
                    <a:pt x="9911" y="12953"/>
                    <a:pt x="9932" y="13014"/>
                    <a:pt x="9952" y="13077"/>
                  </a:cubicBezTo>
                  <a:cubicBezTo>
                    <a:pt x="10169" y="13754"/>
                    <a:pt x="10363" y="14438"/>
                    <a:pt x="10534" y="15129"/>
                  </a:cubicBezTo>
                  <a:cubicBezTo>
                    <a:pt x="10551" y="15197"/>
                    <a:pt x="10567" y="15265"/>
                    <a:pt x="10583" y="15333"/>
                  </a:cubicBezTo>
                  <a:cubicBezTo>
                    <a:pt x="10749" y="16019"/>
                    <a:pt x="10895" y="16711"/>
                    <a:pt x="11020" y="17408"/>
                  </a:cubicBezTo>
                  <a:cubicBezTo>
                    <a:pt x="11035" y="17484"/>
                    <a:pt x="11047" y="17560"/>
                    <a:pt x="11061" y="17636"/>
                  </a:cubicBezTo>
                  <a:cubicBezTo>
                    <a:pt x="11122" y="17980"/>
                    <a:pt x="11179" y="18324"/>
                    <a:pt x="11231" y="18669"/>
                  </a:cubicBezTo>
                  <a:cubicBezTo>
                    <a:pt x="11231" y="18670"/>
                    <a:pt x="11231" y="18672"/>
                    <a:pt x="11232" y="18674"/>
                  </a:cubicBezTo>
                  <a:cubicBezTo>
                    <a:pt x="11285" y="19020"/>
                    <a:pt x="11331" y="19367"/>
                    <a:pt x="11375" y="19715"/>
                  </a:cubicBezTo>
                  <a:cubicBezTo>
                    <a:pt x="11385" y="19800"/>
                    <a:pt x="11395" y="19884"/>
                    <a:pt x="11406" y="19968"/>
                  </a:cubicBezTo>
                  <a:cubicBezTo>
                    <a:pt x="11447" y="20313"/>
                    <a:pt x="11486" y="20658"/>
                    <a:pt x="11521" y="21003"/>
                  </a:cubicBezTo>
                  <a:cubicBezTo>
                    <a:pt x="17449" y="13720"/>
                    <a:pt x="18666" y="8058"/>
                    <a:pt x="16294" y="4320"/>
                  </a:cubicBezTo>
                  <a:cubicBezTo>
                    <a:pt x="14570" y="1602"/>
                    <a:pt x="9578" y="1"/>
                    <a:pt x="3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4" name="Google Shape;31644;p112"/>
            <p:cNvSpPr/>
            <p:nvPr/>
          </p:nvSpPr>
          <p:spPr>
            <a:xfrm>
              <a:off x="2313425" y="1425850"/>
              <a:ext cx="452325" cy="452350"/>
            </a:xfrm>
            <a:custGeom>
              <a:avLst/>
              <a:gdLst/>
              <a:ahLst/>
              <a:cxnLst/>
              <a:rect l="l" t="t" r="r" b="b"/>
              <a:pathLst>
                <a:path w="18093" h="18094" extrusionOk="0">
                  <a:moveTo>
                    <a:pt x="9046" y="1"/>
                  </a:moveTo>
                  <a:cubicBezTo>
                    <a:pt x="6647" y="1"/>
                    <a:pt x="4346" y="954"/>
                    <a:pt x="2649" y="2650"/>
                  </a:cubicBezTo>
                  <a:cubicBezTo>
                    <a:pt x="952" y="4346"/>
                    <a:pt x="0" y="6647"/>
                    <a:pt x="0" y="9047"/>
                  </a:cubicBezTo>
                  <a:cubicBezTo>
                    <a:pt x="0" y="11447"/>
                    <a:pt x="952" y="13747"/>
                    <a:pt x="2649" y="15444"/>
                  </a:cubicBezTo>
                  <a:cubicBezTo>
                    <a:pt x="4346" y="17140"/>
                    <a:pt x="6647" y="18093"/>
                    <a:pt x="9046" y="18093"/>
                  </a:cubicBezTo>
                  <a:cubicBezTo>
                    <a:pt x="11445" y="18093"/>
                    <a:pt x="13746" y="17140"/>
                    <a:pt x="15442" y="15444"/>
                  </a:cubicBezTo>
                  <a:cubicBezTo>
                    <a:pt x="17139" y="13747"/>
                    <a:pt x="18092" y="11447"/>
                    <a:pt x="18092" y="9047"/>
                  </a:cubicBezTo>
                  <a:cubicBezTo>
                    <a:pt x="18092" y="6647"/>
                    <a:pt x="17139" y="4346"/>
                    <a:pt x="15442" y="2650"/>
                  </a:cubicBezTo>
                  <a:cubicBezTo>
                    <a:pt x="13746" y="954"/>
                    <a:pt x="11445" y="1"/>
                    <a:pt x="90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5" name="Google Shape;31645;p112"/>
            <p:cNvSpPr/>
            <p:nvPr/>
          </p:nvSpPr>
          <p:spPr>
            <a:xfrm>
              <a:off x="2405350" y="1517800"/>
              <a:ext cx="268425" cy="268450"/>
            </a:xfrm>
            <a:custGeom>
              <a:avLst/>
              <a:gdLst/>
              <a:ahLst/>
              <a:cxnLst/>
              <a:rect l="l" t="t" r="r" b="b"/>
              <a:pathLst>
                <a:path w="10737" h="10738" extrusionOk="0">
                  <a:moveTo>
                    <a:pt x="5369" y="0"/>
                  </a:moveTo>
                  <a:cubicBezTo>
                    <a:pt x="3945" y="0"/>
                    <a:pt x="2580" y="566"/>
                    <a:pt x="1573" y="1573"/>
                  </a:cubicBezTo>
                  <a:cubicBezTo>
                    <a:pt x="566" y="2579"/>
                    <a:pt x="1" y="3946"/>
                    <a:pt x="1" y="5369"/>
                  </a:cubicBezTo>
                  <a:cubicBezTo>
                    <a:pt x="1" y="6792"/>
                    <a:pt x="566" y="8158"/>
                    <a:pt x="1573" y="9165"/>
                  </a:cubicBezTo>
                  <a:cubicBezTo>
                    <a:pt x="2580" y="10172"/>
                    <a:pt x="3945" y="10737"/>
                    <a:pt x="5369" y="10737"/>
                  </a:cubicBezTo>
                  <a:cubicBezTo>
                    <a:pt x="6793" y="10737"/>
                    <a:pt x="8158" y="10172"/>
                    <a:pt x="9164" y="9165"/>
                  </a:cubicBezTo>
                  <a:cubicBezTo>
                    <a:pt x="10171" y="8158"/>
                    <a:pt x="10737" y="6792"/>
                    <a:pt x="10737" y="5369"/>
                  </a:cubicBezTo>
                  <a:cubicBezTo>
                    <a:pt x="10737" y="3946"/>
                    <a:pt x="10171" y="2579"/>
                    <a:pt x="9164" y="1573"/>
                  </a:cubicBezTo>
                  <a:cubicBezTo>
                    <a:pt x="8158" y="566"/>
                    <a:pt x="6793" y="0"/>
                    <a:pt x="53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6" name="Google Shape;31646;p112"/>
            <p:cNvSpPr/>
            <p:nvPr/>
          </p:nvSpPr>
          <p:spPr>
            <a:xfrm>
              <a:off x="2429975" y="1548475"/>
              <a:ext cx="98775" cy="122675"/>
            </a:xfrm>
            <a:custGeom>
              <a:avLst/>
              <a:gdLst/>
              <a:ahLst/>
              <a:cxnLst/>
              <a:rect l="l" t="t" r="r" b="b"/>
              <a:pathLst>
                <a:path w="3951" h="4907" extrusionOk="0">
                  <a:moveTo>
                    <a:pt x="2795" y="1"/>
                  </a:moveTo>
                  <a:cubicBezTo>
                    <a:pt x="2676" y="1"/>
                    <a:pt x="2555" y="23"/>
                    <a:pt x="2432" y="74"/>
                  </a:cubicBezTo>
                  <a:cubicBezTo>
                    <a:pt x="2245" y="151"/>
                    <a:pt x="2106" y="204"/>
                    <a:pt x="1949" y="319"/>
                  </a:cubicBezTo>
                  <a:cubicBezTo>
                    <a:pt x="1721" y="485"/>
                    <a:pt x="1496" y="659"/>
                    <a:pt x="1294" y="856"/>
                  </a:cubicBezTo>
                  <a:cubicBezTo>
                    <a:pt x="943" y="1194"/>
                    <a:pt x="622" y="1598"/>
                    <a:pt x="389" y="2027"/>
                  </a:cubicBezTo>
                  <a:cubicBezTo>
                    <a:pt x="259" y="2266"/>
                    <a:pt x="137" y="2536"/>
                    <a:pt x="67" y="2801"/>
                  </a:cubicBezTo>
                  <a:cubicBezTo>
                    <a:pt x="0" y="3054"/>
                    <a:pt x="7" y="3350"/>
                    <a:pt x="25" y="3611"/>
                  </a:cubicBezTo>
                  <a:cubicBezTo>
                    <a:pt x="43" y="3882"/>
                    <a:pt x="69" y="4147"/>
                    <a:pt x="176" y="4399"/>
                  </a:cubicBezTo>
                  <a:cubicBezTo>
                    <a:pt x="234" y="4535"/>
                    <a:pt x="321" y="4689"/>
                    <a:pt x="438" y="4780"/>
                  </a:cubicBezTo>
                  <a:cubicBezTo>
                    <a:pt x="491" y="4829"/>
                    <a:pt x="556" y="4863"/>
                    <a:pt x="627" y="4880"/>
                  </a:cubicBezTo>
                  <a:lnTo>
                    <a:pt x="627" y="4880"/>
                  </a:lnTo>
                  <a:cubicBezTo>
                    <a:pt x="670" y="4898"/>
                    <a:pt x="717" y="4907"/>
                    <a:pt x="765" y="4907"/>
                  </a:cubicBezTo>
                  <a:cubicBezTo>
                    <a:pt x="767" y="4907"/>
                    <a:pt x="770" y="4907"/>
                    <a:pt x="772" y="4907"/>
                  </a:cubicBezTo>
                  <a:cubicBezTo>
                    <a:pt x="824" y="4907"/>
                    <a:pt x="876" y="4898"/>
                    <a:pt x="925" y="4880"/>
                  </a:cubicBezTo>
                  <a:lnTo>
                    <a:pt x="925" y="4880"/>
                  </a:lnTo>
                  <a:cubicBezTo>
                    <a:pt x="925" y="4881"/>
                    <a:pt x="924" y="4881"/>
                    <a:pt x="925" y="4881"/>
                  </a:cubicBezTo>
                  <a:cubicBezTo>
                    <a:pt x="925" y="4881"/>
                    <a:pt x="932" y="4878"/>
                    <a:pt x="943" y="4874"/>
                  </a:cubicBezTo>
                  <a:lnTo>
                    <a:pt x="943" y="4874"/>
                  </a:lnTo>
                  <a:cubicBezTo>
                    <a:pt x="948" y="4872"/>
                    <a:pt x="953" y="4870"/>
                    <a:pt x="958" y="4868"/>
                  </a:cubicBezTo>
                  <a:lnTo>
                    <a:pt x="958" y="4868"/>
                  </a:lnTo>
                  <a:cubicBezTo>
                    <a:pt x="980" y="4858"/>
                    <a:pt x="1014" y="4844"/>
                    <a:pt x="1059" y="4824"/>
                  </a:cubicBezTo>
                  <a:lnTo>
                    <a:pt x="1173" y="4736"/>
                  </a:lnTo>
                  <a:cubicBezTo>
                    <a:pt x="1196" y="4707"/>
                    <a:pt x="1213" y="4685"/>
                    <a:pt x="1227" y="4667"/>
                  </a:cubicBezTo>
                  <a:cubicBezTo>
                    <a:pt x="1239" y="4655"/>
                    <a:pt x="1251" y="4643"/>
                    <a:pt x="1263" y="4632"/>
                  </a:cubicBezTo>
                  <a:cubicBezTo>
                    <a:pt x="1355" y="4531"/>
                    <a:pt x="1437" y="4422"/>
                    <a:pt x="1504" y="4302"/>
                  </a:cubicBezTo>
                  <a:cubicBezTo>
                    <a:pt x="1557" y="4211"/>
                    <a:pt x="1608" y="4119"/>
                    <a:pt x="1668" y="4032"/>
                  </a:cubicBezTo>
                  <a:cubicBezTo>
                    <a:pt x="1702" y="3981"/>
                    <a:pt x="1817" y="3842"/>
                    <a:pt x="1815" y="3842"/>
                  </a:cubicBezTo>
                  <a:lnTo>
                    <a:pt x="1815" y="3842"/>
                  </a:lnTo>
                  <a:cubicBezTo>
                    <a:pt x="1814" y="3842"/>
                    <a:pt x="1789" y="3871"/>
                    <a:pt x="1720" y="3951"/>
                  </a:cubicBezTo>
                  <a:cubicBezTo>
                    <a:pt x="2007" y="3617"/>
                    <a:pt x="2205" y="3224"/>
                    <a:pt x="2457" y="2865"/>
                  </a:cubicBezTo>
                  <a:cubicBezTo>
                    <a:pt x="2626" y="2662"/>
                    <a:pt x="2813" y="2475"/>
                    <a:pt x="3015" y="2306"/>
                  </a:cubicBezTo>
                  <a:cubicBezTo>
                    <a:pt x="3086" y="2257"/>
                    <a:pt x="3158" y="2205"/>
                    <a:pt x="3229" y="2156"/>
                  </a:cubicBezTo>
                  <a:cubicBezTo>
                    <a:pt x="3349" y="2074"/>
                    <a:pt x="3464" y="1984"/>
                    <a:pt x="3573" y="1886"/>
                  </a:cubicBezTo>
                  <a:cubicBezTo>
                    <a:pt x="3810" y="1671"/>
                    <a:pt x="3886" y="1375"/>
                    <a:pt x="3916" y="1069"/>
                  </a:cubicBezTo>
                  <a:cubicBezTo>
                    <a:pt x="3951" y="733"/>
                    <a:pt x="3698" y="302"/>
                    <a:pt x="3394" y="157"/>
                  </a:cubicBezTo>
                  <a:cubicBezTo>
                    <a:pt x="3198" y="65"/>
                    <a:pt x="2999" y="1"/>
                    <a:pt x="2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47" name="Google Shape;31647;p112"/>
          <p:cNvSpPr/>
          <p:nvPr/>
        </p:nvSpPr>
        <p:spPr>
          <a:xfrm flipH="1">
            <a:off x="5303194" y="4040517"/>
            <a:ext cx="60065" cy="60281"/>
          </a:xfrm>
          <a:custGeom>
            <a:avLst/>
            <a:gdLst/>
            <a:ahLst/>
            <a:cxnLst/>
            <a:rect l="l" t="t" r="r" b="b"/>
            <a:pathLst>
              <a:path w="4737" h="4754" extrusionOk="0">
                <a:moveTo>
                  <a:pt x="4174" y="0"/>
                </a:moveTo>
                <a:cubicBezTo>
                  <a:pt x="4123" y="0"/>
                  <a:pt x="4056" y="11"/>
                  <a:pt x="3968" y="36"/>
                </a:cubicBezTo>
                <a:cubicBezTo>
                  <a:pt x="3687" y="108"/>
                  <a:pt x="3438" y="253"/>
                  <a:pt x="3168" y="347"/>
                </a:cubicBezTo>
                <a:cubicBezTo>
                  <a:pt x="2797" y="475"/>
                  <a:pt x="2453" y="560"/>
                  <a:pt x="2099" y="560"/>
                </a:cubicBezTo>
                <a:cubicBezTo>
                  <a:pt x="1878" y="560"/>
                  <a:pt x="1652" y="527"/>
                  <a:pt x="1413" y="451"/>
                </a:cubicBezTo>
                <a:cubicBezTo>
                  <a:pt x="1039" y="336"/>
                  <a:pt x="686" y="170"/>
                  <a:pt x="301" y="77"/>
                </a:cubicBezTo>
                <a:cubicBezTo>
                  <a:pt x="270" y="66"/>
                  <a:pt x="229" y="66"/>
                  <a:pt x="197" y="66"/>
                </a:cubicBezTo>
                <a:cubicBezTo>
                  <a:pt x="104" y="87"/>
                  <a:pt x="62" y="202"/>
                  <a:pt x="62" y="295"/>
                </a:cubicBezTo>
                <a:cubicBezTo>
                  <a:pt x="114" y="918"/>
                  <a:pt x="426" y="1552"/>
                  <a:pt x="602" y="2155"/>
                </a:cubicBezTo>
                <a:cubicBezTo>
                  <a:pt x="623" y="2248"/>
                  <a:pt x="654" y="2342"/>
                  <a:pt x="654" y="2435"/>
                </a:cubicBezTo>
                <a:cubicBezTo>
                  <a:pt x="665" y="2632"/>
                  <a:pt x="561" y="2808"/>
                  <a:pt x="519" y="2995"/>
                </a:cubicBezTo>
                <a:cubicBezTo>
                  <a:pt x="405" y="3494"/>
                  <a:pt x="291" y="3930"/>
                  <a:pt x="72" y="4398"/>
                </a:cubicBezTo>
                <a:cubicBezTo>
                  <a:pt x="42" y="4481"/>
                  <a:pt x="0" y="4585"/>
                  <a:pt x="52" y="4657"/>
                </a:cubicBezTo>
                <a:cubicBezTo>
                  <a:pt x="97" y="4726"/>
                  <a:pt x="160" y="4753"/>
                  <a:pt x="232" y="4753"/>
                </a:cubicBezTo>
                <a:cubicBezTo>
                  <a:pt x="442" y="4753"/>
                  <a:pt x="725" y="4522"/>
                  <a:pt x="841" y="4429"/>
                </a:cubicBezTo>
                <a:cubicBezTo>
                  <a:pt x="1153" y="4211"/>
                  <a:pt x="1537" y="4096"/>
                  <a:pt x="1900" y="3983"/>
                </a:cubicBezTo>
                <a:cubicBezTo>
                  <a:pt x="2111" y="3916"/>
                  <a:pt x="2326" y="3888"/>
                  <a:pt x="2543" y="3888"/>
                </a:cubicBezTo>
                <a:cubicBezTo>
                  <a:pt x="3201" y="3888"/>
                  <a:pt x="3872" y="4148"/>
                  <a:pt x="4466" y="4366"/>
                </a:cubicBezTo>
                <a:cubicBezTo>
                  <a:pt x="4510" y="4377"/>
                  <a:pt x="4560" y="4391"/>
                  <a:pt x="4605" y="4391"/>
                </a:cubicBezTo>
                <a:cubicBezTo>
                  <a:pt x="4644" y="4391"/>
                  <a:pt x="4680" y="4380"/>
                  <a:pt x="4705" y="4346"/>
                </a:cubicBezTo>
                <a:cubicBezTo>
                  <a:pt x="4726" y="4315"/>
                  <a:pt x="4736" y="4263"/>
                  <a:pt x="4726" y="4221"/>
                </a:cubicBezTo>
                <a:cubicBezTo>
                  <a:pt x="4705" y="3713"/>
                  <a:pt x="4300" y="3307"/>
                  <a:pt x="4082" y="2829"/>
                </a:cubicBezTo>
                <a:cubicBezTo>
                  <a:pt x="3760" y="2102"/>
                  <a:pt x="4051" y="1250"/>
                  <a:pt x="4227" y="523"/>
                </a:cubicBezTo>
                <a:cubicBezTo>
                  <a:pt x="4289" y="295"/>
                  <a:pt x="4362" y="108"/>
                  <a:pt x="4289" y="36"/>
                </a:cubicBezTo>
                <a:cubicBezTo>
                  <a:pt x="4267" y="14"/>
                  <a:pt x="4231" y="0"/>
                  <a:pt x="41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48" name="Google Shape;31648;p112"/>
          <p:cNvSpPr/>
          <p:nvPr/>
        </p:nvSpPr>
        <p:spPr>
          <a:xfrm flipH="1">
            <a:off x="5243125" y="2261834"/>
            <a:ext cx="60065" cy="60230"/>
          </a:xfrm>
          <a:custGeom>
            <a:avLst/>
            <a:gdLst/>
            <a:ahLst/>
            <a:cxnLst/>
            <a:rect l="l" t="t" r="r" b="b"/>
            <a:pathLst>
              <a:path w="4737" h="4750" extrusionOk="0">
                <a:moveTo>
                  <a:pt x="4194" y="1"/>
                </a:moveTo>
                <a:cubicBezTo>
                  <a:pt x="4142" y="1"/>
                  <a:pt x="4072" y="11"/>
                  <a:pt x="3979" y="32"/>
                </a:cubicBezTo>
                <a:cubicBezTo>
                  <a:pt x="3698" y="104"/>
                  <a:pt x="3449" y="260"/>
                  <a:pt x="3169" y="354"/>
                </a:cubicBezTo>
                <a:cubicBezTo>
                  <a:pt x="2801" y="476"/>
                  <a:pt x="2453" y="559"/>
                  <a:pt x="2095" y="559"/>
                </a:cubicBezTo>
                <a:cubicBezTo>
                  <a:pt x="1877" y="559"/>
                  <a:pt x="1656" y="528"/>
                  <a:pt x="1424" y="457"/>
                </a:cubicBezTo>
                <a:cubicBezTo>
                  <a:pt x="1050" y="344"/>
                  <a:pt x="686" y="177"/>
                  <a:pt x="312" y="83"/>
                </a:cubicBezTo>
                <a:cubicBezTo>
                  <a:pt x="290" y="76"/>
                  <a:pt x="263" y="69"/>
                  <a:pt x="238" y="69"/>
                </a:cubicBezTo>
                <a:cubicBezTo>
                  <a:pt x="228" y="69"/>
                  <a:pt x="217" y="70"/>
                  <a:pt x="208" y="74"/>
                </a:cubicBezTo>
                <a:cubicBezTo>
                  <a:pt x="115" y="94"/>
                  <a:pt x="63" y="198"/>
                  <a:pt x="74" y="302"/>
                </a:cubicBezTo>
                <a:cubicBezTo>
                  <a:pt x="115" y="925"/>
                  <a:pt x="437" y="1558"/>
                  <a:pt x="603" y="2151"/>
                </a:cubicBezTo>
                <a:cubicBezTo>
                  <a:pt x="634" y="2244"/>
                  <a:pt x="665" y="2338"/>
                  <a:pt x="665" y="2431"/>
                </a:cubicBezTo>
                <a:cubicBezTo>
                  <a:pt x="676" y="2639"/>
                  <a:pt x="572" y="2805"/>
                  <a:pt x="531" y="2992"/>
                </a:cubicBezTo>
                <a:cubicBezTo>
                  <a:pt x="416" y="3490"/>
                  <a:pt x="302" y="3937"/>
                  <a:pt x="84" y="4394"/>
                </a:cubicBezTo>
                <a:cubicBezTo>
                  <a:pt x="42" y="4477"/>
                  <a:pt x="0" y="4581"/>
                  <a:pt x="53" y="4654"/>
                </a:cubicBezTo>
                <a:cubicBezTo>
                  <a:pt x="98" y="4723"/>
                  <a:pt x="162" y="4750"/>
                  <a:pt x="235" y="4750"/>
                </a:cubicBezTo>
                <a:cubicBezTo>
                  <a:pt x="448" y="4750"/>
                  <a:pt x="736" y="4521"/>
                  <a:pt x="852" y="4436"/>
                </a:cubicBezTo>
                <a:cubicBezTo>
                  <a:pt x="1154" y="4207"/>
                  <a:pt x="1538" y="4093"/>
                  <a:pt x="1902" y="3979"/>
                </a:cubicBezTo>
                <a:cubicBezTo>
                  <a:pt x="2115" y="3912"/>
                  <a:pt x="2332" y="3884"/>
                  <a:pt x="2550" y="3884"/>
                </a:cubicBezTo>
                <a:cubicBezTo>
                  <a:pt x="3212" y="3884"/>
                  <a:pt x="3883" y="4144"/>
                  <a:pt x="4477" y="4363"/>
                </a:cubicBezTo>
                <a:cubicBezTo>
                  <a:pt x="4516" y="4379"/>
                  <a:pt x="4563" y="4393"/>
                  <a:pt x="4606" y="4393"/>
                </a:cubicBezTo>
                <a:cubicBezTo>
                  <a:pt x="4645" y="4393"/>
                  <a:pt x="4681" y="4382"/>
                  <a:pt x="4706" y="4353"/>
                </a:cubicBezTo>
                <a:cubicBezTo>
                  <a:pt x="4737" y="4311"/>
                  <a:pt x="4737" y="4270"/>
                  <a:pt x="4737" y="4228"/>
                </a:cubicBezTo>
                <a:cubicBezTo>
                  <a:pt x="4716" y="3709"/>
                  <a:pt x="4301" y="3303"/>
                  <a:pt x="4093" y="2826"/>
                </a:cubicBezTo>
                <a:cubicBezTo>
                  <a:pt x="3771" y="2109"/>
                  <a:pt x="4062" y="1247"/>
                  <a:pt x="4238" y="520"/>
                </a:cubicBezTo>
                <a:cubicBezTo>
                  <a:pt x="4301" y="291"/>
                  <a:pt x="4374" y="104"/>
                  <a:pt x="4301" y="32"/>
                </a:cubicBezTo>
                <a:cubicBezTo>
                  <a:pt x="4280" y="11"/>
                  <a:pt x="4246" y="1"/>
                  <a:pt x="419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49" name="Google Shape;31649;p112"/>
          <p:cNvGrpSpPr/>
          <p:nvPr/>
        </p:nvGrpSpPr>
        <p:grpSpPr>
          <a:xfrm>
            <a:off x="2208354" y="604239"/>
            <a:ext cx="813775" cy="661687"/>
            <a:chOff x="6994168" y="3517029"/>
            <a:chExt cx="1155931" cy="939896"/>
          </a:xfrm>
        </p:grpSpPr>
        <p:sp>
          <p:nvSpPr>
            <p:cNvPr id="31650" name="Google Shape;31650;p112"/>
            <p:cNvSpPr/>
            <p:nvPr/>
          </p:nvSpPr>
          <p:spPr>
            <a:xfrm flipH="1">
              <a:off x="7250544" y="3609219"/>
              <a:ext cx="813718" cy="813790"/>
            </a:xfrm>
            <a:custGeom>
              <a:avLst/>
              <a:gdLst/>
              <a:ahLst/>
              <a:cxnLst/>
              <a:rect l="l" t="t" r="r" b="b"/>
              <a:pathLst>
                <a:path w="28794" h="28794" extrusionOk="0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3">
                <a:alpha val="245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1" name="Google Shape;31651;p112"/>
            <p:cNvSpPr/>
            <p:nvPr/>
          </p:nvSpPr>
          <p:spPr>
            <a:xfrm flipH="1">
              <a:off x="6994168" y="4308459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2" name="Google Shape;31652;p112"/>
            <p:cNvSpPr/>
            <p:nvPr/>
          </p:nvSpPr>
          <p:spPr>
            <a:xfrm flipH="1">
              <a:off x="7054096" y="4057329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3" name="Google Shape;31653;p112"/>
            <p:cNvSpPr/>
            <p:nvPr/>
          </p:nvSpPr>
          <p:spPr>
            <a:xfrm flipH="1">
              <a:off x="7336719" y="3695417"/>
              <a:ext cx="641386" cy="641386"/>
            </a:xfrm>
            <a:custGeom>
              <a:avLst/>
              <a:gdLst/>
              <a:ahLst/>
              <a:cxnLst/>
              <a:rect l="l" t="t" r="r" b="b"/>
              <a:pathLst>
                <a:path w="28794" h="28794" extrusionOk="0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4" name="Google Shape;31654;p112"/>
            <p:cNvSpPr/>
            <p:nvPr/>
          </p:nvSpPr>
          <p:spPr>
            <a:xfrm flipH="1">
              <a:off x="7924713" y="3843389"/>
              <a:ext cx="5279" cy="1247"/>
            </a:xfrm>
            <a:custGeom>
              <a:avLst/>
              <a:gdLst/>
              <a:ahLst/>
              <a:cxnLst/>
              <a:rect l="l" t="t" r="r" b="b"/>
              <a:pathLst>
                <a:path w="237" h="56" extrusionOk="0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5" name="Google Shape;31655;p112"/>
            <p:cNvSpPr/>
            <p:nvPr/>
          </p:nvSpPr>
          <p:spPr>
            <a:xfrm flipH="1">
              <a:off x="8074533" y="3855640"/>
              <a:ext cx="35395" cy="27465"/>
            </a:xfrm>
            <a:custGeom>
              <a:avLst/>
              <a:gdLst/>
              <a:ahLst/>
              <a:cxnLst/>
              <a:rect l="l" t="t" r="r" b="b"/>
              <a:pathLst>
                <a:path w="1589" h="1233" extrusionOk="0">
                  <a:moveTo>
                    <a:pt x="794" y="0"/>
                  </a:moveTo>
                  <a:cubicBezTo>
                    <a:pt x="1" y="0"/>
                    <a:pt x="0" y="1233"/>
                    <a:pt x="794" y="1233"/>
                  </a:cubicBezTo>
                  <a:cubicBezTo>
                    <a:pt x="1589" y="1233"/>
                    <a:pt x="1589" y="0"/>
                    <a:pt x="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6" name="Google Shape;31656;p112"/>
            <p:cNvSpPr/>
            <p:nvPr/>
          </p:nvSpPr>
          <p:spPr>
            <a:xfrm flipH="1">
              <a:off x="8124171" y="4199034"/>
              <a:ext cx="25928" cy="25950"/>
            </a:xfrm>
            <a:custGeom>
              <a:avLst/>
              <a:gdLst/>
              <a:ahLst/>
              <a:cxnLst/>
              <a:rect l="l" t="t" r="r" b="b"/>
              <a:pathLst>
                <a:path w="1164" h="1165" extrusionOk="0">
                  <a:moveTo>
                    <a:pt x="582" y="0"/>
                  </a:moveTo>
                  <a:cubicBezTo>
                    <a:pt x="265" y="9"/>
                    <a:pt x="9" y="265"/>
                    <a:pt x="0" y="583"/>
                  </a:cubicBezTo>
                  <a:lnTo>
                    <a:pt x="21" y="737"/>
                  </a:lnTo>
                  <a:cubicBezTo>
                    <a:pt x="48" y="835"/>
                    <a:pt x="100" y="923"/>
                    <a:pt x="171" y="995"/>
                  </a:cubicBezTo>
                  <a:lnTo>
                    <a:pt x="289" y="1085"/>
                  </a:lnTo>
                  <a:cubicBezTo>
                    <a:pt x="378" y="1138"/>
                    <a:pt x="479" y="1165"/>
                    <a:pt x="581" y="1165"/>
                  </a:cubicBezTo>
                  <a:cubicBezTo>
                    <a:pt x="735" y="1159"/>
                    <a:pt x="880" y="1098"/>
                    <a:pt x="993" y="995"/>
                  </a:cubicBezTo>
                  <a:cubicBezTo>
                    <a:pt x="1097" y="882"/>
                    <a:pt x="1157" y="736"/>
                    <a:pt x="1164" y="584"/>
                  </a:cubicBezTo>
                  <a:lnTo>
                    <a:pt x="1144" y="429"/>
                  </a:lnTo>
                  <a:cubicBezTo>
                    <a:pt x="1117" y="332"/>
                    <a:pt x="1064" y="243"/>
                    <a:pt x="993" y="172"/>
                  </a:cubicBezTo>
                  <a:lnTo>
                    <a:pt x="876" y="80"/>
                  </a:lnTo>
                  <a:cubicBezTo>
                    <a:pt x="787" y="29"/>
                    <a:pt x="686" y="0"/>
                    <a:pt x="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7" name="Google Shape;31657;p112"/>
            <p:cNvSpPr/>
            <p:nvPr/>
          </p:nvSpPr>
          <p:spPr>
            <a:xfrm flipH="1">
              <a:off x="7831426" y="4414937"/>
              <a:ext cx="46711" cy="41988"/>
            </a:xfrm>
            <a:custGeom>
              <a:avLst/>
              <a:gdLst/>
              <a:ahLst/>
              <a:cxnLst/>
              <a:rect l="l" t="t" r="r" b="b"/>
              <a:pathLst>
                <a:path w="2097" h="1885" extrusionOk="0">
                  <a:moveTo>
                    <a:pt x="1022" y="0"/>
                  </a:moveTo>
                  <a:cubicBezTo>
                    <a:pt x="948" y="0"/>
                    <a:pt x="874" y="12"/>
                    <a:pt x="804" y="34"/>
                  </a:cubicBezTo>
                  <a:lnTo>
                    <a:pt x="717" y="71"/>
                  </a:lnTo>
                  <a:cubicBezTo>
                    <a:pt x="701" y="77"/>
                    <a:pt x="685" y="81"/>
                    <a:pt x="670" y="85"/>
                  </a:cubicBezTo>
                  <a:lnTo>
                    <a:pt x="657" y="87"/>
                  </a:lnTo>
                  <a:cubicBezTo>
                    <a:pt x="543" y="113"/>
                    <a:pt x="439" y="167"/>
                    <a:pt x="353" y="247"/>
                  </a:cubicBezTo>
                  <a:cubicBezTo>
                    <a:pt x="286" y="285"/>
                    <a:pt x="232" y="341"/>
                    <a:pt x="192" y="407"/>
                  </a:cubicBezTo>
                  <a:cubicBezTo>
                    <a:pt x="114" y="492"/>
                    <a:pt x="58" y="597"/>
                    <a:pt x="32" y="711"/>
                  </a:cubicBezTo>
                  <a:cubicBezTo>
                    <a:pt x="22" y="790"/>
                    <a:pt x="11" y="869"/>
                    <a:pt x="1" y="948"/>
                  </a:cubicBezTo>
                  <a:cubicBezTo>
                    <a:pt x="11" y="1028"/>
                    <a:pt x="22" y="1107"/>
                    <a:pt x="32" y="1186"/>
                  </a:cubicBezTo>
                  <a:cubicBezTo>
                    <a:pt x="103" y="1406"/>
                    <a:pt x="248" y="1595"/>
                    <a:pt x="443" y="1721"/>
                  </a:cubicBezTo>
                  <a:cubicBezTo>
                    <a:pt x="532" y="1768"/>
                    <a:pt x="625" y="1807"/>
                    <a:pt x="721" y="1837"/>
                  </a:cubicBezTo>
                  <a:cubicBezTo>
                    <a:pt x="821" y="1867"/>
                    <a:pt x="932" y="1873"/>
                    <a:pt x="1035" y="1883"/>
                  </a:cubicBezTo>
                  <a:cubicBezTo>
                    <a:pt x="1041" y="1884"/>
                    <a:pt x="1048" y="1884"/>
                    <a:pt x="1054" y="1885"/>
                  </a:cubicBezTo>
                  <a:lnTo>
                    <a:pt x="1305" y="1851"/>
                  </a:lnTo>
                  <a:cubicBezTo>
                    <a:pt x="1382" y="1821"/>
                    <a:pt x="1458" y="1790"/>
                    <a:pt x="1533" y="1754"/>
                  </a:cubicBezTo>
                  <a:cubicBezTo>
                    <a:pt x="1605" y="1712"/>
                    <a:pt x="1679" y="1650"/>
                    <a:pt x="1744" y="1591"/>
                  </a:cubicBezTo>
                  <a:cubicBezTo>
                    <a:pt x="1814" y="1528"/>
                    <a:pt x="1903" y="1415"/>
                    <a:pt x="1933" y="1356"/>
                  </a:cubicBezTo>
                  <a:cubicBezTo>
                    <a:pt x="2097" y="1076"/>
                    <a:pt x="2097" y="730"/>
                    <a:pt x="1933" y="449"/>
                  </a:cubicBezTo>
                  <a:cubicBezTo>
                    <a:pt x="1771" y="173"/>
                    <a:pt x="1476" y="4"/>
                    <a:pt x="1156" y="4"/>
                  </a:cubicBezTo>
                  <a:cubicBezTo>
                    <a:pt x="1145" y="3"/>
                    <a:pt x="1134" y="3"/>
                    <a:pt x="1123" y="3"/>
                  </a:cubicBezTo>
                  <a:cubicBezTo>
                    <a:pt x="1114" y="3"/>
                    <a:pt x="1105" y="3"/>
                    <a:pt x="1096" y="3"/>
                  </a:cubicBezTo>
                  <a:cubicBezTo>
                    <a:pt x="1087" y="3"/>
                    <a:pt x="1079" y="3"/>
                    <a:pt x="1070" y="2"/>
                  </a:cubicBezTo>
                  <a:cubicBezTo>
                    <a:pt x="1054" y="1"/>
                    <a:pt x="1038" y="0"/>
                    <a:pt x="10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8" name="Google Shape;31658;p112"/>
            <p:cNvSpPr/>
            <p:nvPr/>
          </p:nvSpPr>
          <p:spPr>
            <a:xfrm flipH="1">
              <a:off x="7438045" y="4430470"/>
              <a:ext cx="19491" cy="20003"/>
            </a:xfrm>
            <a:custGeom>
              <a:avLst/>
              <a:gdLst/>
              <a:ahLst/>
              <a:cxnLst/>
              <a:rect l="l" t="t" r="r" b="b"/>
              <a:pathLst>
                <a:path w="875" h="898" extrusionOk="0">
                  <a:moveTo>
                    <a:pt x="409" y="1"/>
                  </a:moveTo>
                  <a:cubicBezTo>
                    <a:pt x="358" y="1"/>
                    <a:pt x="308" y="13"/>
                    <a:pt x="262" y="38"/>
                  </a:cubicBezTo>
                  <a:cubicBezTo>
                    <a:pt x="162" y="80"/>
                    <a:pt x="82" y="160"/>
                    <a:pt x="39" y="260"/>
                  </a:cubicBezTo>
                  <a:cubicBezTo>
                    <a:pt x="13" y="311"/>
                    <a:pt x="0" y="367"/>
                    <a:pt x="3" y="424"/>
                  </a:cubicBezTo>
                  <a:cubicBezTo>
                    <a:pt x="6" y="464"/>
                    <a:pt x="12" y="505"/>
                    <a:pt x="20" y="545"/>
                  </a:cubicBezTo>
                  <a:cubicBezTo>
                    <a:pt x="20" y="548"/>
                    <a:pt x="21" y="552"/>
                    <a:pt x="22" y="555"/>
                  </a:cubicBezTo>
                  <a:cubicBezTo>
                    <a:pt x="35" y="592"/>
                    <a:pt x="49" y="628"/>
                    <a:pt x="67" y="663"/>
                  </a:cubicBezTo>
                  <a:cubicBezTo>
                    <a:pt x="69" y="666"/>
                    <a:pt x="71" y="669"/>
                    <a:pt x="72" y="672"/>
                  </a:cubicBezTo>
                  <a:cubicBezTo>
                    <a:pt x="94" y="708"/>
                    <a:pt x="119" y="739"/>
                    <a:pt x="149" y="768"/>
                  </a:cubicBezTo>
                  <a:cubicBezTo>
                    <a:pt x="150" y="770"/>
                    <a:pt x="151" y="771"/>
                    <a:pt x="152" y="772"/>
                  </a:cubicBezTo>
                  <a:cubicBezTo>
                    <a:pt x="165" y="783"/>
                    <a:pt x="180" y="794"/>
                    <a:pt x="195" y="804"/>
                  </a:cubicBezTo>
                  <a:cubicBezTo>
                    <a:pt x="208" y="816"/>
                    <a:pt x="222" y="826"/>
                    <a:pt x="236" y="837"/>
                  </a:cubicBezTo>
                  <a:cubicBezTo>
                    <a:pt x="239" y="839"/>
                    <a:pt x="242" y="841"/>
                    <a:pt x="245" y="843"/>
                  </a:cubicBezTo>
                  <a:lnTo>
                    <a:pt x="341" y="883"/>
                  </a:lnTo>
                  <a:cubicBezTo>
                    <a:pt x="371" y="893"/>
                    <a:pt x="402" y="898"/>
                    <a:pt x="433" y="898"/>
                  </a:cubicBezTo>
                  <a:cubicBezTo>
                    <a:pt x="456" y="898"/>
                    <a:pt x="479" y="895"/>
                    <a:pt x="502" y="890"/>
                  </a:cubicBezTo>
                  <a:cubicBezTo>
                    <a:pt x="537" y="890"/>
                    <a:pt x="572" y="880"/>
                    <a:pt x="603" y="863"/>
                  </a:cubicBezTo>
                  <a:cubicBezTo>
                    <a:pt x="630" y="854"/>
                    <a:pt x="652" y="839"/>
                    <a:pt x="673" y="822"/>
                  </a:cubicBezTo>
                  <a:lnTo>
                    <a:pt x="673" y="822"/>
                  </a:lnTo>
                  <a:cubicBezTo>
                    <a:pt x="692" y="811"/>
                    <a:pt x="710" y="798"/>
                    <a:pt x="727" y="783"/>
                  </a:cubicBezTo>
                  <a:cubicBezTo>
                    <a:pt x="728" y="782"/>
                    <a:pt x="731" y="781"/>
                    <a:pt x="732" y="780"/>
                  </a:cubicBezTo>
                  <a:lnTo>
                    <a:pt x="735" y="777"/>
                  </a:lnTo>
                  <a:lnTo>
                    <a:pt x="753" y="762"/>
                  </a:lnTo>
                  <a:cubicBezTo>
                    <a:pt x="757" y="758"/>
                    <a:pt x="761" y="754"/>
                    <a:pt x="765" y="750"/>
                  </a:cubicBezTo>
                  <a:cubicBezTo>
                    <a:pt x="810" y="697"/>
                    <a:pt x="843" y="655"/>
                    <a:pt x="860" y="586"/>
                  </a:cubicBezTo>
                  <a:cubicBezTo>
                    <a:pt x="872" y="548"/>
                    <a:pt x="874" y="508"/>
                    <a:pt x="866" y="470"/>
                  </a:cubicBezTo>
                  <a:cubicBezTo>
                    <a:pt x="864" y="450"/>
                    <a:pt x="853" y="432"/>
                    <a:pt x="847" y="413"/>
                  </a:cubicBezTo>
                  <a:cubicBezTo>
                    <a:pt x="846" y="395"/>
                    <a:pt x="843" y="378"/>
                    <a:pt x="840" y="360"/>
                  </a:cubicBezTo>
                  <a:cubicBezTo>
                    <a:pt x="840" y="358"/>
                    <a:pt x="841" y="357"/>
                    <a:pt x="841" y="355"/>
                  </a:cubicBezTo>
                  <a:cubicBezTo>
                    <a:pt x="841" y="349"/>
                    <a:pt x="837" y="345"/>
                    <a:pt x="836" y="340"/>
                  </a:cubicBezTo>
                  <a:cubicBezTo>
                    <a:pt x="833" y="322"/>
                    <a:pt x="829" y="304"/>
                    <a:pt x="823" y="288"/>
                  </a:cubicBezTo>
                  <a:cubicBezTo>
                    <a:pt x="817" y="265"/>
                    <a:pt x="817" y="241"/>
                    <a:pt x="804" y="219"/>
                  </a:cubicBezTo>
                  <a:cubicBezTo>
                    <a:pt x="802" y="214"/>
                    <a:pt x="800" y="210"/>
                    <a:pt x="797" y="207"/>
                  </a:cubicBezTo>
                  <a:cubicBezTo>
                    <a:pt x="785" y="189"/>
                    <a:pt x="765" y="163"/>
                    <a:pt x="751" y="148"/>
                  </a:cubicBezTo>
                  <a:cubicBezTo>
                    <a:pt x="750" y="145"/>
                    <a:pt x="748" y="143"/>
                    <a:pt x="746" y="142"/>
                  </a:cubicBezTo>
                  <a:cubicBezTo>
                    <a:pt x="740" y="136"/>
                    <a:pt x="732" y="132"/>
                    <a:pt x="726" y="127"/>
                  </a:cubicBezTo>
                  <a:lnTo>
                    <a:pt x="725" y="125"/>
                  </a:lnTo>
                  <a:lnTo>
                    <a:pt x="639" y="59"/>
                  </a:lnTo>
                  <a:lnTo>
                    <a:pt x="537" y="16"/>
                  </a:lnTo>
                  <a:lnTo>
                    <a:pt x="426" y="1"/>
                  </a:lnTo>
                  <a:cubicBezTo>
                    <a:pt x="420" y="1"/>
                    <a:pt x="414" y="1"/>
                    <a:pt x="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9" name="Google Shape;31659;p112"/>
            <p:cNvSpPr/>
            <p:nvPr/>
          </p:nvSpPr>
          <p:spPr>
            <a:xfrm flipH="1">
              <a:off x="7225620" y="4322835"/>
              <a:ext cx="36553" cy="31475"/>
            </a:xfrm>
            <a:custGeom>
              <a:avLst/>
              <a:gdLst/>
              <a:ahLst/>
              <a:cxnLst/>
              <a:rect l="l" t="t" r="r" b="b"/>
              <a:pathLst>
                <a:path w="1641" h="1413" extrusionOk="0">
                  <a:moveTo>
                    <a:pt x="912" y="1"/>
                  </a:moveTo>
                  <a:cubicBezTo>
                    <a:pt x="908" y="1"/>
                    <a:pt x="904" y="1"/>
                    <a:pt x="899" y="1"/>
                  </a:cubicBezTo>
                  <a:lnTo>
                    <a:pt x="854" y="2"/>
                  </a:lnTo>
                  <a:cubicBezTo>
                    <a:pt x="329" y="2"/>
                    <a:pt x="0" y="573"/>
                    <a:pt x="266" y="1027"/>
                  </a:cubicBezTo>
                  <a:lnTo>
                    <a:pt x="291" y="1063"/>
                  </a:lnTo>
                  <a:cubicBezTo>
                    <a:pt x="417" y="1279"/>
                    <a:pt x="650" y="1412"/>
                    <a:pt x="900" y="1412"/>
                  </a:cubicBezTo>
                  <a:lnTo>
                    <a:pt x="906" y="1412"/>
                  </a:lnTo>
                  <a:cubicBezTo>
                    <a:pt x="1156" y="1412"/>
                    <a:pt x="1387" y="1280"/>
                    <a:pt x="1512" y="1064"/>
                  </a:cubicBezTo>
                  <a:cubicBezTo>
                    <a:pt x="1637" y="850"/>
                    <a:pt x="1641" y="570"/>
                    <a:pt x="1512" y="355"/>
                  </a:cubicBezTo>
                  <a:lnTo>
                    <a:pt x="1509" y="350"/>
                  </a:lnTo>
                  <a:cubicBezTo>
                    <a:pt x="1385" y="145"/>
                    <a:pt x="1157" y="1"/>
                    <a:pt x="9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0" name="Google Shape;31660;p112"/>
            <p:cNvSpPr/>
            <p:nvPr/>
          </p:nvSpPr>
          <p:spPr>
            <a:xfrm flipH="1">
              <a:off x="7219985" y="3699072"/>
              <a:ext cx="47847" cy="42946"/>
            </a:xfrm>
            <a:custGeom>
              <a:avLst/>
              <a:gdLst/>
              <a:ahLst/>
              <a:cxnLst/>
              <a:rect l="l" t="t" r="r" b="b"/>
              <a:pathLst>
                <a:path w="2148" h="1928" extrusionOk="0">
                  <a:moveTo>
                    <a:pt x="468" y="1793"/>
                  </a:moveTo>
                  <a:lnTo>
                    <a:pt x="468" y="1793"/>
                  </a:lnTo>
                  <a:cubicBezTo>
                    <a:pt x="468" y="1793"/>
                    <a:pt x="468" y="1793"/>
                    <a:pt x="469" y="1793"/>
                  </a:cubicBezTo>
                  <a:lnTo>
                    <a:pt x="468" y="1793"/>
                  </a:lnTo>
                  <a:lnTo>
                    <a:pt x="468" y="1793"/>
                  </a:lnTo>
                  <a:cubicBezTo>
                    <a:pt x="468" y="1793"/>
                    <a:pt x="468" y="1793"/>
                    <a:pt x="468" y="1793"/>
                  </a:cubicBezTo>
                  <a:close/>
                  <a:moveTo>
                    <a:pt x="1273" y="1"/>
                  </a:moveTo>
                  <a:cubicBezTo>
                    <a:pt x="1224" y="1"/>
                    <a:pt x="1174" y="6"/>
                    <a:pt x="1125" y="17"/>
                  </a:cubicBezTo>
                  <a:cubicBezTo>
                    <a:pt x="1056" y="21"/>
                    <a:pt x="988" y="36"/>
                    <a:pt x="923" y="62"/>
                  </a:cubicBezTo>
                  <a:cubicBezTo>
                    <a:pt x="881" y="62"/>
                    <a:pt x="838" y="67"/>
                    <a:pt x="796" y="77"/>
                  </a:cubicBezTo>
                  <a:cubicBezTo>
                    <a:pt x="736" y="90"/>
                    <a:pt x="680" y="113"/>
                    <a:pt x="628" y="144"/>
                  </a:cubicBezTo>
                  <a:cubicBezTo>
                    <a:pt x="617" y="149"/>
                    <a:pt x="609" y="158"/>
                    <a:pt x="598" y="165"/>
                  </a:cubicBezTo>
                  <a:cubicBezTo>
                    <a:pt x="580" y="172"/>
                    <a:pt x="561" y="179"/>
                    <a:pt x="544" y="188"/>
                  </a:cubicBezTo>
                  <a:cubicBezTo>
                    <a:pt x="521" y="196"/>
                    <a:pt x="498" y="204"/>
                    <a:pt x="475" y="216"/>
                  </a:cubicBezTo>
                  <a:cubicBezTo>
                    <a:pt x="465" y="220"/>
                    <a:pt x="455" y="225"/>
                    <a:pt x="446" y="231"/>
                  </a:cubicBezTo>
                  <a:cubicBezTo>
                    <a:pt x="426" y="245"/>
                    <a:pt x="406" y="260"/>
                    <a:pt x="387" y="275"/>
                  </a:cubicBezTo>
                  <a:cubicBezTo>
                    <a:pt x="329" y="320"/>
                    <a:pt x="335" y="313"/>
                    <a:pt x="307" y="350"/>
                  </a:cubicBezTo>
                  <a:lnTo>
                    <a:pt x="266" y="382"/>
                  </a:lnTo>
                  <a:cubicBezTo>
                    <a:pt x="159" y="489"/>
                    <a:pt x="82" y="620"/>
                    <a:pt x="42" y="766"/>
                  </a:cubicBezTo>
                  <a:cubicBezTo>
                    <a:pt x="0" y="917"/>
                    <a:pt x="0" y="1077"/>
                    <a:pt x="42" y="1229"/>
                  </a:cubicBezTo>
                  <a:cubicBezTo>
                    <a:pt x="43" y="1233"/>
                    <a:pt x="45" y="1238"/>
                    <a:pt x="47" y="1242"/>
                  </a:cubicBezTo>
                  <a:cubicBezTo>
                    <a:pt x="61" y="1281"/>
                    <a:pt x="120" y="1425"/>
                    <a:pt x="138" y="1460"/>
                  </a:cubicBezTo>
                  <a:lnTo>
                    <a:pt x="143" y="1468"/>
                  </a:lnTo>
                  <a:lnTo>
                    <a:pt x="285" y="1651"/>
                  </a:lnTo>
                  <a:lnTo>
                    <a:pt x="468" y="1793"/>
                  </a:lnTo>
                  <a:lnTo>
                    <a:pt x="468" y="1793"/>
                  </a:lnTo>
                  <a:cubicBezTo>
                    <a:pt x="472" y="1794"/>
                    <a:pt x="622" y="1871"/>
                    <a:pt x="696" y="1887"/>
                  </a:cubicBezTo>
                  <a:cubicBezTo>
                    <a:pt x="742" y="1898"/>
                    <a:pt x="794" y="1902"/>
                    <a:pt x="839" y="1908"/>
                  </a:cubicBezTo>
                  <a:cubicBezTo>
                    <a:pt x="888" y="1914"/>
                    <a:pt x="946" y="1927"/>
                    <a:pt x="999" y="1927"/>
                  </a:cubicBezTo>
                  <a:cubicBezTo>
                    <a:pt x="1003" y="1927"/>
                    <a:pt x="1007" y="1927"/>
                    <a:pt x="1010" y="1927"/>
                  </a:cubicBezTo>
                  <a:cubicBezTo>
                    <a:pt x="1020" y="1927"/>
                    <a:pt x="1029" y="1926"/>
                    <a:pt x="1037" y="1925"/>
                  </a:cubicBezTo>
                  <a:cubicBezTo>
                    <a:pt x="1126" y="1916"/>
                    <a:pt x="1218" y="1905"/>
                    <a:pt x="1305" y="1888"/>
                  </a:cubicBezTo>
                  <a:cubicBezTo>
                    <a:pt x="1314" y="1886"/>
                    <a:pt x="1324" y="1884"/>
                    <a:pt x="1332" y="1882"/>
                  </a:cubicBezTo>
                  <a:lnTo>
                    <a:pt x="1340" y="1880"/>
                  </a:lnTo>
                  <a:lnTo>
                    <a:pt x="1559" y="1787"/>
                  </a:lnTo>
                  <a:cubicBezTo>
                    <a:pt x="1563" y="1785"/>
                    <a:pt x="1567" y="1783"/>
                    <a:pt x="1572" y="1781"/>
                  </a:cubicBezTo>
                  <a:cubicBezTo>
                    <a:pt x="1580" y="1776"/>
                    <a:pt x="1587" y="1770"/>
                    <a:pt x="1595" y="1765"/>
                  </a:cubicBezTo>
                  <a:cubicBezTo>
                    <a:pt x="1663" y="1716"/>
                    <a:pt x="1732" y="1663"/>
                    <a:pt x="1796" y="1609"/>
                  </a:cubicBezTo>
                  <a:cubicBezTo>
                    <a:pt x="1812" y="1597"/>
                    <a:pt x="1827" y="1583"/>
                    <a:pt x="1840" y="1569"/>
                  </a:cubicBezTo>
                  <a:cubicBezTo>
                    <a:pt x="1904" y="1500"/>
                    <a:pt x="1958" y="1420"/>
                    <a:pt x="2015" y="1346"/>
                  </a:cubicBezTo>
                  <a:lnTo>
                    <a:pt x="2105" y="1133"/>
                  </a:lnTo>
                  <a:cubicBezTo>
                    <a:pt x="2142" y="1018"/>
                    <a:pt x="2148" y="894"/>
                    <a:pt x="2121" y="776"/>
                  </a:cubicBezTo>
                  <a:cubicBezTo>
                    <a:pt x="2121" y="697"/>
                    <a:pt x="2101" y="619"/>
                    <a:pt x="2061" y="550"/>
                  </a:cubicBezTo>
                  <a:cubicBezTo>
                    <a:pt x="2025" y="441"/>
                    <a:pt x="1962" y="341"/>
                    <a:pt x="1876" y="263"/>
                  </a:cubicBezTo>
                  <a:lnTo>
                    <a:pt x="1695" y="124"/>
                  </a:lnTo>
                  <a:lnTo>
                    <a:pt x="1482" y="34"/>
                  </a:lnTo>
                  <a:cubicBezTo>
                    <a:pt x="1414" y="12"/>
                    <a:pt x="1344" y="1"/>
                    <a:pt x="1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1" name="Google Shape;31661;p112"/>
            <p:cNvSpPr/>
            <p:nvPr/>
          </p:nvSpPr>
          <p:spPr>
            <a:xfrm flipH="1">
              <a:off x="7469817" y="3558875"/>
              <a:ext cx="23946" cy="23701"/>
            </a:xfrm>
            <a:custGeom>
              <a:avLst/>
              <a:gdLst/>
              <a:ahLst/>
              <a:cxnLst/>
              <a:rect l="l" t="t" r="r" b="b"/>
              <a:pathLst>
                <a:path w="1075" h="1064" extrusionOk="0">
                  <a:moveTo>
                    <a:pt x="513" y="0"/>
                  </a:moveTo>
                  <a:cubicBezTo>
                    <a:pt x="510" y="0"/>
                    <a:pt x="382" y="17"/>
                    <a:pt x="379" y="18"/>
                  </a:cubicBezTo>
                  <a:lnTo>
                    <a:pt x="378" y="18"/>
                  </a:lnTo>
                  <a:lnTo>
                    <a:pt x="375" y="19"/>
                  </a:lnTo>
                  <a:cubicBezTo>
                    <a:pt x="374" y="19"/>
                    <a:pt x="257" y="68"/>
                    <a:pt x="255" y="69"/>
                  </a:cubicBezTo>
                  <a:lnTo>
                    <a:pt x="254" y="69"/>
                  </a:lnTo>
                  <a:lnTo>
                    <a:pt x="152" y="148"/>
                  </a:lnTo>
                  <a:cubicBezTo>
                    <a:pt x="105" y="192"/>
                    <a:pt x="70" y="247"/>
                    <a:pt x="50" y="309"/>
                  </a:cubicBezTo>
                  <a:cubicBezTo>
                    <a:pt x="27" y="347"/>
                    <a:pt x="15" y="390"/>
                    <a:pt x="15" y="434"/>
                  </a:cubicBezTo>
                  <a:cubicBezTo>
                    <a:pt x="1" y="501"/>
                    <a:pt x="4" y="569"/>
                    <a:pt x="25" y="634"/>
                  </a:cubicBezTo>
                  <a:cubicBezTo>
                    <a:pt x="32" y="652"/>
                    <a:pt x="39" y="669"/>
                    <a:pt x="47" y="688"/>
                  </a:cubicBezTo>
                  <a:cubicBezTo>
                    <a:pt x="56" y="731"/>
                    <a:pt x="72" y="773"/>
                    <a:pt x="96" y="810"/>
                  </a:cubicBezTo>
                  <a:lnTo>
                    <a:pt x="174" y="912"/>
                  </a:lnTo>
                  <a:cubicBezTo>
                    <a:pt x="235" y="972"/>
                    <a:pt x="311" y="1017"/>
                    <a:pt x="394" y="1040"/>
                  </a:cubicBezTo>
                  <a:lnTo>
                    <a:pt x="408" y="1044"/>
                  </a:lnTo>
                  <a:lnTo>
                    <a:pt x="415" y="1045"/>
                  </a:lnTo>
                  <a:cubicBezTo>
                    <a:pt x="454" y="1057"/>
                    <a:pt x="495" y="1063"/>
                    <a:pt x="536" y="1063"/>
                  </a:cubicBezTo>
                  <a:cubicBezTo>
                    <a:pt x="564" y="1063"/>
                    <a:pt x="593" y="1060"/>
                    <a:pt x="622" y="1054"/>
                  </a:cubicBezTo>
                  <a:cubicBezTo>
                    <a:pt x="646" y="1054"/>
                    <a:pt x="670" y="1051"/>
                    <a:pt x="693" y="1044"/>
                  </a:cubicBezTo>
                  <a:lnTo>
                    <a:pt x="816" y="991"/>
                  </a:lnTo>
                  <a:cubicBezTo>
                    <a:pt x="856" y="969"/>
                    <a:pt x="891" y="942"/>
                    <a:pt x="923" y="909"/>
                  </a:cubicBezTo>
                  <a:cubicBezTo>
                    <a:pt x="1016" y="808"/>
                    <a:pt x="1069" y="679"/>
                    <a:pt x="1074" y="542"/>
                  </a:cubicBezTo>
                  <a:lnTo>
                    <a:pt x="1055" y="404"/>
                  </a:lnTo>
                  <a:cubicBezTo>
                    <a:pt x="1032" y="318"/>
                    <a:pt x="986" y="239"/>
                    <a:pt x="923" y="175"/>
                  </a:cubicBezTo>
                  <a:cubicBezTo>
                    <a:pt x="883" y="141"/>
                    <a:pt x="842" y="109"/>
                    <a:pt x="800" y="81"/>
                  </a:cubicBezTo>
                  <a:cubicBezTo>
                    <a:pt x="797" y="79"/>
                    <a:pt x="794" y="77"/>
                    <a:pt x="791" y="74"/>
                  </a:cubicBezTo>
                  <a:cubicBezTo>
                    <a:pt x="749" y="55"/>
                    <a:pt x="706" y="36"/>
                    <a:pt x="663" y="20"/>
                  </a:cubicBezTo>
                  <a:cubicBezTo>
                    <a:pt x="660" y="19"/>
                    <a:pt x="658" y="19"/>
                    <a:pt x="656" y="18"/>
                  </a:cubicBezTo>
                  <a:lnTo>
                    <a:pt x="653" y="18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2" name="Google Shape;31662;p112"/>
            <p:cNvSpPr/>
            <p:nvPr/>
          </p:nvSpPr>
          <p:spPr>
            <a:xfrm flipH="1">
              <a:off x="7733096" y="3517029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63" name="Google Shape;31663;p112"/>
          <p:cNvGrpSpPr/>
          <p:nvPr/>
        </p:nvGrpSpPr>
        <p:grpSpPr>
          <a:xfrm>
            <a:off x="167050" y="3517034"/>
            <a:ext cx="2918991" cy="1561315"/>
            <a:chOff x="167050" y="3517034"/>
            <a:chExt cx="2918991" cy="1561315"/>
          </a:xfrm>
        </p:grpSpPr>
        <p:sp>
          <p:nvSpPr>
            <p:cNvPr id="31664" name="Google Shape;31664;p112"/>
            <p:cNvSpPr/>
            <p:nvPr/>
          </p:nvSpPr>
          <p:spPr>
            <a:xfrm flipH="1">
              <a:off x="1054388" y="4224983"/>
              <a:ext cx="137971" cy="83485"/>
            </a:xfrm>
            <a:custGeom>
              <a:avLst/>
              <a:gdLst/>
              <a:ahLst/>
              <a:cxnLst/>
              <a:rect l="l" t="t" r="r" b="b"/>
              <a:pathLst>
                <a:path w="10881" h="6584" extrusionOk="0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5" name="Google Shape;31665;p112"/>
            <p:cNvSpPr/>
            <p:nvPr/>
          </p:nvSpPr>
          <p:spPr>
            <a:xfrm flipH="1">
              <a:off x="1192343" y="4456922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6" name="Google Shape;31666;p112"/>
            <p:cNvSpPr/>
            <p:nvPr/>
          </p:nvSpPr>
          <p:spPr>
            <a:xfrm flipH="1">
              <a:off x="1093338" y="402117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7" name="Google Shape;31667;p112"/>
            <p:cNvSpPr/>
            <p:nvPr/>
          </p:nvSpPr>
          <p:spPr>
            <a:xfrm flipH="1">
              <a:off x="881533" y="4368667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8" name="Google Shape;31668;p112"/>
            <p:cNvSpPr/>
            <p:nvPr/>
          </p:nvSpPr>
          <p:spPr>
            <a:xfrm flipH="1">
              <a:off x="713217" y="4081373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9" name="Google Shape;31669;p112"/>
            <p:cNvSpPr/>
            <p:nvPr/>
          </p:nvSpPr>
          <p:spPr>
            <a:xfrm flipH="1">
              <a:off x="1419988" y="4236609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0" name="Google Shape;31670;p112"/>
            <p:cNvSpPr/>
            <p:nvPr/>
          </p:nvSpPr>
          <p:spPr>
            <a:xfrm flipH="1">
              <a:off x="1690104" y="4466105"/>
              <a:ext cx="69284" cy="41831"/>
            </a:xfrm>
            <a:custGeom>
              <a:avLst/>
              <a:gdLst/>
              <a:ahLst/>
              <a:cxnLst/>
              <a:rect l="l" t="t" r="r" b="b"/>
              <a:pathLst>
                <a:path w="5464" h="3299" extrusionOk="0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1" name="Google Shape;31671;p112"/>
            <p:cNvSpPr/>
            <p:nvPr/>
          </p:nvSpPr>
          <p:spPr>
            <a:xfrm flipH="1">
              <a:off x="505677" y="3672491"/>
              <a:ext cx="69309" cy="4197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2" name="Google Shape;31672;p112"/>
            <p:cNvSpPr/>
            <p:nvPr/>
          </p:nvSpPr>
          <p:spPr>
            <a:xfrm flipH="1">
              <a:off x="388694" y="3923842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3" name="Google Shape;31673;p112"/>
            <p:cNvSpPr/>
            <p:nvPr/>
          </p:nvSpPr>
          <p:spPr>
            <a:xfrm flipH="1">
              <a:off x="167050" y="3517034"/>
              <a:ext cx="60065" cy="60230"/>
            </a:xfrm>
            <a:custGeom>
              <a:avLst/>
              <a:gdLst/>
              <a:ahLst/>
              <a:cxnLst/>
              <a:rect l="l" t="t" r="r" b="b"/>
              <a:pathLst>
                <a:path w="4737" h="4750" extrusionOk="0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4" name="Google Shape;31674;p112"/>
            <p:cNvSpPr/>
            <p:nvPr/>
          </p:nvSpPr>
          <p:spPr>
            <a:xfrm flipH="1">
              <a:off x="505679" y="4410492"/>
              <a:ext cx="69284" cy="41831"/>
            </a:xfrm>
            <a:custGeom>
              <a:avLst/>
              <a:gdLst/>
              <a:ahLst/>
              <a:cxnLst/>
              <a:rect l="l" t="t" r="r" b="b"/>
              <a:pathLst>
                <a:path w="5464" h="3299" extrusionOk="0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5" name="Google Shape;31675;p112"/>
            <p:cNvSpPr/>
            <p:nvPr/>
          </p:nvSpPr>
          <p:spPr>
            <a:xfrm flipH="1">
              <a:off x="167051" y="408137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6" name="Google Shape;31676;p112"/>
            <p:cNvSpPr/>
            <p:nvPr/>
          </p:nvSpPr>
          <p:spPr>
            <a:xfrm flipH="1">
              <a:off x="1478563" y="4672533"/>
              <a:ext cx="137971" cy="83485"/>
            </a:xfrm>
            <a:custGeom>
              <a:avLst/>
              <a:gdLst/>
              <a:ahLst/>
              <a:cxnLst/>
              <a:rect l="l" t="t" r="r" b="b"/>
              <a:pathLst>
                <a:path w="10881" h="6584" extrusionOk="0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7" name="Google Shape;31677;p112"/>
            <p:cNvSpPr/>
            <p:nvPr/>
          </p:nvSpPr>
          <p:spPr>
            <a:xfrm flipH="1">
              <a:off x="1894351" y="468416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8" name="Google Shape;31678;p112"/>
            <p:cNvSpPr/>
            <p:nvPr/>
          </p:nvSpPr>
          <p:spPr>
            <a:xfrm flipH="1">
              <a:off x="886144" y="4684130"/>
              <a:ext cx="60065" cy="60281"/>
            </a:xfrm>
            <a:custGeom>
              <a:avLst/>
              <a:gdLst/>
              <a:ahLst/>
              <a:cxnLst/>
              <a:rect l="l" t="t" r="r" b="b"/>
              <a:pathLst>
                <a:path w="4737" h="4754" extrusionOk="0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9" name="Google Shape;31679;p112"/>
            <p:cNvSpPr/>
            <p:nvPr/>
          </p:nvSpPr>
          <p:spPr>
            <a:xfrm flipH="1">
              <a:off x="1140683" y="4756017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0" name="Google Shape;31680;p112"/>
            <p:cNvSpPr/>
            <p:nvPr/>
          </p:nvSpPr>
          <p:spPr>
            <a:xfrm flipH="1">
              <a:off x="1252268" y="3792672"/>
              <a:ext cx="59938" cy="60205"/>
            </a:xfrm>
            <a:custGeom>
              <a:avLst/>
              <a:gdLst/>
              <a:ahLst/>
              <a:cxnLst/>
              <a:rect l="l" t="t" r="r" b="b"/>
              <a:pathLst>
                <a:path w="4727" h="4748" extrusionOk="0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1" name="Google Shape;31681;p112"/>
            <p:cNvSpPr/>
            <p:nvPr/>
          </p:nvSpPr>
          <p:spPr>
            <a:xfrm flipH="1">
              <a:off x="388692" y="4797060"/>
              <a:ext cx="237611" cy="143601"/>
            </a:xfrm>
            <a:custGeom>
              <a:avLst/>
              <a:gdLst/>
              <a:ahLst/>
              <a:cxnLst/>
              <a:rect l="l" t="t" r="r" b="b"/>
              <a:pathLst>
                <a:path w="18739" h="11325" extrusionOk="0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2" name="Google Shape;31682;p112"/>
            <p:cNvSpPr/>
            <p:nvPr/>
          </p:nvSpPr>
          <p:spPr>
            <a:xfrm flipH="1">
              <a:off x="1894351" y="4081378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3" name="Google Shape;31683;p112"/>
            <p:cNvSpPr/>
            <p:nvPr/>
          </p:nvSpPr>
          <p:spPr>
            <a:xfrm flipH="1">
              <a:off x="1512889" y="5036378"/>
              <a:ext cx="69309" cy="41971"/>
            </a:xfrm>
            <a:custGeom>
              <a:avLst/>
              <a:gdLst/>
              <a:ahLst/>
              <a:cxnLst/>
              <a:rect l="l" t="t" r="r" b="b"/>
              <a:pathLst>
                <a:path w="5466" h="3310" extrusionOk="0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4" name="Google Shape;31684;p112"/>
            <p:cNvSpPr/>
            <p:nvPr/>
          </p:nvSpPr>
          <p:spPr>
            <a:xfrm flipH="1">
              <a:off x="2486801" y="4578466"/>
              <a:ext cx="60065" cy="60205"/>
            </a:xfrm>
            <a:custGeom>
              <a:avLst/>
              <a:gdLst/>
              <a:ahLst/>
              <a:cxnLst/>
              <a:rect l="l" t="t" r="r" b="b"/>
              <a:pathLst>
                <a:path w="4737" h="4748" extrusionOk="0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5" name="Google Shape;31685;p112"/>
            <p:cNvSpPr/>
            <p:nvPr/>
          </p:nvSpPr>
          <p:spPr>
            <a:xfrm flipH="1">
              <a:off x="3016758" y="4940642"/>
              <a:ext cx="69284" cy="41844"/>
            </a:xfrm>
            <a:custGeom>
              <a:avLst/>
              <a:gdLst/>
              <a:ahLst/>
              <a:cxnLst/>
              <a:rect l="l" t="t" r="r" b="b"/>
              <a:pathLst>
                <a:path w="5464" h="3300" extrusionOk="0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86" name="Google Shape;31686;p112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31687" name="Google Shape;31687;p112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31688" name="Google Shape;31688;p112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89" name="Google Shape;31689;p112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31690" name="Google Shape;31690;p112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31691" name="Google Shape;31691;p112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92" name="Google Shape;31692;p112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93" name="Google Shape;31693;p112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94" name="Google Shape;31694;p112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31695" name="Google Shape;31695;p112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31696" name="Google Shape;31696;p112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7" name="Google Shape;31697;p112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8" name="Google Shape;31698;p112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9" name="Google Shape;31699;p112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0" name="Google Shape;31700;p112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1701" name="Google Shape;31701;p112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702" name="Google Shape;31702;p112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400"/>
                                        <p:tgtEl>
                                          <p:spTgt spid="31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4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4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00"/>
                                        <p:tgtEl>
                                          <p:spTgt spid="316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6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1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6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1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D986D12-12D4-5993-AFE3-A36663FEF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S" dirty="0"/>
              <a:t>Most Habitable Planets Found</a:t>
            </a:r>
            <a:endParaRPr lang="en-GB" dirty="0"/>
          </a:p>
        </p:txBody>
      </p:sp>
      <p:pic>
        <p:nvPicPr>
          <p:cNvPr id="16" name="Picture 15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ACF53F33-2B9B-CA72-4466-CA74D0D82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603" y="1475807"/>
            <a:ext cx="7681939" cy="2375158"/>
          </a:xfrm>
          <a:prstGeom prst="rect">
            <a:avLst/>
          </a:prstGeom>
        </p:spPr>
      </p:pic>
      <p:pic>
        <p:nvPicPr>
          <p:cNvPr id="18" name="Picture 17" descr="A planet with a black background&#10;&#10;Description automatically generated">
            <a:extLst>
              <a:ext uri="{FF2B5EF4-FFF2-40B4-BE49-F238E27FC236}">
                <a16:creationId xmlns:a16="http://schemas.microsoft.com/office/drawing/2014/main" id="{C675FAF5-004B-F3B9-F5C0-84945FD49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8449"/>
            <a:ext cx="4237189" cy="3560793"/>
          </a:xfrm>
          <a:prstGeom prst="rect">
            <a:avLst/>
          </a:prstGeom>
        </p:spPr>
      </p:pic>
      <p:pic>
        <p:nvPicPr>
          <p:cNvPr id="20" name="Picture 19" descr="A planet with a yellow and white striped surface&#10;&#10;Description automatically generated">
            <a:extLst>
              <a:ext uri="{FF2B5EF4-FFF2-40B4-BE49-F238E27FC236}">
                <a16:creationId xmlns:a16="http://schemas.microsoft.com/office/drawing/2014/main" id="{7F3CE69D-08AA-1269-AC51-10580F59CE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2564" y="2010156"/>
            <a:ext cx="2375159" cy="2375159"/>
          </a:xfrm>
          <a:prstGeom prst="rect">
            <a:avLst/>
          </a:prstGeom>
        </p:spPr>
      </p:pic>
      <p:sp>
        <p:nvSpPr>
          <p:cNvPr id="21" name="Google Shape;27575;p93">
            <a:extLst>
              <a:ext uri="{FF2B5EF4-FFF2-40B4-BE49-F238E27FC236}">
                <a16:creationId xmlns:a16="http://schemas.microsoft.com/office/drawing/2014/main" id="{BED9D4BB-9207-5B67-9761-D6E7A6EA9DED}"/>
              </a:ext>
            </a:extLst>
          </p:cNvPr>
          <p:cNvSpPr txBox="1">
            <a:spLocks/>
          </p:cNvSpPr>
          <p:nvPr/>
        </p:nvSpPr>
        <p:spPr>
          <a:xfrm>
            <a:off x="1482226" y="4548140"/>
            <a:ext cx="17493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spcAft>
                <a:spcPts val="1600"/>
              </a:spcAft>
              <a:buNone/>
            </a:pPr>
            <a:r>
              <a:rPr lang="en-GB" dirty="0"/>
              <a:t>HD 209458 b</a:t>
            </a:r>
          </a:p>
        </p:txBody>
      </p:sp>
      <p:cxnSp>
        <p:nvCxnSpPr>
          <p:cNvPr id="22" name="Google Shape;27587;p93">
            <a:extLst>
              <a:ext uri="{FF2B5EF4-FFF2-40B4-BE49-F238E27FC236}">
                <a16:creationId xmlns:a16="http://schemas.microsoft.com/office/drawing/2014/main" id="{77F20EBC-C101-828E-6A06-BF88B9601788}"/>
              </a:ext>
            </a:extLst>
          </p:cNvPr>
          <p:cNvCxnSpPr/>
          <p:nvPr/>
        </p:nvCxnSpPr>
        <p:spPr>
          <a:xfrm>
            <a:off x="1485526" y="4861040"/>
            <a:ext cx="1746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7575;p93">
            <a:extLst>
              <a:ext uri="{FF2B5EF4-FFF2-40B4-BE49-F238E27FC236}">
                <a16:creationId xmlns:a16="http://schemas.microsoft.com/office/drawing/2014/main" id="{9B7C5FB4-CBC9-3D34-6190-7F45FF3D873C}"/>
              </a:ext>
            </a:extLst>
          </p:cNvPr>
          <p:cNvSpPr txBox="1">
            <a:spLocks/>
          </p:cNvSpPr>
          <p:nvPr/>
        </p:nvSpPr>
        <p:spPr>
          <a:xfrm>
            <a:off x="5658958" y="4544063"/>
            <a:ext cx="17493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spcAft>
                <a:spcPts val="1600"/>
              </a:spcAft>
              <a:buNone/>
            </a:pPr>
            <a:r>
              <a:rPr lang="en-AS" dirty="0"/>
              <a:t>TOI-270 d</a:t>
            </a:r>
            <a:endParaRPr lang="en-GB" dirty="0"/>
          </a:p>
        </p:txBody>
      </p:sp>
      <p:cxnSp>
        <p:nvCxnSpPr>
          <p:cNvPr id="24" name="Google Shape;27587;p93">
            <a:extLst>
              <a:ext uri="{FF2B5EF4-FFF2-40B4-BE49-F238E27FC236}">
                <a16:creationId xmlns:a16="http://schemas.microsoft.com/office/drawing/2014/main" id="{D8A3A5E8-4992-AE52-EB1E-159E54D33D86}"/>
              </a:ext>
            </a:extLst>
          </p:cNvPr>
          <p:cNvCxnSpPr/>
          <p:nvPr/>
        </p:nvCxnSpPr>
        <p:spPr>
          <a:xfrm>
            <a:off x="5662258" y="4856963"/>
            <a:ext cx="1746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07837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55" name="Google Shape;27255;p89"/>
          <p:cNvGrpSpPr/>
          <p:nvPr/>
        </p:nvGrpSpPr>
        <p:grpSpPr>
          <a:xfrm rot="-435006">
            <a:off x="514210" y="789406"/>
            <a:ext cx="7908342" cy="3083878"/>
            <a:chOff x="484843" y="705271"/>
            <a:chExt cx="7908380" cy="3083893"/>
          </a:xfrm>
        </p:grpSpPr>
        <p:sp>
          <p:nvSpPr>
            <p:cNvPr id="27256" name="Google Shape;27256;p89"/>
            <p:cNvSpPr/>
            <p:nvPr/>
          </p:nvSpPr>
          <p:spPr>
            <a:xfrm>
              <a:off x="1051325" y="1296000"/>
              <a:ext cx="6757912" cy="2217000"/>
            </a:xfrm>
            <a:custGeom>
              <a:avLst/>
              <a:gdLst/>
              <a:ahLst/>
              <a:cxnLst/>
              <a:rect l="l" t="t" r="r" b="b"/>
              <a:pathLst>
                <a:path w="319939" h="88680" extrusionOk="0">
                  <a:moveTo>
                    <a:pt x="0" y="734"/>
                  </a:moveTo>
                  <a:cubicBezTo>
                    <a:pt x="19011" y="-1642"/>
                    <a:pt x="43155" y="1616"/>
                    <a:pt x="55287" y="16444"/>
                  </a:cubicBezTo>
                  <a:cubicBezTo>
                    <a:pt x="73066" y="38173"/>
                    <a:pt x="73770" y="79184"/>
                    <a:pt x="100604" y="87441"/>
                  </a:cubicBezTo>
                  <a:cubicBezTo>
                    <a:pt x="116682" y="92388"/>
                    <a:pt x="133896" y="80462"/>
                    <a:pt x="148942" y="72939"/>
                  </a:cubicBezTo>
                  <a:cubicBezTo>
                    <a:pt x="162508" y="66156"/>
                    <a:pt x="177889" y="62194"/>
                    <a:pt x="193051" y="61761"/>
                  </a:cubicBezTo>
                  <a:cubicBezTo>
                    <a:pt x="214375" y="61152"/>
                    <a:pt x="235101" y="69409"/>
                    <a:pt x="255588" y="75356"/>
                  </a:cubicBezTo>
                  <a:cubicBezTo>
                    <a:pt x="276464" y="81416"/>
                    <a:pt x="298201" y="85930"/>
                    <a:pt x="319939" y="85930"/>
                  </a:cubicBezTo>
                </a:path>
              </a:pathLst>
            </a:custGeom>
            <a:noFill/>
            <a:ln w="19050" cap="flat" cmpd="sng">
              <a:solidFill>
                <a:srgbClr val="FFD69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GB"/>
            </a:p>
          </p:txBody>
        </p:sp>
        <p:grpSp>
          <p:nvGrpSpPr>
            <p:cNvPr id="27257" name="Google Shape;27257;p89"/>
            <p:cNvGrpSpPr/>
            <p:nvPr/>
          </p:nvGrpSpPr>
          <p:grpSpPr>
            <a:xfrm rot="-10242038">
              <a:off x="548587" y="755243"/>
              <a:ext cx="687205" cy="844836"/>
              <a:chOff x="5835100" y="1235925"/>
              <a:chExt cx="687175" cy="844800"/>
            </a:xfrm>
          </p:grpSpPr>
          <p:sp>
            <p:nvSpPr>
              <p:cNvPr id="27258" name="Google Shape;27258;p89"/>
              <p:cNvSpPr/>
              <p:nvPr/>
            </p:nvSpPr>
            <p:spPr>
              <a:xfrm>
                <a:off x="5901800" y="1460300"/>
                <a:ext cx="432850" cy="362750"/>
              </a:xfrm>
              <a:custGeom>
                <a:avLst/>
                <a:gdLst/>
                <a:ahLst/>
                <a:cxnLst/>
                <a:rect l="l" t="t" r="r" b="b"/>
                <a:pathLst>
                  <a:path w="17314" h="14510" extrusionOk="0">
                    <a:moveTo>
                      <a:pt x="4503" y="0"/>
                    </a:moveTo>
                    <a:cubicBezTo>
                      <a:pt x="3783" y="0"/>
                      <a:pt x="3090" y="354"/>
                      <a:pt x="2703" y="999"/>
                    </a:cubicBezTo>
                    <a:lnTo>
                      <a:pt x="635" y="4302"/>
                    </a:lnTo>
                    <a:cubicBezTo>
                      <a:pt x="1" y="5303"/>
                      <a:pt x="301" y="6670"/>
                      <a:pt x="1335" y="7304"/>
                    </a:cubicBezTo>
                    <a:lnTo>
                      <a:pt x="12977" y="14509"/>
                    </a:lnTo>
                    <a:lnTo>
                      <a:pt x="17313" y="7537"/>
                    </a:lnTo>
                    <a:lnTo>
                      <a:pt x="5672" y="332"/>
                    </a:lnTo>
                    <a:cubicBezTo>
                      <a:pt x="5305" y="107"/>
                      <a:pt x="4900" y="0"/>
                      <a:pt x="45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9" name="Google Shape;27259;p89"/>
              <p:cNvSpPr/>
              <p:nvPr/>
            </p:nvSpPr>
            <p:spPr>
              <a:xfrm>
                <a:off x="6226200" y="1648725"/>
                <a:ext cx="168475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6739" h="7740" extrusionOk="0">
                    <a:moveTo>
                      <a:pt x="4337" y="0"/>
                    </a:moveTo>
                    <a:lnTo>
                      <a:pt x="2102" y="3570"/>
                    </a:lnTo>
                    <a:lnTo>
                      <a:pt x="1" y="6939"/>
                    </a:lnTo>
                    <a:lnTo>
                      <a:pt x="4137" y="7739"/>
                    </a:lnTo>
                    <a:lnTo>
                      <a:pt x="5438" y="5638"/>
                    </a:lnTo>
                    <a:lnTo>
                      <a:pt x="6739" y="3536"/>
                    </a:lnTo>
                    <a:lnTo>
                      <a:pt x="43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0" name="Google Shape;27260;p89"/>
              <p:cNvSpPr/>
              <p:nvPr/>
            </p:nvSpPr>
            <p:spPr>
              <a:xfrm>
                <a:off x="6356300" y="1753800"/>
                <a:ext cx="13845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6572" extrusionOk="0">
                    <a:moveTo>
                      <a:pt x="2602" y="0"/>
                    </a:moveTo>
                    <a:lnTo>
                      <a:pt x="1368" y="2002"/>
                    </a:lnTo>
                    <a:lnTo>
                      <a:pt x="1302" y="2102"/>
                    </a:lnTo>
                    <a:lnTo>
                      <a:pt x="1" y="4204"/>
                    </a:lnTo>
                    <a:lnTo>
                      <a:pt x="1835" y="6572"/>
                    </a:lnTo>
                    <a:lnTo>
                      <a:pt x="3703" y="3603"/>
                    </a:lnTo>
                    <a:lnTo>
                      <a:pt x="3637" y="3536"/>
                    </a:lnTo>
                    <a:lnTo>
                      <a:pt x="3703" y="3570"/>
                    </a:lnTo>
                    <a:lnTo>
                      <a:pt x="5538" y="634"/>
                    </a:lnTo>
                    <a:lnTo>
                      <a:pt x="260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261" name="Google Shape;27261;p89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27262" name="Google Shape;27262;p89"/>
                <p:cNvSpPr/>
                <p:nvPr/>
              </p:nvSpPr>
              <p:spPr>
                <a:xfrm>
                  <a:off x="6448875" y="1843025"/>
                  <a:ext cx="55900" cy="3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1436" fill="none" extrusionOk="0">
                      <a:moveTo>
                        <a:pt x="0" y="1"/>
                      </a:moveTo>
                      <a:lnTo>
                        <a:pt x="2235" y="1435"/>
                      </a:lnTo>
                    </a:path>
                  </a:pathLst>
                </a:custGeom>
                <a:noFill/>
                <a:ln w="10850" cap="flat" cmpd="sng">
                  <a:solidFill>
                    <a:schemeClr val="accent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263" name="Google Shape;27263;p89"/>
                <p:cNvGrpSpPr/>
                <p:nvPr/>
              </p:nvGrpSpPr>
              <p:grpSpPr>
                <a:xfrm>
                  <a:off x="5952675" y="1472150"/>
                  <a:ext cx="569600" cy="420550"/>
                  <a:chOff x="5952675" y="1472150"/>
                  <a:chExt cx="569600" cy="420550"/>
                </a:xfrm>
              </p:grpSpPr>
              <p:sp>
                <p:nvSpPr>
                  <p:cNvPr id="27264" name="Google Shape;27264;p89"/>
                  <p:cNvSpPr/>
                  <p:nvPr/>
                </p:nvSpPr>
                <p:spPr>
                  <a:xfrm>
                    <a:off x="6329625" y="1737125"/>
                    <a:ext cx="91750" cy="121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70" h="4871" extrusionOk="0">
                        <a:moveTo>
                          <a:pt x="2602" y="0"/>
                        </a:moveTo>
                        <a:lnTo>
                          <a:pt x="0" y="4203"/>
                        </a:lnTo>
                        <a:lnTo>
                          <a:pt x="1068" y="4871"/>
                        </a:lnTo>
                        <a:lnTo>
                          <a:pt x="3669" y="667"/>
                        </a:lnTo>
                        <a:lnTo>
                          <a:pt x="2602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65" name="Google Shape;27265;p89"/>
                  <p:cNvSpPr/>
                  <p:nvPr/>
                </p:nvSpPr>
                <p:spPr>
                  <a:xfrm>
                    <a:off x="5952675" y="1472150"/>
                    <a:ext cx="145975" cy="2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9" h="8465" extrusionOk="0">
                        <a:moveTo>
                          <a:pt x="5196" y="1"/>
                        </a:moveTo>
                        <a:cubicBezTo>
                          <a:pt x="5016" y="1"/>
                          <a:pt x="4843" y="90"/>
                          <a:pt x="4737" y="259"/>
                        </a:cubicBezTo>
                        <a:lnTo>
                          <a:pt x="167" y="7631"/>
                        </a:lnTo>
                        <a:cubicBezTo>
                          <a:pt x="1" y="7897"/>
                          <a:pt x="67" y="8231"/>
                          <a:pt x="334" y="8398"/>
                        </a:cubicBezTo>
                        <a:cubicBezTo>
                          <a:pt x="412" y="8442"/>
                          <a:pt x="505" y="8464"/>
                          <a:pt x="599" y="8464"/>
                        </a:cubicBezTo>
                        <a:cubicBezTo>
                          <a:pt x="786" y="8464"/>
                          <a:pt x="979" y="8376"/>
                          <a:pt x="1068" y="8198"/>
                        </a:cubicBezTo>
                        <a:lnTo>
                          <a:pt x="5671" y="826"/>
                        </a:lnTo>
                        <a:cubicBezTo>
                          <a:pt x="5838" y="592"/>
                          <a:pt x="5738" y="225"/>
                          <a:pt x="5505" y="92"/>
                        </a:cubicBezTo>
                        <a:cubicBezTo>
                          <a:pt x="5407" y="31"/>
                          <a:pt x="5300" y="1"/>
                          <a:pt x="519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66" name="Google Shape;27266;p89"/>
                  <p:cNvSpPr/>
                  <p:nvPr/>
                </p:nvSpPr>
                <p:spPr>
                  <a:xfrm>
                    <a:off x="6477950" y="1857975"/>
                    <a:ext cx="44325" cy="34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3" h="1389" extrusionOk="0">
                        <a:moveTo>
                          <a:pt x="879" y="1"/>
                        </a:moveTo>
                        <a:cubicBezTo>
                          <a:pt x="652" y="1"/>
                          <a:pt x="436" y="119"/>
                          <a:pt x="305" y="337"/>
                        </a:cubicBezTo>
                        <a:cubicBezTo>
                          <a:pt x="1" y="793"/>
                          <a:pt x="362" y="1388"/>
                          <a:pt x="884" y="1388"/>
                        </a:cubicBezTo>
                        <a:cubicBezTo>
                          <a:pt x="934" y="1388"/>
                          <a:pt x="986" y="1383"/>
                          <a:pt x="1039" y="1371"/>
                        </a:cubicBezTo>
                        <a:cubicBezTo>
                          <a:pt x="1639" y="1204"/>
                          <a:pt x="1773" y="403"/>
                          <a:pt x="1239" y="103"/>
                        </a:cubicBezTo>
                        <a:cubicBezTo>
                          <a:pt x="1123" y="34"/>
                          <a:pt x="1000" y="1"/>
                          <a:pt x="87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7267" name="Google Shape;27267;p89"/>
              <p:cNvGrpSpPr/>
              <p:nvPr/>
            </p:nvGrpSpPr>
            <p:grpSpPr>
              <a:xfrm>
                <a:off x="5835100" y="1235925"/>
                <a:ext cx="640475" cy="844800"/>
                <a:chOff x="5835100" y="1235925"/>
                <a:chExt cx="640475" cy="844800"/>
              </a:xfrm>
            </p:grpSpPr>
            <p:grpSp>
              <p:nvGrpSpPr>
                <p:cNvPr id="27268" name="Google Shape;27268;p89"/>
                <p:cNvGrpSpPr/>
                <p:nvPr/>
              </p:nvGrpSpPr>
              <p:grpSpPr>
                <a:xfrm>
                  <a:off x="6139475" y="1235925"/>
                  <a:ext cx="336100" cy="354450"/>
                  <a:chOff x="6139475" y="1235925"/>
                  <a:chExt cx="336100" cy="354450"/>
                </a:xfrm>
              </p:grpSpPr>
              <p:sp>
                <p:nvSpPr>
                  <p:cNvPr id="27269" name="Google Shape;27269;p89"/>
                  <p:cNvSpPr/>
                  <p:nvPr/>
                </p:nvSpPr>
                <p:spPr>
                  <a:xfrm>
                    <a:off x="6139475" y="1235925"/>
                    <a:ext cx="336100" cy="35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44" h="14178" fill="none" extrusionOk="0">
                        <a:moveTo>
                          <a:pt x="7373" y="14111"/>
                        </a:moveTo>
                        <a:cubicBezTo>
                          <a:pt x="7473" y="14177"/>
                          <a:pt x="7573" y="14144"/>
                          <a:pt x="7640" y="14077"/>
                        </a:cubicBezTo>
                        <a:lnTo>
                          <a:pt x="13410" y="4804"/>
                        </a:lnTo>
                        <a:cubicBezTo>
                          <a:pt x="13444" y="4704"/>
                          <a:pt x="13410" y="4604"/>
                          <a:pt x="13310" y="4537"/>
                        </a:cubicBezTo>
                        <a:lnTo>
                          <a:pt x="6072" y="34"/>
                        </a:lnTo>
                        <a:cubicBezTo>
                          <a:pt x="6005" y="1"/>
                          <a:pt x="5872" y="1"/>
                          <a:pt x="5805" y="101"/>
                        </a:cubicBezTo>
                        <a:lnTo>
                          <a:pt x="67" y="9341"/>
                        </a:lnTo>
                        <a:cubicBezTo>
                          <a:pt x="1" y="9441"/>
                          <a:pt x="34" y="9574"/>
                          <a:pt x="134" y="9608"/>
                        </a:cubicBezTo>
                        <a:close/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0" name="Google Shape;27270;p89"/>
                  <p:cNvSpPr/>
                  <p:nvPr/>
                </p:nvSpPr>
                <p:spPr>
                  <a:xfrm>
                    <a:off x="6172825" y="1255950"/>
                    <a:ext cx="148475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41" fill="none" extrusionOk="0">
                        <a:moveTo>
                          <a:pt x="5939" y="0"/>
                        </a:moveTo>
                        <a:lnTo>
                          <a:pt x="1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1" name="Google Shape;27271;p89"/>
                  <p:cNvSpPr/>
                  <p:nvPr/>
                </p:nvSpPr>
                <p:spPr>
                  <a:xfrm>
                    <a:off x="6210375" y="127930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2" name="Google Shape;27272;p89"/>
                  <p:cNvSpPr/>
                  <p:nvPr/>
                </p:nvSpPr>
                <p:spPr>
                  <a:xfrm>
                    <a:off x="6247900" y="130265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3" name="Google Shape;27273;p89"/>
                  <p:cNvSpPr/>
                  <p:nvPr/>
                </p:nvSpPr>
                <p:spPr>
                  <a:xfrm>
                    <a:off x="6285425" y="1326000"/>
                    <a:ext cx="148450" cy="238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8" h="9541" fill="none" extrusionOk="0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4" name="Google Shape;27274;p89"/>
                  <p:cNvSpPr/>
                  <p:nvPr/>
                </p:nvSpPr>
                <p:spPr>
                  <a:xfrm>
                    <a:off x="6262075" y="1275125"/>
                    <a:ext cx="18932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04" fill="none" extrusionOk="0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5" name="Google Shape;27275;p89"/>
                  <p:cNvSpPr/>
                  <p:nvPr/>
                </p:nvSpPr>
                <p:spPr>
                  <a:xfrm>
                    <a:off x="6237050" y="1315150"/>
                    <a:ext cx="190150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6" h="4704" fill="none" extrusionOk="0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6" name="Google Shape;27276;p89"/>
                  <p:cNvSpPr/>
                  <p:nvPr/>
                </p:nvSpPr>
                <p:spPr>
                  <a:xfrm>
                    <a:off x="6212875" y="1354350"/>
                    <a:ext cx="189325" cy="118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38" fill="none" extrusionOk="0">
                        <a:moveTo>
                          <a:pt x="0" y="0"/>
                        </a:moveTo>
                        <a:lnTo>
                          <a:pt x="7572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7" name="Google Shape;27277;p89"/>
                  <p:cNvSpPr/>
                  <p:nvPr/>
                </p:nvSpPr>
                <p:spPr>
                  <a:xfrm>
                    <a:off x="6187850" y="1394375"/>
                    <a:ext cx="190150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6" h="4704" fill="none" extrusionOk="0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8" name="Google Shape;27278;p89"/>
                  <p:cNvSpPr/>
                  <p:nvPr/>
                </p:nvSpPr>
                <p:spPr>
                  <a:xfrm>
                    <a:off x="6162825" y="1434400"/>
                    <a:ext cx="190175" cy="117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05" fill="none" extrusionOk="0">
                        <a:moveTo>
                          <a:pt x="1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79" name="Google Shape;27279;p89"/>
                  <p:cNvSpPr/>
                  <p:nvPr/>
                </p:nvSpPr>
                <p:spPr>
                  <a:xfrm>
                    <a:off x="6201200" y="1526975"/>
                    <a:ext cx="24200" cy="39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" h="1569" fill="none" extrusionOk="0">
                        <a:moveTo>
                          <a:pt x="967" y="0"/>
                        </a:moveTo>
                        <a:lnTo>
                          <a:pt x="0" y="1568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7280" name="Google Shape;27280;p89"/>
                <p:cNvGrpSpPr/>
                <p:nvPr/>
              </p:nvGrpSpPr>
              <p:grpSpPr>
                <a:xfrm>
                  <a:off x="5835100" y="1726275"/>
                  <a:ext cx="336100" cy="354450"/>
                  <a:chOff x="5835100" y="1726275"/>
                  <a:chExt cx="336100" cy="354450"/>
                </a:xfrm>
              </p:grpSpPr>
              <p:sp>
                <p:nvSpPr>
                  <p:cNvPr id="27281" name="Google Shape;27281;p89"/>
                  <p:cNvSpPr/>
                  <p:nvPr/>
                </p:nvSpPr>
                <p:spPr>
                  <a:xfrm>
                    <a:off x="5835100" y="1726275"/>
                    <a:ext cx="336100" cy="354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44" h="14178" fill="none" extrusionOk="0">
                        <a:moveTo>
                          <a:pt x="13310" y="4571"/>
                        </a:moveTo>
                        <a:cubicBezTo>
                          <a:pt x="13410" y="4604"/>
                          <a:pt x="13443" y="4737"/>
                          <a:pt x="13410" y="4838"/>
                        </a:cubicBezTo>
                        <a:lnTo>
                          <a:pt x="7639" y="14077"/>
                        </a:lnTo>
                        <a:cubicBezTo>
                          <a:pt x="7572" y="14178"/>
                          <a:pt x="7472" y="14178"/>
                          <a:pt x="7372" y="14144"/>
                        </a:cubicBezTo>
                        <a:lnTo>
                          <a:pt x="134" y="9641"/>
                        </a:lnTo>
                        <a:cubicBezTo>
                          <a:pt x="34" y="9574"/>
                          <a:pt x="0" y="9474"/>
                          <a:pt x="67" y="9374"/>
                        </a:cubicBezTo>
                        <a:lnTo>
                          <a:pt x="5804" y="101"/>
                        </a:lnTo>
                        <a:cubicBezTo>
                          <a:pt x="5871" y="34"/>
                          <a:pt x="5971" y="1"/>
                          <a:pt x="6071" y="67"/>
                        </a:cubicBezTo>
                        <a:close/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82" name="Google Shape;27282;p89"/>
                  <p:cNvSpPr/>
                  <p:nvPr/>
                </p:nvSpPr>
                <p:spPr>
                  <a:xfrm>
                    <a:off x="5868450" y="1746300"/>
                    <a:ext cx="14762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5" h="9574" fill="none" extrusionOk="0">
                        <a:moveTo>
                          <a:pt x="1" y="9574"/>
                        </a:moveTo>
                        <a:lnTo>
                          <a:pt x="5905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83" name="Google Shape;27283;p89"/>
                  <p:cNvSpPr/>
                  <p:nvPr/>
                </p:nvSpPr>
                <p:spPr>
                  <a:xfrm>
                    <a:off x="5905975" y="176965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84" name="Google Shape;27284;p89"/>
                  <p:cNvSpPr/>
                  <p:nvPr/>
                </p:nvSpPr>
                <p:spPr>
                  <a:xfrm>
                    <a:off x="5943500" y="179300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85" name="Google Shape;27285;p89"/>
                  <p:cNvSpPr/>
                  <p:nvPr/>
                </p:nvSpPr>
                <p:spPr>
                  <a:xfrm>
                    <a:off x="5981025" y="1816350"/>
                    <a:ext cx="148475" cy="239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39" h="9574" fill="none" extrusionOk="0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86" name="Google Shape;27286;p89"/>
                  <p:cNvSpPr/>
                  <p:nvPr/>
                </p:nvSpPr>
                <p:spPr>
                  <a:xfrm>
                    <a:off x="5859275" y="1923100"/>
                    <a:ext cx="190175" cy="118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37" fill="none" extrusionOk="0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87" name="Google Shape;27287;p89"/>
                  <p:cNvSpPr/>
                  <p:nvPr/>
                </p:nvSpPr>
                <p:spPr>
                  <a:xfrm>
                    <a:off x="5884300" y="1883900"/>
                    <a:ext cx="18932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04" fill="none" extrusionOk="0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88" name="Google Shape;27288;p89"/>
                  <p:cNvSpPr/>
                  <p:nvPr/>
                </p:nvSpPr>
                <p:spPr>
                  <a:xfrm>
                    <a:off x="5908475" y="1843875"/>
                    <a:ext cx="190175" cy="118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37" fill="none" extrusionOk="0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89" name="Google Shape;27289;p89"/>
                  <p:cNvSpPr/>
                  <p:nvPr/>
                </p:nvSpPr>
                <p:spPr>
                  <a:xfrm>
                    <a:off x="5933500" y="1803825"/>
                    <a:ext cx="189325" cy="118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73" h="4738" fill="none" extrusionOk="0">
                        <a:moveTo>
                          <a:pt x="0" y="1"/>
                        </a:moveTo>
                        <a:lnTo>
                          <a:pt x="7573" y="4738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90" name="Google Shape;27290;p89"/>
                  <p:cNvSpPr/>
                  <p:nvPr/>
                </p:nvSpPr>
                <p:spPr>
                  <a:xfrm>
                    <a:off x="5957675" y="1764650"/>
                    <a:ext cx="190175" cy="11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" h="4704" fill="none" extrusionOk="0">
                        <a:moveTo>
                          <a:pt x="1" y="0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91" name="Google Shape;27291;p89"/>
                  <p:cNvSpPr/>
                  <p:nvPr/>
                </p:nvSpPr>
                <p:spPr>
                  <a:xfrm>
                    <a:off x="6068600" y="1739625"/>
                    <a:ext cx="24200" cy="39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" h="1569" fill="none" extrusionOk="0">
                        <a:moveTo>
                          <a:pt x="0" y="1568"/>
                        </a:moveTo>
                        <a:lnTo>
                          <a:pt x="96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accent4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27292" name="Google Shape;27292;p89"/>
              <p:cNvSpPr/>
              <p:nvPr/>
            </p:nvSpPr>
            <p:spPr>
              <a:xfrm>
                <a:off x="6019400" y="1659525"/>
                <a:ext cx="113425" cy="7347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2939" extrusionOk="0">
                    <a:moveTo>
                      <a:pt x="286" y="1"/>
                    </a:moveTo>
                    <a:cubicBezTo>
                      <a:pt x="214" y="1"/>
                      <a:pt x="143" y="38"/>
                      <a:pt x="100" y="102"/>
                    </a:cubicBezTo>
                    <a:cubicBezTo>
                      <a:pt x="0" y="236"/>
                      <a:pt x="34" y="369"/>
                      <a:pt x="167" y="436"/>
                    </a:cubicBezTo>
                    <a:lnTo>
                      <a:pt x="4137" y="2904"/>
                    </a:lnTo>
                    <a:cubicBezTo>
                      <a:pt x="4172" y="2928"/>
                      <a:pt x="4212" y="2939"/>
                      <a:pt x="4253" y="2939"/>
                    </a:cubicBezTo>
                    <a:cubicBezTo>
                      <a:pt x="4327" y="2939"/>
                      <a:pt x="4406" y="2902"/>
                      <a:pt x="4470" y="2837"/>
                    </a:cubicBezTo>
                    <a:cubicBezTo>
                      <a:pt x="4537" y="2704"/>
                      <a:pt x="4503" y="2571"/>
                      <a:pt x="4370" y="2504"/>
                    </a:cubicBezTo>
                    <a:lnTo>
                      <a:pt x="401" y="35"/>
                    </a:lnTo>
                    <a:cubicBezTo>
                      <a:pt x="365" y="12"/>
                      <a:pt x="325" y="1"/>
                      <a:pt x="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93" name="Google Shape;27293;p89"/>
            <p:cNvGrpSpPr/>
            <p:nvPr/>
          </p:nvGrpSpPr>
          <p:grpSpPr>
            <a:xfrm>
              <a:off x="7193670" y="2794064"/>
              <a:ext cx="1199553" cy="995100"/>
              <a:chOff x="1971500" y="1482325"/>
              <a:chExt cx="1649550" cy="1368400"/>
            </a:xfrm>
          </p:grpSpPr>
          <p:grpSp>
            <p:nvGrpSpPr>
              <p:cNvPr id="27294" name="Google Shape;27294;p89"/>
              <p:cNvGrpSpPr/>
              <p:nvPr/>
            </p:nvGrpSpPr>
            <p:grpSpPr>
              <a:xfrm>
                <a:off x="2057400" y="2094050"/>
                <a:ext cx="227675" cy="244500"/>
                <a:chOff x="2057400" y="2094050"/>
                <a:chExt cx="227675" cy="244500"/>
              </a:xfrm>
            </p:grpSpPr>
            <p:sp>
              <p:nvSpPr>
                <p:cNvPr id="27295" name="Google Shape;27295;p89"/>
                <p:cNvSpPr/>
                <p:nvPr/>
              </p:nvSpPr>
              <p:spPr>
                <a:xfrm>
                  <a:off x="2057400" y="2094875"/>
                  <a:ext cx="227675" cy="24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07" h="9747" extrusionOk="0">
                      <a:moveTo>
                        <a:pt x="1935" y="1"/>
                      </a:moveTo>
                      <a:lnTo>
                        <a:pt x="1935" y="1"/>
                      </a:lnTo>
                      <a:cubicBezTo>
                        <a:pt x="1935" y="1"/>
                        <a:pt x="0" y="3870"/>
                        <a:pt x="2969" y="7339"/>
                      </a:cubicBezTo>
                      <a:cubicBezTo>
                        <a:pt x="4666" y="9322"/>
                        <a:pt x="6427" y="9746"/>
                        <a:pt x="7626" y="9746"/>
                      </a:cubicBezTo>
                      <a:cubicBezTo>
                        <a:pt x="8525" y="9746"/>
                        <a:pt x="9107" y="9507"/>
                        <a:pt x="9107" y="9507"/>
                      </a:cubicBezTo>
                      <a:lnTo>
                        <a:pt x="7873" y="7272"/>
                      </a:lnTo>
                      <a:cubicBezTo>
                        <a:pt x="7873" y="7272"/>
                        <a:pt x="3403" y="6805"/>
                        <a:pt x="3803" y="1668"/>
                      </a:cubicBezTo>
                      <a:lnTo>
                        <a:pt x="193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96" name="Google Shape;27296;p89"/>
                <p:cNvSpPr/>
                <p:nvPr/>
              </p:nvSpPr>
              <p:spPr>
                <a:xfrm>
                  <a:off x="2057400" y="2094050"/>
                  <a:ext cx="227675" cy="24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07" h="9760" extrusionOk="0">
                      <a:moveTo>
                        <a:pt x="1969" y="0"/>
                      </a:moveTo>
                      <a:cubicBezTo>
                        <a:pt x="1968" y="0"/>
                        <a:pt x="0" y="3936"/>
                        <a:pt x="2969" y="7372"/>
                      </a:cubicBezTo>
                      <a:cubicBezTo>
                        <a:pt x="4647" y="9333"/>
                        <a:pt x="6389" y="9759"/>
                        <a:pt x="7587" y="9759"/>
                      </a:cubicBezTo>
                      <a:cubicBezTo>
                        <a:pt x="8508" y="9759"/>
                        <a:pt x="9107" y="9507"/>
                        <a:pt x="9107" y="9507"/>
                      </a:cubicBezTo>
                      <a:lnTo>
                        <a:pt x="8907" y="9107"/>
                      </a:lnTo>
                      <a:cubicBezTo>
                        <a:pt x="8708" y="9135"/>
                        <a:pt x="8482" y="9154"/>
                        <a:pt x="8234" y="9154"/>
                      </a:cubicBezTo>
                      <a:cubicBezTo>
                        <a:pt x="7027" y="9154"/>
                        <a:pt x="5297" y="8709"/>
                        <a:pt x="3636" y="6772"/>
                      </a:cubicBezTo>
                      <a:cubicBezTo>
                        <a:pt x="2102" y="4970"/>
                        <a:pt x="1602" y="2535"/>
                        <a:pt x="2302" y="300"/>
                      </a:cubicBezTo>
                      <a:lnTo>
                        <a:pt x="19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297" name="Google Shape;27297;p89"/>
              <p:cNvGrpSpPr/>
              <p:nvPr/>
            </p:nvGrpSpPr>
            <p:grpSpPr>
              <a:xfrm>
                <a:off x="1971500" y="1482325"/>
                <a:ext cx="763900" cy="714425"/>
                <a:chOff x="1971500" y="1482325"/>
                <a:chExt cx="763900" cy="714425"/>
              </a:xfrm>
            </p:grpSpPr>
            <p:sp>
              <p:nvSpPr>
                <p:cNvPr id="27298" name="Google Shape;27298;p89"/>
                <p:cNvSpPr/>
                <p:nvPr/>
              </p:nvSpPr>
              <p:spPr>
                <a:xfrm>
                  <a:off x="1977350" y="1482325"/>
                  <a:ext cx="758050" cy="66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2" h="26494" extrusionOk="0">
                      <a:moveTo>
                        <a:pt x="14984" y="1"/>
                      </a:moveTo>
                      <a:cubicBezTo>
                        <a:pt x="7497" y="1"/>
                        <a:pt x="1170" y="5150"/>
                        <a:pt x="634" y="12060"/>
                      </a:cubicBezTo>
                      <a:cubicBezTo>
                        <a:pt x="0" y="19332"/>
                        <a:pt x="6038" y="25804"/>
                        <a:pt x="14110" y="26437"/>
                      </a:cubicBezTo>
                      <a:cubicBezTo>
                        <a:pt x="14563" y="26475"/>
                        <a:pt x="15013" y="26493"/>
                        <a:pt x="15458" y="26493"/>
                      </a:cubicBezTo>
                      <a:cubicBezTo>
                        <a:pt x="22915" y="26493"/>
                        <a:pt x="29155" y="21324"/>
                        <a:pt x="29721" y="14462"/>
                      </a:cubicBezTo>
                      <a:cubicBezTo>
                        <a:pt x="30322" y="7190"/>
                        <a:pt x="24318" y="719"/>
                        <a:pt x="16278" y="52"/>
                      </a:cubicBezTo>
                      <a:cubicBezTo>
                        <a:pt x="15844" y="17"/>
                        <a:pt x="15412" y="1"/>
                        <a:pt x="149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99" name="Google Shape;27299;p89"/>
                <p:cNvSpPr/>
                <p:nvPr/>
              </p:nvSpPr>
              <p:spPr>
                <a:xfrm>
                  <a:off x="1971500" y="1645400"/>
                  <a:ext cx="677175" cy="55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7" h="22054" extrusionOk="0">
                      <a:moveTo>
                        <a:pt x="2769" y="0"/>
                      </a:moveTo>
                      <a:lnTo>
                        <a:pt x="2769" y="0"/>
                      </a:lnTo>
                      <a:cubicBezTo>
                        <a:pt x="1568" y="1968"/>
                        <a:pt x="868" y="4170"/>
                        <a:pt x="668" y="6438"/>
                      </a:cubicBezTo>
                      <a:cubicBezTo>
                        <a:pt x="34" y="14244"/>
                        <a:pt x="3637" y="19914"/>
                        <a:pt x="11209" y="21582"/>
                      </a:cubicBezTo>
                      <a:cubicBezTo>
                        <a:pt x="12660" y="21904"/>
                        <a:pt x="14026" y="22053"/>
                        <a:pt x="15304" y="22053"/>
                      </a:cubicBezTo>
                      <a:cubicBezTo>
                        <a:pt x="21043" y="22053"/>
                        <a:pt x="25013" y="19040"/>
                        <a:pt x="27087" y="15111"/>
                      </a:cubicBezTo>
                      <a:lnTo>
                        <a:pt x="27087" y="15111"/>
                      </a:lnTo>
                      <a:cubicBezTo>
                        <a:pt x="27086" y="15111"/>
                        <a:pt x="24323" y="18729"/>
                        <a:pt x="17464" y="18729"/>
                      </a:cubicBezTo>
                      <a:cubicBezTo>
                        <a:pt x="15863" y="18729"/>
                        <a:pt x="14040" y="18532"/>
                        <a:pt x="11976" y="18046"/>
                      </a:cubicBezTo>
                      <a:cubicBezTo>
                        <a:pt x="1" y="15244"/>
                        <a:pt x="2769" y="1"/>
                        <a:pt x="276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00" name="Google Shape;27300;p89"/>
                <p:cNvSpPr/>
                <p:nvPr/>
              </p:nvSpPr>
              <p:spPr>
                <a:xfrm>
                  <a:off x="2011525" y="2011325"/>
                  <a:ext cx="145125" cy="11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5" h="4777" extrusionOk="0">
                      <a:moveTo>
                        <a:pt x="1764" y="0"/>
                      </a:moveTo>
                      <a:cubicBezTo>
                        <a:pt x="1330" y="0"/>
                        <a:pt x="973" y="134"/>
                        <a:pt x="768" y="407"/>
                      </a:cubicBezTo>
                      <a:lnTo>
                        <a:pt x="1" y="1441"/>
                      </a:lnTo>
                      <a:lnTo>
                        <a:pt x="4471" y="4777"/>
                      </a:lnTo>
                      <a:lnTo>
                        <a:pt x="5305" y="3676"/>
                      </a:lnTo>
                      <a:cubicBezTo>
                        <a:pt x="5805" y="3009"/>
                        <a:pt x="5171" y="1708"/>
                        <a:pt x="3904" y="807"/>
                      </a:cubicBezTo>
                      <a:cubicBezTo>
                        <a:pt x="3176" y="276"/>
                        <a:pt x="2389" y="0"/>
                        <a:pt x="17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01" name="Google Shape;27301;p89"/>
                <p:cNvSpPr/>
                <p:nvPr/>
              </p:nvSpPr>
              <p:spPr>
                <a:xfrm>
                  <a:off x="1999025" y="2036800"/>
                  <a:ext cx="137625" cy="10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05" h="4087" extrusionOk="0">
                      <a:moveTo>
                        <a:pt x="1474" y="1"/>
                      </a:moveTo>
                      <a:cubicBezTo>
                        <a:pt x="1042" y="1"/>
                        <a:pt x="691" y="137"/>
                        <a:pt x="501" y="422"/>
                      </a:cubicBezTo>
                      <a:cubicBezTo>
                        <a:pt x="0" y="1089"/>
                        <a:pt x="634" y="2357"/>
                        <a:pt x="1902" y="3258"/>
                      </a:cubicBezTo>
                      <a:cubicBezTo>
                        <a:pt x="2642" y="3798"/>
                        <a:pt x="3443" y="4086"/>
                        <a:pt x="4073" y="4086"/>
                      </a:cubicBezTo>
                      <a:cubicBezTo>
                        <a:pt x="4493" y="4086"/>
                        <a:pt x="4837" y="3958"/>
                        <a:pt x="5037" y="3691"/>
                      </a:cubicBezTo>
                      <a:cubicBezTo>
                        <a:pt x="5504" y="2991"/>
                        <a:pt x="4904" y="1757"/>
                        <a:pt x="3636" y="823"/>
                      </a:cubicBezTo>
                      <a:cubicBezTo>
                        <a:pt x="2905" y="289"/>
                        <a:pt x="2103" y="1"/>
                        <a:pt x="147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302" name="Google Shape;27302;p89"/>
              <p:cNvSpPr/>
              <p:nvPr/>
            </p:nvSpPr>
            <p:spPr>
              <a:xfrm>
                <a:off x="2370125" y="1672900"/>
                <a:ext cx="161800" cy="160975"/>
              </a:xfrm>
              <a:custGeom>
                <a:avLst/>
                <a:gdLst/>
                <a:ahLst/>
                <a:cxnLst/>
                <a:rect l="l" t="t" r="r" b="b"/>
                <a:pathLst>
                  <a:path w="6472" h="6439" extrusionOk="0">
                    <a:moveTo>
                      <a:pt x="3703" y="1"/>
                    </a:moveTo>
                    <a:cubicBezTo>
                      <a:pt x="1235" y="1"/>
                      <a:pt x="0" y="2970"/>
                      <a:pt x="1735" y="4704"/>
                    </a:cubicBezTo>
                    <a:cubicBezTo>
                      <a:pt x="3470" y="6439"/>
                      <a:pt x="6472" y="5238"/>
                      <a:pt x="6472" y="2769"/>
                    </a:cubicBezTo>
                    <a:cubicBezTo>
                      <a:pt x="6472" y="1235"/>
                      <a:pt x="5237" y="1"/>
                      <a:pt x="3703" y="1"/>
                    </a:cubicBezTo>
                    <a:close/>
                  </a:path>
                </a:pathLst>
              </a:custGeom>
              <a:solidFill>
                <a:srgbClr val="7F7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3" name="Google Shape;27303;p89"/>
              <p:cNvSpPr/>
              <p:nvPr/>
            </p:nvSpPr>
            <p:spPr>
              <a:xfrm>
                <a:off x="2219175" y="2013450"/>
                <a:ext cx="701375" cy="696675"/>
              </a:xfrm>
              <a:custGeom>
                <a:avLst/>
                <a:gdLst/>
                <a:ahLst/>
                <a:cxnLst/>
                <a:rect l="l" t="t" r="r" b="b"/>
                <a:pathLst>
                  <a:path w="28055" h="27867" extrusionOk="0">
                    <a:moveTo>
                      <a:pt x="11309" y="1"/>
                    </a:moveTo>
                    <a:cubicBezTo>
                      <a:pt x="10036" y="1"/>
                      <a:pt x="8756" y="436"/>
                      <a:pt x="7706" y="1323"/>
                    </a:cubicBezTo>
                    <a:lnTo>
                      <a:pt x="2703" y="5526"/>
                    </a:lnTo>
                    <a:cubicBezTo>
                      <a:pt x="301" y="7527"/>
                      <a:pt x="1" y="11063"/>
                      <a:pt x="2002" y="13465"/>
                    </a:cubicBezTo>
                    <a:lnTo>
                      <a:pt x="12410" y="25874"/>
                    </a:lnTo>
                    <a:cubicBezTo>
                      <a:pt x="13521" y="27189"/>
                      <a:pt x="15105" y="27866"/>
                      <a:pt x="16700" y="27866"/>
                    </a:cubicBezTo>
                    <a:cubicBezTo>
                      <a:pt x="17977" y="27866"/>
                      <a:pt x="19262" y="27431"/>
                      <a:pt x="20315" y="26541"/>
                    </a:cubicBezTo>
                    <a:lnTo>
                      <a:pt x="25352" y="22338"/>
                    </a:lnTo>
                    <a:cubicBezTo>
                      <a:pt x="27721" y="20336"/>
                      <a:pt x="28054" y="16767"/>
                      <a:pt x="26053" y="14399"/>
                    </a:cubicBezTo>
                    <a:lnTo>
                      <a:pt x="15612" y="2023"/>
                    </a:lnTo>
                    <a:cubicBezTo>
                      <a:pt x="14498" y="686"/>
                      <a:pt x="12908" y="1"/>
                      <a:pt x="113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4" name="Google Shape;27304;p89"/>
              <p:cNvSpPr/>
              <p:nvPr/>
            </p:nvSpPr>
            <p:spPr>
              <a:xfrm>
                <a:off x="2044050" y="1549125"/>
                <a:ext cx="665500" cy="618575"/>
              </a:xfrm>
              <a:custGeom>
                <a:avLst/>
                <a:gdLst/>
                <a:ahLst/>
                <a:cxnLst/>
                <a:rect l="l" t="t" r="r" b="b"/>
                <a:pathLst>
                  <a:path w="26620" h="24743" extrusionOk="0">
                    <a:moveTo>
                      <a:pt x="13213" y="0"/>
                    </a:moveTo>
                    <a:cubicBezTo>
                      <a:pt x="6656" y="0"/>
                      <a:pt x="1104" y="4885"/>
                      <a:pt x="568" y="11323"/>
                    </a:cubicBezTo>
                    <a:cubicBezTo>
                      <a:pt x="1" y="18128"/>
                      <a:pt x="5238" y="24132"/>
                      <a:pt x="12310" y="24699"/>
                    </a:cubicBezTo>
                    <a:cubicBezTo>
                      <a:pt x="12672" y="24729"/>
                      <a:pt x="13032" y="24743"/>
                      <a:pt x="13389" y="24743"/>
                    </a:cubicBezTo>
                    <a:cubicBezTo>
                      <a:pt x="19965" y="24743"/>
                      <a:pt x="25515" y="19881"/>
                      <a:pt x="26053" y="13458"/>
                    </a:cubicBezTo>
                    <a:cubicBezTo>
                      <a:pt x="26620" y="6653"/>
                      <a:pt x="21383" y="615"/>
                      <a:pt x="14344" y="48"/>
                    </a:cubicBezTo>
                    <a:cubicBezTo>
                      <a:pt x="13965" y="16"/>
                      <a:pt x="13587" y="0"/>
                      <a:pt x="132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5" name="Google Shape;27305;p89"/>
              <p:cNvSpPr/>
              <p:nvPr/>
            </p:nvSpPr>
            <p:spPr>
              <a:xfrm>
                <a:off x="2355925" y="1587750"/>
                <a:ext cx="196025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7841" h="2640" extrusionOk="0">
                    <a:moveTo>
                      <a:pt x="1426" y="1"/>
                    </a:moveTo>
                    <a:cubicBezTo>
                      <a:pt x="816" y="1"/>
                      <a:pt x="247" y="116"/>
                      <a:pt x="201" y="538"/>
                    </a:cubicBezTo>
                    <a:cubicBezTo>
                      <a:pt x="201" y="538"/>
                      <a:pt x="1" y="1456"/>
                      <a:pt x="1702" y="1456"/>
                    </a:cubicBezTo>
                    <a:cubicBezTo>
                      <a:pt x="1835" y="1456"/>
                      <a:pt x="1979" y="1451"/>
                      <a:pt x="2136" y="1439"/>
                    </a:cubicBezTo>
                    <a:cubicBezTo>
                      <a:pt x="2136" y="1439"/>
                      <a:pt x="2414" y="1414"/>
                      <a:pt x="2864" y="1414"/>
                    </a:cubicBezTo>
                    <a:cubicBezTo>
                      <a:pt x="3991" y="1414"/>
                      <a:pt x="6196" y="1567"/>
                      <a:pt x="7840" y="2640"/>
                    </a:cubicBezTo>
                    <a:cubicBezTo>
                      <a:pt x="7840" y="2640"/>
                      <a:pt x="6373" y="805"/>
                      <a:pt x="2970" y="171"/>
                    </a:cubicBezTo>
                    <a:cubicBezTo>
                      <a:pt x="2970" y="171"/>
                      <a:pt x="2168" y="1"/>
                      <a:pt x="14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6" name="Google Shape;27306;p89"/>
              <p:cNvSpPr/>
              <p:nvPr/>
            </p:nvSpPr>
            <p:spPr>
              <a:xfrm>
                <a:off x="3013925" y="1893900"/>
                <a:ext cx="167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67" h="134" extrusionOk="0">
                    <a:moveTo>
                      <a:pt x="67" y="1"/>
                    </a:moveTo>
                    <a:lnTo>
                      <a:pt x="0" y="34"/>
                    </a:lnTo>
                    <a:lnTo>
                      <a:pt x="67" y="134"/>
                    </a:lnTo>
                    <a:cubicBezTo>
                      <a:pt x="67" y="101"/>
                      <a:pt x="67" y="67"/>
                      <a:pt x="6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7" name="Google Shape;27307;p89"/>
              <p:cNvSpPr/>
              <p:nvPr/>
            </p:nvSpPr>
            <p:spPr>
              <a:xfrm>
                <a:off x="2576925" y="2003150"/>
                <a:ext cx="391150" cy="310300"/>
              </a:xfrm>
              <a:custGeom>
                <a:avLst/>
                <a:gdLst/>
                <a:ahLst/>
                <a:cxnLst/>
                <a:rect l="l" t="t" r="r" b="b"/>
                <a:pathLst>
                  <a:path w="15646" h="12412" extrusionOk="0">
                    <a:moveTo>
                      <a:pt x="635" y="0"/>
                    </a:moveTo>
                    <a:lnTo>
                      <a:pt x="68" y="2969"/>
                    </a:lnTo>
                    <a:cubicBezTo>
                      <a:pt x="1" y="3369"/>
                      <a:pt x="101" y="3770"/>
                      <a:pt x="368" y="4103"/>
                    </a:cubicBezTo>
                    <a:lnTo>
                      <a:pt x="5738" y="11875"/>
                    </a:lnTo>
                    <a:cubicBezTo>
                      <a:pt x="6022" y="12260"/>
                      <a:pt x="6403" y="12411"/>
                      <a:pt x="6830" y="12411"/>
                    </a:cubicBezTo>
                    <a:cubicBezTo>
                      <a:pt x="7108" y="12411"/>
                      <a:pt x="7405" y="12347"/>
                      <a:pt x="7706" y="12242"/>
                    </a:cubicBezTo>
                    <a:lnTo>
                      <a:pt x="14878" y="9207"/>
                    </a:lnTo>
                    <a:cubicBezTo>
                      <a:pt x="15212" y="8940"/>
                      <a:pt x="15412" y="8540"/>
                      <a:pt x="15379" y="8106"/>
                    </a:cubicBezTo>
                    <a:lnTo>
                      <a:pt x="15645" y="6071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rgbClr val="CFCF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8" name="Google Shape;27308;p89"/>
              <p:cNvSpPr/>
              <p:nvPr/>
            </p:nvSpPr>
            <p:spPr>
              <a:xfrm>
                <a:off x="2649500" y="1956500"/>
                <a:ext cx="187650" cy="134500"/>
              </a:xfrm>
              <a:custGeom>
                <a:avLst/>
                <a:gdLst/>
                <a:ahLst/>
                <a:cxnLst/>
                <a:rect l="l" t="t" r="r" b="b"/>
                <a:pathLst>
                  <a:path w="7506" h="5380" extrusionOk="0">
                    <a:moveTo>
                      <a:pt x="5203" y="1"/>
                    </a:moveTo>
                    <a:cubicBezTo>
                      <a:pt x="5041" y="1"/>
                      <a:pt x="4846" y="59"/>
                      <a:pt x="4603" y="165"/>
                    </a:cubicBezTo>
                    <a:lnTo>
                      <a:pt x="467" y="1866"/>
                    </a:lnTo>
                    <a:cubicBezTo>
                      <a:pt x="100" y="2100"/>
                      <a:pt x="0" y="2567"/>
                      <a:pt x="234" y="2934"/>
                    </a:cubicBezTo>
                    <a:lnTo>
                      <a:pt x="1835" y="5102"/>
                    </a:lnTo>
                    <a:cubicBezTo>
                      <a:pt x="1983" y="5287"/>
                      <a:pt x="2193" y="5380"/>
                      <a:pt x="2408" y="5380"/>
                    </a:cubicBezTo>
                    <a:cubicBezTo>
                      <a:pt x="2579" y="5380"/>
                      <a:pt x="2754" y="5321"/>
                      <a:pt x="2902" y="5202"/>
                    </a:cubicBezTo>
                    <a:lnTo>
                      <a:pt x="7038" y="3501"/>
                    </a:lnTo>
                    <a:cubicBezTo>
                      <a:pt x="7405" y="3301"/>
                      <a:pt x="7505" y="2800"/>
                      <a:pt x="7272" y="2467"/>
                    </a:cubicBezTo>
                    <a:lnTo>
                      <a:pt x="5671" y="265"/>
                    </a:lnTo>
                    <a:cubicBezTo>
                      <a:pt x="5544" y="84"/>
                      <a:pt x="5397" y="1"/>
                      <a:pt x="5203" y="1"/>
                    </a:cubicBezTo>
                    <a:close/>
                  </a:path>
                </a:pathLst>
              </a:custGeom>
              <a:solidFill>
                <a:srgbClr val="0400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9" name="Google Shape;27309;p89"/>
              <p:cNvSpPr/>
              <p:nvPr/>
            </p:nvSpPr>
            <p:spPr>
              <a:xfrm>
                <a:off x="2756225" y="2443450"/>
                <a:ext cx="152650" cy="126475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5059" extrusionOk="0">
                    <a:moveTo>
                      <a:pt x="1068" y="1"/>
                    </a:moveTo>
                    <a:cubicBezTo>
                      <a:pt x="868" y="134"/>
                      <a:pt x="735" y="268"/>
                      <a:pt x="601" y="435"/>
                    </a:cubicBezTo>
                    <a:cubicBezTo>
                      <a:pt x="1" y="1202"/>
                      <a:pt x="101" y="2303"/>
                      <a:pt x="868" y="2903"/>
                    </a:cubicBezTo>
                    <a:lnTo>
                      <a:pt x="3403" y="4771"/>
                    </a:lnTo>
                    <a:cubicBezTo>
                      <a:pt x="3696" y="4966"/>
                      <a:pt x="4028" y="5059"/>
                      <a:pt x="4358" y="5059"/>
                    </a:cubicBezTo>
                    <a:cubicBezTo>
                      <a:pt x="4932" y="5059"/>
                      <a:pt x="5499" y="4779"/>
                      <a:pt x="5838" y="4271"/>
                    </a:cubicBezTo>
                    <a:cubicBezTo>
                      <a:pt x="5972" y="4137"/>
                      <a:pt x="6038" y="3937"/>
                      <a:pt x="6105" y="3770"/>
                    </a:cubicBezTo>
                    <a:cubicBezTo>
                      <a:pt x="5138" y="2636"/>
                      <a:pt x="3503" y="535"/>
                      <a:pt x="1068" y="1"/>
                    </a:cubicBezTo>
                    <a:close/>
                  </a:path>
                </a:pathLst>
              </a:custGeom>
              <a:solidFill>
                <a:srgbClr val="00B8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0" name="Google Shape;27310;p89"/>
              <p:cNvSpPr/>
              <p:nvPr/>
            </p:nvSpPr>
            <p:spPr>
              <a:xfrm>
                <a:off x="2866600" y="2546075"/>
                <a:ext cx="339150" cy="304650"/>
              </a:xfrm>
              <a:custGeom>
                <a:avLst/>
                <a:gdLst/>
                <a:ahLst/>
                <a:cxnLst/>
                <a:rect l="l" t="t" r="r" b="b"/>
                <a:pathLst>
                  <a:path w="13566" h="12186" extrusionOk="0">
                    <a:moveTo>
                      <a:pt x="12085" y="0"/>
                    </a:moveTo>
                    <a:cubicBezTo>
                      <a:pt x="11563" y="0"/>
                      <a:pt x="10971" y="344"/>
                      <a:pt x="10430" y="1467"/>
                    </a:cubicBezTo>
                    <a:cubicBezTo>
                      <a:pt x="9029" y="4335"/>
                      <a:pt x="8628" y="5002"/>
                      <a:pt x="8628" y="5002"/>
                    </a:cubicBezTo>
                    <a:cubicBezTo>
                      <a:pt x="7361" y="3635"/>
                      <a:pt x="5760" y="2601"/>
                      <a:pt x="3992" y="1967"/>
                    </a:cubicBezTo>
                    <a:cubicBezTo>
                      <a:pt x="3677" y="1825"/>
                      <a:pt x="3440" y="1775"/>
                      <a:pt x="3261" y="1775"/>
                    </a:cubicBezTo>
                    <a:cubicBezTo>
                      <a:pt x="2854" y="1775"/>
                      <a:pt x="2758" y="2034"/>
                      <a:pt x="2758" y="2034"/>
                    </a:cubicBezTo>
                    <a:cubicBezTo>
                      <a:pt x="2758" y="2034"/>
                      <a:pt x="22" y="6370"/>
                      <a:pt x="22" y="7638"/>
                    </a:cubicBezTo>
                    <a:cubicBezTo>
                      <a:pt x="1" y="8439"/>
                      <a:pt x="457" y="8579"/>
                      <a:pt x="780" y="8579"/>
                    </a:cubicBezTo>
                    <a:cubicBezTo>
                      <a:pt x="954" y="8579"/>
                      <a:pt x="1090" y="8538"/>
                      <a:pt x="1090" y="8538"/>
                    </a:cubicBezTo>
                    <a:cubicBezTo>
                      <a:pt x="1224" y="8526"/>
                      <a:pt x="1358" y="8520"/>
                      <a:pt x="1493" y="8520"/>
                    </a:cubicBezTo>
                    <a:cubicBezTo>
                      <a:pt x="3843" y="8520"/>
                      <a:pt x="6260" y="10340"/>
                      <a:pt x="6260" y="10340"/>
                    </a:cubicBezTo>
                    <a:cubicBezTo>
                      <a:pt x="8251" y="11842"/>
                      <a:pt x="9632" y="12185"/>
                      <a:pt x="10480" y="12185"/>
                    </a:cubicBezTo>
                    <a:cubicBezTo>
                      <a:pt x="11195" y="12185"/>
                      <a:pt x="11530" y="11941"/>
                      <a:pt x="11530" y="11941"/>
                    </a:cubicBezTo>
                    <a:lnTo>
                      <a:pt x="13565" y="866"/>
                    </a:lnTo>
                    <a:cubicBezTo>
                      <a:pt x="13565" y="866"/>
                      <a:pt x="12913" y="0"/>
                      <a:pt x="12085" y="0"/>
                    </a:cubicBezTo>
                    <a:close/>
                  </a:path>
                </a:pathLst>
              </a:custGeom>
              <a:solidFill>
                <a:srgbClr val="00B8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1" name="Google Shape;27311;p89"/>
              <p:cNvSpPr/>
              <p:nvPr/>
            </p:nvSpPr>
            <p:spPr>
              <a:xfrm>
                <a:off x="2866600" y="2546075"/>
                <a:ext cx="339150" cy="304650"/>
              </a:xfrm>
              <a:custGeom>
                <a:avLst/>
                <a:gdLst/>
                <a:ahLst/>
                <a:cxnLst/>
                <a:rect l="l" t="t" r="r" b="b"/>
                <a:pathLst>
                  <a:path w="13566" h="12186" extrusionOk="0">
                    <a:moveTo>
                      <a:pt x="12085" y="0"/>
                    </a:moveTo>
                    <a:cubicBezTo>
                      <a:pt x="11563" y="0"/>
                      <a:pt x="10971" y="344"/>
                      <a:pt x="10430" y="1467"/>
                    </a:cubicBezTo>
                    <a:cubicBezTo>
                      <a:pt x="9029" y="4335"/>
                      <a:pt x="8628" y="5002"/>
                      <a:pt x="8628" y="5002"/>
                    </a:cubicBezTo>
                    <a:cubicBezTo>
                      <a:pt x="7361" y="3635"/>
                      <a:pt x="5760" y="2601"/>
                      <a:pt x="3992" y="1967"/>
                    </a:cubicBezTo>
                    <a:cubicBezTo>
                      <a:pt x="3677" y="1825"/>
                      <a:pt x="3440" y="1775"/>
                      <a:pt x="3261" y="1775"/>
                    </a:cubicBezTo>
                    <a:cubicBezTo>
                      <a:pt x="2854" y="1775"/>
                      <a:pt x="2758" y="2034"/>
                      <a:pt x="2758" y="2034"/>
                    </a:cubicBezTo>
                    <a:cubicBezTo>
                      <a:pt x="2758" y="2034"/>
                      <a:pt x="22" y="6370"/>
                      <a:pt x="22" y="7638"/>
                    </a:cubicBezTo>
                    <a:cubicBezTo>
                      <a:pt x="1" y="8439"/>
                      <a:pt x="457" y="8579"/>
                      <a:pt x="780" y="8579"/>
                    </a:cubicBezTo>
                    <a:cubicBezTo>
                      <a:pt x="954" y="8579"/>
                      <a:pt x="1090" y="8538"/>
                      <a:pt x="1090" y="8538"/>
                    </a:cubicBezTo>
                    <a:cubicBezTo>
                      <a:pt x="1224" y="8526"/>
                      <a:pt x="1358" y="8520"/>
                      <a:pt x="1493" y="8520"/>
                    </a:cubicBezTo>
                    <a:cubicBezTo>
                      <a:pt x="3843" y="8520"/>
                      <a:pt x="6260" y="10340"/>
                      <a:pt x="6260" y="10340"/>
                    </a:cubicBezTo>
                    <a:cubicBezTo>
                      <a:pt x="8251" y="11842"/>
                      <a:pt x="9632" y="12185"/>
                      <a:pt x="10480" y="12185"/>
                    </a:cubicBezTo>
                    <a:cubicBezTo>
                      <a:pt x="11195" y="12185"/>
                      <a:pt x="11530" y="11941"/>
                      <a:pt x="11530" y="11941"/>
                    </a:cubicBezTo>
                    <a:lnTo>
                      <a:pt x="13565" y="866"/>
                    </a:lnTo>
                    <a:cubicBezTo>
                      <a:pt x="13565" y="866"/>
                      <a:pt x="12913" y="0"/>
                      <a:pt x="120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2" name="Google Shape;27312;p89"/>
              <p:cNvSpPr/>
              <p:nvPr/>
            </p:nvSpPr>
            <p:spPr>
              <a:xfrm>
                <a:off x="3117325" y="2561600"/>
                <a:ext cx="108425" cy="283300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11332" extrusionOk="0">
                    <a:moveTo>
                      <a:pt x="2929" y="0"/>
                    </a:moveTo>
                    <a:cubicBezTo>
                      <a:pt x="2173" y="0"/>
                      <a:pt x="1421" y="994"/>
                      <a:pt x="1201" y="2313"/>
                    </a:cubicBezTo>
                    <a:lnTo>
                      <a:pt x="234" y="8518"/>
                    </a:lnTo>
                    <a:cubicBezTo>
                      <a:pt x="0" y="9952"/>
                      <a:pt x="467" y="11186"/>
                      <a:pt x="1268" y="11320"/>
                    </a:cubicBezTo>
                    <a:cubicBezTo>
                      <a:pt x="1315" y="11327"/>
                      <a:pt x="1361" y="11331"/>
                      <a:pt x="1408" y="11331"/>
                    </a:cubicBezTo>
                    <a:cubicBezTo>
                      <a:pt x="2164" y="11331"/>
                      <a:pt x="2916" y="10336"/>
                      <a:pt x="3136" y="8985"/>
                    </a:cubicBezTo>
                    <a:lnTo>
                      <a:pt x="4137" y="2780"/>
                    </a:lnTo>
                    <a:cubicBezTo>
                      <a:pt x="4337" y="1379"/>
                      <a:pt x="3870" y="112"/>
                      <a:pt x="3069" y="12"/>
                    </a:cubicBezTo>
                    <a:cubicBezTo>
                      <a:pt x="3023" y="4"/>
                      <a:pt x="2976" y="0"/>
                      <a:pt x="29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3" name="Google Shape;27313;p89"/>
              <p:cNvSpPr/>
              <p:nvPr/>
            </p:nvSpPr>
            <p:spPr>
              <a:xfrm>
                <a:off x="2395150" y="2579400"/>
                <a:ext cx="123450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579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34" y="467"/>
                      <a:pt x="1635" y="1334"/>
                      <a:pt x="1801" y="2402"/>
                    </a:cubicBezTo>
                    <a:lnTo>
                      <a:pt x="3403" y="3669"/>
                    </a:lnTo>
                    <a:cubicBezTo>
                      <a:pt x="3836" y="4036"/>
                      <a:pt x="3903" y="4703"/>
                      <a:pt x="3536" y="5137"/>
                    </a:cubicBezTo>
                    <a:cubicBezTo>
                      <a:pt x="3336" y="5371"/>
                      <a:pt x="3036" y="5537"/>
                      <a:pt x="2735" y="5537"/>
                    </a:cubicBezTo>
                    <a:lnTo>
                      <a:pt x="2769" y="5571"/>
                    </a:lnTo>
                    <a:cubicBezTo>
                      <a:pt x="2981" y="5725"/>
                      <a:pt x="3199" y="5791"/>
                      <a:pt x="3406" y="5791"/>
                    </a:cubicBezTo>
                    <a:cubicBezTo>
                      <a:pt x="4273" y="5791"/>
                      <a:pt x="4938" y="4630"/>
                      <a:pt x="4103" y="3903"/>
                    </a:cubicBezTo>
                    <a:lnTo>
                      <a:pt x="2535" y="2635"/>
                    </a:lnTo>
                    <a:cubicBezTo>
                      <a:pt x="2302" y="1301"/>
                      <a:pt x="1301" y="300"/>
                      <a:pt x="0" y="0"/>
                    </a:cubicBez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4" name="Google Shape;27314;p89"/>
              <p:cNvSpPr/>
              <p:nvPr/>
            </p:nvSpPr>
            <p:spPr>
              <a:xfrm>
                <a:off x="2436825" y="2705975"/>
                <a:ext cx="46725" cy="1122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4489" extrusionOk="0">
                    <a:moveTo>
                      <a:pt x="473" y="0"/>
                    </a:moveTo>
                    <a:cubicBezTo>
                      <a:pt x="458" y="0"/>
                      <a:pt x="486" y="20"/>
                      <a:pt x="504" y="28"/>
                    </a:cubicBezTo>
                    <a:lnTo>
                      <a:pt x="504" y="28"/>
                    </a:lnTo>
                    <a:lnTo>
                      <a:pt x="902" y="2709"/>
                    </a:lnTo>
                    <a:cubicBezTo>
                      <a:pt x="1002" y="3643"/>
                      <a:pt x="868" y="3977"/>
                      <a:pt x="335" y="4177"/>
                    </a:cubicBezTo>
                    <a:cubicBezTo>
                      <a:pt x="234" y="4244"/>
                      <a:pt x="101" y="4244"/>
                      <a:pt x="1" y="4244"/>
                    </a:cubicBezTo>
                    <a:cubicBezTo>
                      <a:pt x="211" y="4407"/>
                      <a:pt x="454" y="4489"/>
                      <a:pt x="707" y="4489"/>
                    </a:cubicBezTo>
                    <a:cubicBezTo>
                      <a:pt x="815" y="4489"/>
                      <a:pt x="925" y="4474"/>
                      <a:pt x="1035" y="4444"/>
                    </a:cubicBezTo>
                    <a:cubicBezTo>
                      <a:pt x="1602" y="4177"/>
                      <a:pt x="1869" y="3510"/>
                      <a:pt x="1602" y="2943"/>
                    </a:cubicBezTo>
                    <a:lnTo>
                      <a:pt x="510" y="30"/>
                    </a:lnTo>
                    <a:lnTo>
                      <a:pt x="510" y="30"/>
                    </a:lnTo>
                    <a:cubicBezTo>
                      <a:pt x="512" y="31"/>
                      <a:pt x="513" y="31"/>
                      <a:pt x="515" y="31"/>
                    </a:cubicBezTo>
                    <a:cubicBezTo>
                      <a:pt x="520" y="31"/>
                      <a:pt x="519" y="25"/>
                      <a:pt x="501" y="7"/>
                    </a:cubicBezTo>
                    <a:lnTo>
                      <a:pt x="501" y="7"/>
                    </a:lnTo>
                    <a:lnTo>
                      <a:pt x="501" y="7"/>
                    </a:lnTo>
                    <a:cubicBezTo>
                      <a:pt x="486" y="2"/>
                      <a:pt x="477" y="0"/>
                      <a:pt x="473" y="0"/>
                    </a:cubicBez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5" name="Google Shape;27315;p89"/>
              <p:cNvSpPr/>
              <p:nvPr/>
            </p:nvSpPr>
            <p:spPr>
              <a:xfrm>
                <a:off x="2295900" y="2738675"/>
                <a:ext cx="54225" cy="82200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3288" extrusionOk="0">
                    <a:moveTo>
                      <a:pt x="2169" y="0"/>
                    </a:moveTo>
                    <a:lnTo>
                      <a:pt x="1101" y="2369"/>
                    </a:lnTo>
                    <a:cubicBezTo>
                      <a:pt x="868" y="2769"/>
                      <a:pt x="468" y="3036"/>
                      <a:pt x="1" y="3036"/>
                    </a:cubicBezTo>
                    <a:cubicBezTo>
                      <a:pt x="134" y="3169"/>
                      <a:pt x="301" y="3236"/>
                      <a:pt x="468" y="3269"/>
                    </a:cubicBezTo>
                    <a:cubicBezTo>
                      <a:pt x="535" y="3281"/>
                      <a:pt x="602" y="3287"/>
                      <a:pt x="668" y="3287"/>
                    </a:cubicBezTo>
                    <a:cubicBezTo>
                      <a:pt x="1156" y="3287"/>
                      <a:pt x="1584" y="2972"/>
                      <a:pt x="1702" y="2502"/>
                    </a:cubicBezTo>
                    <a:lnTo>
                      <a:pt x="2169" y="0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6" name="Google Shape;27316;p89"/>
              <p:cNvSpPr/>
              <p:nvPr/>
            </p:nvSpPr>
            <p:spPr>
              <a:xfrm>
                <a:off x="2244200" y="2728675"/>
                <a:ext cx="52550" cy="3205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282" extrusionOk="0">
                    <a:moveTo>
                      <a:pt x="2102" y="0"/>
                    </a:moveTo>
                    <a:lnTo>
                      <a:pt x="1168" y="701"/>
                    </a:lnTo>
                    <a:cubicBezTo>
                      <a:pt x="892" y="922"/>
                      <a:pt x="569" y="1051"/>
                      <a:pt x="221" y="1051"/>
                    </a:cubicBezTo>
                    <a:cubicBezTo>
                      <a:pt x="148" y="1051"/>
                      <a:pt x="75" y="1046"/>
                      <a:pt x="0" y="1034"/>
                    </a:cubicBezTo>
                    <a:lnTo>
                      <a:pt x="0" y="1034"/>
                    </a:lnTo>
                    <a:lnTo>
                      <a:pt x="67" y="1068"/>
                    </a:lnTo>
                    <a:cubicBezTo>
                      <a:pt x="255" y="1212"/>
                      <a:pt x="473" y="1281"/>
                      <a:pt x="691" y="1281"/>
                    </a:cubicBezTo>
                    <a:cubicBezTo>
                      <a:pt x="976" y="1281"/>
                      <a:pt x="1260" y="1161"/>
                      <a:pt x="1468" y="934"/>
                    </a:cubicBezTo>
                    <a:lnTo>
                      <a:pt x="2102" y="0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7" name="Google Shape;27317;p89"/>
              <p:cNvSpPr/>
              <p:nvPr/>
            </p:nvSpPr>
            <p:spPr>
              <a:xfrm>
                <a:off x="2361775" y="2736175"/>
                <a:ext cx="44225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4571" extrusionOk="0">
                    <a:moveTo>
                      <a:pt x="1669" y="0"/>
                    </a:moveTo>
                    <a:lnTo>
                      <a:pt x="1002" y="3136"/>
                    </a:lnTo>
                    <a:cubicBezTo>
                      <a:pt x="801" y="4070"/>
                      <a:pt x="568" y="4270"/>
                      <a:pt x="1" y="4337"/>
                    </a:cubicBezTo>
                    <a:cubicBezTo>
                      <a:pt x="201" y="4470"/>
                      <a:pt x="434" y="4570"/>
                      <a:pt x="668" y="4570"/>
                    </a:cubicBezTo>
                    <a:cubicBezTo>
                      <a:pt x="1302" y="4537"/>
                      <a:pt x="1769" y="4003"/>
                      <a:pt x="1735" y="3369"/>
                    </a:cubicBezTo>
                    <a:lnTo>
                      <a:pt x="1669" y="0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318" name="Google Shape;27318;p89"/>
              <p:cNvGrpSpPr/>
              <p:nvPr/>
            </p:nvGrpSpPr>
            <p:grpSpPr>
              <a:xfrm>
                <a:off x="2230025" y="1739200"/>
                <a:ext cx="1094125" cy="1111250"/>
                <a:chOff x="2230025" y="1739200"/>
                <a:chExt cx="1094125" cy="1111250"/>
              </a:xfrm>
            </p:grpSpPr>
            <p:grpSp>
              <p:nvGrpSpPr>
                <p:cNvPr id="27319" name="Google Shape;27319;p89"/>
                <p:cNvGrpSpPr/>
                <p:nvPr/>
              </p:nvGrpSpPr>
              <p:grpSpPr>
                <a:xfrm>
                  <a:off x="3043100" y="1739200"/>
                  <a:ext cx="267725" cy="274050"/>
                  <a:chOff x="3043100" y="1739200"/>
                  <a:chExt cx="267725" cy="274050"/>
                </a:xfrm>
              </p:grpSpPr>
              <p:sp>
                <p:nvSpPr>
                  <p:cNvPr id="27320" name="Google Shape;27320;p89"/>
                  <p:cNvSpPr/>
                  <p:nvPr/>
                </p:nvSpPr>
                <p:spPr>
                  <a:xfrm>
                    <a:off x="3043100" y="1817500"/>
                    <a:ext cx="201000" cy="195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40" h="7830" extrusionOk="0">
                        <a:moveTo>
                          <a:pt x="3615" y="1"/>
                        </a:moveTo>
                        <a:cubicBezTo>
                          <a:pt x="3124" y="1"/>
                          <a:pt x="2629" y="115"/>
                          <a:pt x="2169" y="355"/>
                        </a:cubicBezTo>
                        <a:cubicBezTo>
                          <a:pt x="601" y="1189"/>
                          <a:pt x="1" y="3123"/>
                          <a:pt x="868" y="4691"/>
                        </a:cubicBezTo>
                        <a:lnTo>
                          <a:pt x="1602" y="6125"/>
                        </a:lnTo>
                        <a:cubicBezTo>
                          <a:pt x="2184" y="7197"/>
                          <a:pt x="3287" y="7829"/>
                          <a:pt x="4433" y="7829"/>
                        </a:cubicBezTo>
                        <a:cubicBezTo>
                          <a:pt x="4929" y="7829"/>
                          <a:pt x="5432" y="7711"/>
                          <a:pt x="5905" y="7460"/>
                        </a:cubicBezTo>
                        <a:cubicBezTo>
                          <a:pt x="7439" y="6626"/>
                          <a:pt x="8040" y="4724"/>
                          <a:pt x="7206" y="3157"/>
                        </a:cubicBezTo>
                        <a:lnTo>
                          <a:pt x="6439" y="1722"/>
                        </a:lnTo>
                        <a:cubicBezTo>
                          <a:pt x="5878" y="624"/>
                          <a:pt x="4761" y="1"/>
                          <a:pt x="3615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21" name="Google Shape;27321;p89"/>
                  <p:cNvSpPr/>
                  <p:nvPr/>
                </p:nvSpPr>
                <p:spPr>
                  <a:xfrm>
                    <a:off x="3178200" y="1854700"/>
                    <a:ext cx="132625" cy="82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5" h="3288" extrusionOk="0">
                        <a:moveTo>
                          <a:pt x="4102" y="1"/>
                        </a:moveTo>
                        <a:cubicBezTo>
                          <a:pt x="3980" y="1"/>
                          <a:pt x="3857" y="22"/>
                          <a:pt x="3736" y="67"/>
                        </a:cubicBezTo>
                        <a:lnTo>
                          <a:pt x="801" y="1268"/>
                        </a:lnTo>
                        <a:cubicBezTo>
                          <a:pt x="267" y="1468"/>
                          <a:pt x="0" y="2102"/>
                          <a:pt x="234" y="2636"/>
                        </a:cubicBezTo>
                        <a:cubicBezTo>
                          <a:pt x="385" y="3037"/>
                          <a:pt x="781" y="3288"/>
                          <a:pt x="1195" y="3288"/>
                        </a:cubicBezTo>
                        <a:cubicBezTo>
                          <a:pt x="1331" y="3288"/>
                          <a:pt x="1469" y="3261"/>
                          <a:pt x="1602" y="3203"/>
                        </a:cubicBezTo>
                        <a:lnTo>
                          <a:pt x="4504" y="2036"/>
                        </a:lnTo>
                        <a:cubicBezTo>
                          <a:pt x="5037" y="1802"/>
                          <a:pt x="5304" y="1202"/>
                          <a:pt x="5104" y="668"/>
                        </a:cubicBezTo>
                        <a:cubicBezTo>
                          <a:pt x="4923" y="254"/>
                          <a:pt x="4522" y="1"/>
                          <a:pt x="4102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22" name="Google Shape;27322;p89"/>
                  <p:cNvSpPr/>
                  <p:nvPr/>
                </p:nvSpPr>
                <p:spPr>
                  <a:xfrm>
                    <a:off x="3164850" y="1785275"/>
                    <a:ext cx="135950" cy="101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38" h="4057" extrusionOk="0">
                        <a:moveTo>
                          <a:pt x="4231" y="0"/>
                        </a:moveTo>
                        <a:cubicBezTo>
                          <a:pt x="4015" y="0"/>
                          <a:pt x="3797" y="67"/>
                          <a:pt x="3603" y="209"/>
                        </a:cubicBezTo>
                        <a:lnTo>
                          <a:pt x="735" y="2111"/>
                        </a:lnTo>
                        <a:cubicBezTo>
                          <a:pt x="168" y="2377"/>
                          <a:pt x="1" y="3078"/>
                          <a:pt x="301" y="3612"/>
                        </a:cubicBezTo>
                        <a:cubicBezTo>
                          <a:pt x="524" y="3895"/>
                          <a:pt x="858" y="4056"/>
                          <a:pt x="1198" y="4056"/>
                        </a:cubicBezTo>
                        <a:cubicBezTo>
                          <a:pt x="1417" y="4056"/>
                          <a:pt x="1639" y="3989"/>
                          <a:pt x="1835" y="3845"/>
                        </a:cubicBezTo>
                        <a:lnTo>
                          <a:pt x="4737" y="1977"/>
                        </a:lnTo>
                        <a:cubicBezTo>
                          <a:pt x="5271" y="1644"/>
                          <a:pt x="5438" y="976"/>
                          <a:pt x="5138" y="476"/>
                        </a:cubicBezTo>
                        <a:cubicBezTo>
                          <a:pt x="4913" y="169"/>
                          <a:pt x="4575" y="0"/>
                          <a:pt x="42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23" name="Google Shape;27323;p89"/>
                  <p:cNvSpPr/>
                  <p:nvPr/>
                </p:nvSpPr>
                <p:spPr>
                  <a:xfrm>
                    <a:off x="3121500" y="1739200"/>
                    <a:ext cx="113425" cy="125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7" h="5005" extrusionOk="0">
                        <a:moveTo>
                          <a:pt x="3408" y="1"/>
                        </a:moveTo>
                        <a:cubicBezTo>
                          <a:pt x="3048" y="1"/>
                          <a:pt x="2699" y="170"/>
                          <a:pt x="2469" y="484"/>
                        </a:cubicBezTo>
                        <a:lnTo>
                          <a:pt x="400" y="3253"/>
                        </a:lnTo>
                        <a:cubicBezTo>
                          <a:pt x="0" y="3720"/>
                          <a:pt x="67" y="4421"/>
                          <a:pt x="567" y="4821"/>
                        </a:cubicBezTo>
                        <a:cubicBezTo>
                          <a:pt x="753" y="4945"/>
                          <a:pt x="963" y="5004"/>
                          <a:pt x="1169" y="5004"/>
                        </a:cubicBezTo>
                        <a:cubicBezTo>
                          <a:pt x="1518" y="5004"/>
                          <a:pt x="1859" y="4835"/>
                          <a:pt x="2068" y="4521"/>
                        </a:cubicBezTo>
                        <a:lnTo>
                          <a:pt x="4170" y="1752"/>
                        </a:lnTo>
                        <a:cubicBezTo>
                          <a:pt x="4537" y="1285"/>
                          <a:pt x="4503" y="584"/>
                          <a:pt x="4036" y="184"/>
                        </a:cubicBezTo>
                        <a:cubicBezTo>
                          <a:pt x="3838" y="60"/>
                          <a:pt x="3621" y="1"/>
                          <a:pt x="340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24" name="Google Shape;27324;p89"/>
                  <p:cNvSpPr/>
                  <p:nvPr/>
                </p:nvSpPr>
                <p:spPr>
                  <a:xfrm>
                    <a:off x="3077300" y="1765300"/>
                    <a:ext cx="63400" cy="12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36" h="5019" extrusionOk="0">
                        <a:moveTo>
                          <a:pt x="1444" y="0"/>
                        </a:moveTo>
                        <a:cubicBezTo>
                          <a:pt x="925" y="0"/>
                          <a:pt x="462" y="380"/>
                          <a:pt x="401" y="875"/>
                        </a:cubicBezTo>
                        <a:lnTo>
                          <a:pt x="34" y="3877"/>
                        </a:lnTo>
                        <a:cubicBezTo>
                          <a:pt x="0" y="4444"/>
                          <a:pt x="401" y="4944"/>
                          <a:pt x="968" y="5011"/>
                        </a:cubicBezTo>
                        <a:cubicBezTo>
                          <a:pt x="1009" y="5016"/>
                          <a:pt x="1050" y="5018"/>
                          <a:pt x="1091" y="5018"/>
                        </a:cubicBezTo>
                        <a:cubicBezTo>
                          <a:pt x="1606" y="5018"/>
                          <a:pt x="2042" y="4638"/>
                          <a:pt x="2135" y="4144"/>
                        </a:cubicBezTo>
                        <a:lnTo>
                          <a:pt x="2502" y="1142"/>
                        </a:lnTo>
                        <a:cubicBezTo>
                          <a:pt x="2535" y="575"/>
                          <a:pt x="2135" y="74"/>
                          <a:pt x="1568" y="7"/>
                        </a:cubicBezTo>
                        <a:cubicBezTo>
                          <a:pt x="1526" y="3"/>
                          <a:pt x="1485" y="0"/>
                          <a:pt x="1444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25" name="Google Shape;27325;p89"/>
                  <p:cNvSpPr/>
                  <p:nvPr/>
                </p:nvSpPr>
                <p:spPr>
                  <a:xfrm>
                    <a:off x="3157350" y="1925600"/>
                    <a:ext cx="126775" cy="55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71" h="2237" extrusionOk="0">
                        <a:moveTo>
                          <a:pt x="1101" y="0"/>
                        </a:moveTo>
                        <a:cubicBezTo>
                          <a:pt x="534" y="0"/>
                          <a:pt x="34" y="467"/>
                          <a:pt x="34" y="1034"/>
                        </a:cubicBezTo>
                        <a:cubicBezTo>
                          <a:pt x="1" y="1568"/>
                          <a:pt x="434" y="2068"/>
                          <a:pt x="1001" y="2102"/>
                        </a:cubicBezTo>
                        <a:lnTo>
                          <a:pt x="4003" y="2235"/>
                        </a:lnTo>
                        <a:cubicBezTo>
                          <a:pt x="4023" y="2236"/>
                          <a:pt x="4042" y="2237"/>
                          <a:pt x="4061" y="2237"/>
                        </a:cubicBezTo>
                        <a:cubicBezTo>
                          <a:pt x="4601" y="2237"/>
                          <a:pt x="5037" y="1782"/>
                          <a:pt x="5037" y="1234"/>
                        </a:cubicBezTo>
                        <a:cubicBezTo>
                          <a:pt x="5071" y="667"/>
                          <a:pt x="4671" y="200"/>
                          <a:pt x="4103" y="134"/>
                        </a:cubicBezTo>
                        <a:lnTo>
                          <a:pt x="1101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326" name="Google Shape;27326;p89"/>
                <p:cNvSpPr/>
                <p:nvPr/>
              </p:nvSpPr>
              <p:spPr>
                <a:xfrm>
                  <a:off x="2726150" y="1890775"/>
                  <a:ext cx="391164" cy="23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6" h="9568" extrusionOk="0">
                      <a:moveTo>
                        <a:pt x="8540" y="1"/>
                      </a:moveTo>
                      <a:lnTo>
                        <a:pt x="8540" y="1"/>
                      </a:lnTo>
                      <a:cubicBezTo>
                        <a:pt x="5753" y="1526"/>
                        <a:pt x="3314" y="1824"/>
                        <a:pt x="1835" y="1824"/>
                      </a:cubicBezTo>
                      <a:cubicBezTo>
                        <a:pt x="888" y="1824"/>
                        <a:pt x="334" y="1702"/>
                        <a:pt x="334" y="1702"/>
                      </a:cubicBezTo>
                      <a:lnTo>
                        <a:pt x="0" y="8940"/>
                      </a:lnTo>
                      <a:cubicBezTo>
                        <a:pt x="520" y="9384"/>
                        <a:pt x="1207" y="9567"/>
                        <a:pt x="1986" y="9567"/>
                      </a:cubicBezTo>
                      <a:cubicBezTo>
                        <a:pt x="5655" y="9567"/>
                        <a:pt x="11375" y="5504"/>
                        <a:pt x="11375" y="5504"/>
                      </a:cubicBezTo>
                      <a:lnTo>
                        <a:pt x="10074" y="3503"/>
                      </a:lnTo>
                      <a:cubicBezTo>
                        <a:pt x="8273" y="401"/>
                        <a:pt x="8540" y="1"/>
                        <a:pt x="85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27" name="Google Shape;27327;p89"/>
                <p:cNvSpPr/>
                <p:nvPr/>
              </p:nvSpPr>
              <p:spPr>
                <a:xfrm>
                  <a:off x="2283400" y="1890775"/>
                  <a:ext cx="838950" cy="84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58" h="33607" extrusionOk="0">
                      <a:moveTo>
                        <a:pt x="16037" y="1"/>
                      </a:moveTo>
                      <a:cubicBezTo>
                        <a:pt x="15625" y="1"/>
                        <a:pt x="15111" y="70"/>
                        <a:pt x="14511" y="286"/>
                      </a:cubicBezTo>
                      <a:cubicBezTo>
                        <a:pt x="12843" y="887"/>
                        <a:pt x="6772" y="3155"/>
                        <a:pt x="6772" y="3155"/>
                      </a:cubicBezTo>
                      <a:cubicBezTo>
                        <a:pt x="5438" y="3655"/>
                        <a:pt x="4370" y="4656"/>
                        <a:pt x="3736" y="5890"/>
                      </a:cubicBezTo>
                      <a:cubicBezTo>
                        <a:pt x="2636" y="8058"/>
                        <a:pt x="401" y="11794"/>
                        <a:pt x="401" y="11794"/>
                      </a:cubicBezTo>
                      <a:cubicBezTo>
                        <a:pt x="0" y="12528"/>
                        <a:pt x="100" y="13429"/>
                        <a:pt x="667" y="14029"/>
                      </a:cubicBezTo>
                      <a:cubicBezTo>
                        <a:pt x="1568" y="15197"/>
                        <a:pt x="9674" y="24203"/>
                        <a:pt x="9674" y="24203"/>
                      </a:cubicBezTo>
                      <a:cubicBezTo>
                        <a:pt x="9674" y="24203"/>
                        <a:pt x="11142" y="25437"/>
                        <a:pt x="11008" y="26738"/>
                      </a:cubicBezTo>
                      <a:cubicBezTo>
                        <a:pt x="10849" y="27405"/>
                        <a:pt x="11325" y="28011"/>
                        <a:pt x="11975" y="28011"/>
                      </a:cubicBezTo>
                      <a:cubicBezTo>
                        <a:pt x="12008" y="28011"/>
                        <a:pt x="12041" y="28009"/>
                        <a:pt x="12076" y="28006"/>
                      </a:cubicBezTo>
                      <a:cubicBezTo>
                        <a:pt x="12076" y="28006"/>
                        <a:pt x="12136" y="27993"/>
                        <a:pt x="12228" y="27993"/>
                      </a:cubicBezTo>
                      <a:cubicBezTo>
                        <a:pt x="12496" y="27993"/>
                        <a:pt x="13027" y="28104"/>
                        <a:pt x="13076" y="28973"/>
                      </a:cubicBezTo>
                      <a:cubicBezTo>
                        <a:pt x="13129" y="29890"/>
                        <a:pt x="15774" y="33607"/>
                        <a:pt x="18297" y="33607"/>
                      </a:cubicBezTo>
                      <a:cubicBezTo>
                        <a:pt x="18986" y="33607"/>
                        <a:pt x="19666" y="33330"/>
                        <a:pt x="20281" y="32643"/>
                      </a:cubicBezTo>
                      <a:cubicBezTo>
                        <a:pt x="23150" y="29407"/>
                        <a:pt x="31890" y="20434"/>
                        <a:pt x="31890" y="20434"/>
                      </a:cubicBezTo>
                      <a:cubicBezTo>
                        <a:pt x="31890" y="20434"/>
                        <a:pt x="33558" y="18766"/>
                        <a:pt x="31623" y="16931"/>
                      </a:cubicBezTo>
                      <a:cubicBezTo>
                        <a:pt x="29688" y="15097"/>
                        <a:pt x="29288" y="16431"/>
                        <a:pt x="29121" y="14196"/>
                      </a:cubicBezTo>
                      <a:cubicBezTo>
                        <a:pt x="29121" y="14196"/>
                        <a:pt x="29088" y="12995"/>
                        <a:pt x="28220" y="12828"/>
                      </a:cubicBezTo>
                      <a:cubicBezTo>
                        <a:pt x="27353" y="12695"/>
                        <a:pt x="27720" y="12095"/>
                        <a:pt x="27720" y="12095"/>
                      </a:cubicBezTo>
                      <a:cubicBezTo>
                        <a:pt x="28020" y="11728"/>
                        <a:pt x="28020" y="11194"/>
                        <a:pt x="27720" y="10827"/>
                      </a:cubicBezTo>
                      <a:cubicBezTo>
                        <a:pt x="27186" y="10193"/>
                        <a:pt x="28254" y="8992"/>
                        <a:pt x="26052" y="8792"/>
                      </a:cubicBezTo>
                      <a:lnTo>
                        <a:pt x="17179" y="219"/>
                      </a:lnTo>
                      <a:cubicBezTo>
                        <a:pt x="17179" y="219"/>
                        <a:pt x="16769" y="1"/>
                        <a:pt x="1603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7328" name="Google Shape;27328;p89"/>
                <p:cNvSpPr/>
                <p:nvPr/>
              </p:nvSpPr>
              <p:spPr>
                <a:xfrm>
                  <a:off x="2579450" y="2440475"/>
                  <a:ext cx="377775" cy="32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11" h="12878" extrusionOk="0">
                      <a:moveTo>
                        <a:pt x="7005" y="1"/>
                      </a:moveTo>
                      <a:cubicBezTo>
                        <a:pt x="5106" y="1"/>
                        <a:pt x="2789" y="982"/>
                        <a:pt x="0" y="3856"/>
                      </a:cubicBezTo>
                      <a:lnTo>
                        <a:pt x="10608" y="12696"/>
                      </a:lnTo>
                      <a:cubicBezTo>
                        <a:pt x="10608" y="12696"/>
                        <a:pt x="10982" y="12878"/>
                        <a:pt x="11435" y="12878"/>
                      </a:cubicBezTo>
                      <a:cubicBezTo>
                        <a:pt x="11781" y="12878"/>
                        <a:pt x="12172" y="12771"/>
                        <a:pt x="12476" y="12395"/>
                      </a:cubicBezTo>
                      <a:cubicBezTo>
                        <a:pt x="13143" y="11528"/>
                        <a:pt x="14610" y="6625"/>
                        <a:pt x="14610" y="6625"/>
                      </a:cubicBezTo>
                      <a:cubicBezTo>
                        <a:pt x="14610" y="6625"/>
                        <a:pt x="15111" y="5891"/>
                        <a:pt x="13443" y="4156"/>
                      </a:cubicBezTo>
                      <a:cubicBezTo>
                        <a:pt x="12400" y="3049"/>
                        <a:pt x="10352" y="1"/>
                        <a:pt x="70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29" name="Google Shape;27329;p89"/>
                <p:cNvSpPr/>
                <p:nvPr/>
              </p:nvSpPr>
              <p:spPr>
                <a:xfrm>
                  <a:off x="2251700" y="2574150"/>
                  <a:ext cx="211025" cy="16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1" h="6591" extrusionOk="0">
                      <a:moveTo>
                        <a:pt x="3360" y="1"/>
                      </a:moveTo>
                      <a:cubicBezTo>
                        <a:pt x="1694" y="1"/>
                        <a:pt x="261" y="1294"/>
                        <a:pt x="134" y="3012"/>
                      </a:cubicBezTo>
                      <a:cubicBezTo>
                        <a:pt x="1" y="4780"/>
                        <a:pt x="1368" y="6315"/>
                        <a:pt x="3136" y="6448"/>
                      </a:cubicBezTo>
                      <a:lnTo>
                        <a:pt x="4804" y="6581"/>
                      </a:lnTo>
                      <a:cubicBezTo>
                        <a:pt x="4887" y="6588"/>
                        <a:pt x="4970" y="6591"/>
                        <a:pt x="5052" y="6591"/>
                      </a:cubicBezTo>
                      <a:cubicBezTo>
                        <a:pt x="6747" y="6591"/>
                        <a:pt x="8179" y="5299"/>
                        <a:pt x="8307" y="3613"/>
                      </a:cubicBezTo>
                      <a:cubicBezTo>
                        <a:pt x="8440" y="1811"/>
                        <a:pt x="7072" y="277"/>
                        <a:pt x="5271" y="143"/>
                      </a:cubicBezTo>
                      <a:lnTo>
                        <a:pt x="3603" y="10"/>
                      </a:lnTo>
                      <a:cubicBezTo>
                        <a:pt x="3522" y="4"/>
                        <a:pt x="3440" y="1"/>
                        <a:pt x="336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0" name="Google Shape;27330;p89"/>
                <p:cNvSpPr/>
                <p:nvPr/>
              </p:nvSpPr>
              <p:spPr>
                <a:xfrm>
                  <a:off x="2283400" y="2688000"/>
                  <a:ext cx="72575" cy="13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3" h="5313" extrusionOk="0">
                      <a:moveTo>
                        <a:pt x="1681" y="0"/>
                      </a:moveTo>
                      <a:cubicBezTo>
                        <a:pt x="1195" y="0"/>
                        <a:pt x="754" y="371"/>
                        <a:pt x="667" y="893"/>
                      </a:cubicBezTo>
                      <a:lnTo>
                        <a:pt x="100" y="4062"/>
                      </a:lnTo>
                      <a:cubicBezTo>
                        <a:pt x="0" y="4629"/>
                        <a:pt x="401" y="5196"/>
                        <a:pt x="968" y="5296"/>
                      </a:cubicBezTo>
                      <a:cubicBezTo>
                        <a:pt x="1034" y="5307"/>
                        <a:pt x="1099" y="5313"/>
                        <a:pt x="1164" y="5313"/>
                      </a:cubicBezTo>
                      <a:cubicBezTo>
                        <a:pt x="1687" y="5313"/>
                        <a:pt x="2146" y="4963"/>
                        <a:pt x="2235" y="4429"/>
                      </a:cubicBezTo>
                      <a:lnTo>
                        <a:pt x="2769" y="1260"/>
                      </a:lnTo>
                      <a:cubicBezTo>
                        <a:pt x="2902" y="693"/>
                        <a:pt x="2502" y="126"/>
                        <a:pt x="1902" y="26"/>
                      </a:cubicBezTo>
                      <a:cubicBezTo>
                        <a:pt x="1828" y="9"/>
                        <a:pt x="1754" y="0"/>
                        <a:pt x="168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1" name="Google Shape;27331;p89"/>
                <p:cNvSpPr/>
                <p:nvPr/>
              </p:nvSpPr>
              <p:spPr>
                <a:xfrm>
                  <a:off x="2348450" y="2703650"/>
                  <a:ext cx="57550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5872" extrusionOk="0">
                      <a:moveTo>
                        <a:pt x="1101" y="0"/>
                      </a:moveTo>
                      <a:cubicBezTo>
                        <a:pt x="467" y="34"/>
                        <a:pt x="0" y="567"/>
                        <a:pt x="33" y="1201"/>
                      </a:cubicBezTo>
                      <a:lnTo>
                        <a:pt x="100" y="4704"/>
                      </a:lnTo>
                      <a:cubicBezTo>
                        <a:pt x="100" y="5338"/>
                        <a:pt x="601" y="5838"/>
                        <a:pt x="1201" y="5871"/>
                      </a:cubicBezTo>
                      <a:cubicBezTo>
                        <a:pt x="1835" y="5838"/>
                        <a:pt x="2302" y="5304"/>
                        <a:pt x="2268" y="4670"/>
                      </a:cubicBezTo>
                      <a:lnTo>
                        <a:pt x="2202" y="1135"/>
                      </a:lnTo>
                      <a:cubicBezTo>
                        <a:pt x="2202" y="534"/>
                        <a:pt x="1701" y="0"/>
                        <a:pt x="110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2" name="Google Shape;27332;p89"/>
                <p:cNvSpPr/>
                <p:nvPr/>
              </p:nvSpPr>
              <p:spPr>
                <a:xfrm>
                  <a:off x="2390125" y="2678000"/>
                  <a:ext cx="93425" cy="13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7" h="5589" extrusionOk="0">
                      <a:moveTo>
                        <a:pt x="1157" y="1"/>
                      </a:moveTo>
                      <a:cubicBezTo>
                        <a:pt x="1040" y="1"/>
                        <a:pt x="920" y="20"/>
                        <a:pt x="802" y="59"/>
                      </a:cubicBezTo>
                      <a:cubicBezTo>
                        <a:pt x="234" y="326"/>
                        <a:pt x="1" y="960"/>
                        <a:pt x="234" y="1527"/>
                      </a:cubicBezTo>
                      <a:lnTo>
                        <a:pt x="1469" y="4829"/>
                      </a:lnTo>
                      <a:cubicBezTo>
                        <a:pt x="1629" y="5284"/>
                        <a:pt x="2068" y="5588"/>
                        <a:pt x="2545" y="5588"/>
                      </a:cubicBezTo>
                      <a:cubicBezTo>
                        <a:pt x="2663" y="5588"/>
                        <a:pt x="2784" y="5569"/>
                        <a:pt x="2903" y="5530"/>
                      </a:cubicBezTo>
                      <a:cubicBezTo>
                        <a:pt x="3470" y="5296"/>
                        <a:pt x="3737" y="4629"/>
                        <a:pt x="3470" y="4062"/>
                      </a:cubicBezTo>
                      <a:lnTo>
                        <a:pt x="2236" y="793"/>
                      </a:lnTo>
                      <a:cubicBezTo>
                        <a:pt x="2075" y="311"/>
                        <a:pt x="1635" y="1"/>
                        <a:pt x="11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3" name="Google Shape;27333;p89"/>
                <p:cNvSpPr/>
                <p:nvPr/>
              </p:nvSpPr>
              <p:spPr>
                <a:xfrm>
                  <a:off x="2392650" y="2623375"/>
                  <a:ext cx="117600" cy="10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4" h="4035" extrusionOk="0">
                      <a:moveTo>
                        <a:pt x="1185" y="1"/>
                      </a:moveTo>
                      <a:cubicBezTo>
                        <a:pt x="870" y="1"/>
                        <a:pt x="562" y="137"/>
                        <a:pt x="367" y="409"/>
                      </a:cubicBezTo>
                      <a:cubicBezTo>
                        <a:pt x="0" y="843"/>
                        <a:pt x="33" y="1510"/>
                        <a:pt x="500" y="1877"/>
                      </a:cubicBezTo>
                      <a:lnTo>
                        <a:pt x="2869" y="3812"/>
                      </a:lnTo>
                      <a:cubicBezTo>
                        <a:pt x="3061" y="3963"/>
                        <a:pt x="3286" y="4034"/>
                        <a:pt x="3509" y="4034"/>
                      </a:cubicBezTo>
                      <a:cubicBezTo>
                        <a:pt x="3828" y="4034"/>
                        <a:pt x="4140" y="3887"/>
                        <a:pt x="4336" y="3612"/>
                      </a:cubicBezTo>
                      <a:cubicBezTo>
                        <a:pt x="4703" y="3178"/>
                        <a:pt x="4670" y="2511"/>
                        <a:pt x="4203" y="2144"/>
                      </a:cubicBezTo>
                      <a:lnTo>
                        <a:pt x="1835" y="209"/>
                      </a:lnTo>
                      <a:cubicBezTo>
                        <a:pt x="1640" y="70"/>
                        <a:pt x="1411" y="1"/>
                        <a:pt x="118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4" name="Google Shape;27334;p89"/>
                <p:cNvSpPr/>
                <p:nvPr/>
              </p:nvSpPr>
              <p:spPr>
                <a:xfrm>
                  <a:off x="2230025" y="2645375"/>
                  <a:ext cx="103425" cy="11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" h="4596" extrusionOk="0">
                      <a:moveTo>
                        <a:pt x="2919" y="0"/>
                      </a:moveTo>
                      <a:cubicBezTo>
                        <a:pt x="2592" y="0"/>
                        <a:pt x="2270" y="148"/>
                        <a:pt x="2069" y="430"/>
                      </a:cubicBezTo>
                      <a:lnTo>
                        <a:pt x="334" y="2965"/>
                      </a:lnTo>
                      <a:cubicBezTo>
                        <a:pt x="0" y="3432"/>
                        <a:pt x="134" y="4099"/>
                        <a:pt x="634" y="4400"/>
                      </a:cubicBezTo>
                      <a:cubicBezTo>
                        <a:pt x="819" y="4532"/>
                        <a:pt x="1031" y="4596"/>
                        <a:pt x="1242" y="4596"/>
                      </a:cubicBezTo>
                      <a:cubicBezTo>
                        <a:pt x="1562" y="4596"/>
                        <a:pt x="1881" y="4448"/>
                        <a:pt x="2102" y="4166"/>
                      </a:cubicBezTo>
                      <a:lnTo>
                        <a:pt x="3836" y="1664"/>
                      </a:lnTo>
                      <a:cubicBezTo>
                        <a:pt x="4137" y="1164"/>
                        <a:pt x="4003" y="530"/>
                        <a:pt x="3536" y="196"/>
                      </a:cubicBezTo>
                      <a:cubicBezTo>
                        <a:pt x="3351" y="64"/>
                        <a:pt x="3134" y="0"/>
                        <a:pt x="291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5" name="Google Shape;27335;p89"/>
                <p:cNvSpPr/>
                <p:nvPr/>
              </p:nvSpPr>
              <p:spPr>
                <a:xfrm>
                  <a:off x="2254200" y="2164500"/>
                  <a:ext cx="211850" cy="38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4" h="15596" extrusionOk="0">
                      <a:moveTo>
                        <a:pt x="4436" y="0"/>
                      </a:moveTo>
                      <a:cubicBezTo>
                        <a:pt x="2489" y="0"/>
                        <a:pt x="823" y="1476"/>
                        <a:pt x="635" y="3453"/>
                      </a:cubicBezTo>
                      <a:lnTo>
                        <a:pt x="301" y="7023"/>
                      </a:lnTo>
                      <a:cubicBezTo>
                        <a:pt x="1" y="13861"/>
                        <a:pt x="1368" y="15595"/>
                        <a:pt x="1368" y="15595"/>
                      </a:cubicBezTo>
                      <a:lnTo>
                        <a:pt x="6505" y="15228"/>
                      </a:lnTo>
                      <a:cubicBezTo>
                        <a:pt x="8407" y="8824"/>
                        <a:pt x="8273" y="4187"/>
                        <a:pt x="8273" y="4187"/>
                      </a:cubicBezTo>
                      <a:cubicBezTo>
                        <a:pt x="8473" y="2086"/>
                        <a:pt x="6906" y="218"/>
                        <a:pt x="4804" y="18"/>
                      </a:cubicBezTo>
                      <a:cubicBezTo>
                        <a:pt x="4680" y="6"/>
                        <a:pt x="4558" y="0"/>
                        <a:pt x="443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6" name="Google Shape;27336;p89"/>
                <p:cNvSpPr/>
                <p:nvPr/>
              </p:nvSpPr>
              <p:spPr>
                <a:xfrm>
                  <a:off x="2870475" y="2241900"/>
                  <a:ext cx="453675" cy="26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7" h="10599" extrusionOk="0">
                      <a:moveTo>
                        <a:pt x="9072" y="1"/>
                      </a:moveTo>
                      <a:cubicBezTo>
                        <a:pt x="7413" y="1"/>
                        <a:pt x="5618" y="410"/>
                        <a:pt x="3770" y="1492"/>
                      </a:cubicBezTo>
                      <a:cubicBezTo>
                        <a:pt x="1035" y="3126"/>
                        <a:pt x="1" y="4127"/>
                        <a:pt x="1" y="4127"/>
                      </a:cubicBezTo>
                      <a:lnTo>
                        <a:pt x="3470" y="10598"/>
                      </a:lnTo>
                      <a:cubicBezTo>
                        <a:pt x="3470" y="10598"/>
                        <a:pt x="6604" y="9807"/>
                        <a:pt x="10098" y="9807"/>
                      </a:cubicBezTo>
                      <a:cubicBezTo>
                        <a:pt x="11777" y="9807"/>
                        <a:pt x="13540" y="9990"/>
                        <a:pt x="15078" y="10531"/>
                      </a:cubicBezTo>
                      <a:cubicBezTo>
                        <a:pt x="15078" y="10531"/>
                        <a:pt x="15318" y="10599"/>
                        <a:pt x="15623" y="10599"/>
                      </a:cubicBezTo>
                      <a:cubicBezTo>
                        <a:pt x="15962" y="10599"/>
                        <a:pt x="16383" y="10516"/>
                        <a:pt x="16646" y="10164"/>
                      </a:cubicBezTo>
                      <a:lnTo>
                        <a:pt x="18147" y="4027"/>
                      </a:lnTo>
                      <a:cubicBezTo>
                        <a:pt x="18147" y="4027"/>
                        <a:pt x="14274" y="1"/>
                        <a:pt x="907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337" name="Google Shape;27337;p89"/>
              <p:cNvSpPr/>
              <p:nvPr/>
            </p:nvSpPr>
            <p:spPr>
              <a:xfrm>
                <a:off x="3274175" y="2278750"/>
                <a:ext cx="326025" cy="304275"/>
              </a:xfrm>
              <a:custGeom>
                <a:avLst/>
                <a:gdLst/>
                <a:ahLst/>
                <a:cxnLst/>
                <a:rect l="l" t="t" r="r" b="b"/>
                <a:pathLst>
                  <a:path w="13041" h="12171" extrusionOk="0">
                    <a:moveTo>
                      <a:pt x="11563" y="0"/>
                    </a:moveTo>
                    <a:cubicBezTo>
                      <a:pt x="11040" y="0"/>
                      <a:pt x="10447" y="341"/>
                      <a:pt x="9905" y="1452"/>
                    </a:cubicBezTo>
                    <a:cubicBezTo>
                      <a:pt x="8504" y="4354"/>
                      <a:pt x="8103" y="4988"/>
                      <a:pt x="8103" y="4988"/>
                    </a:cubicBezTo>
                    <a:cubicBezTo>
                      <a:pt x="6269" y="3020"/>
                      <a:pt x="3934" y="2853"/>
                      <a:pt x="2866" y="2386"/>
                    </a:cubicBezTo>
                    <a:cubicBezTo>
                      <a:pt x="2544" y="2255"/>
                      <a:pt x="2300" y="2209"/>
                      <a:pt x="2117" y="2209"/>
                    </a:cubicBezTo>
                    <a:cubicBezTo>
                      <a:pt x="1696" y="2209"/>
                      <a:pt x="1599" y="2453"/>
                      <a:pt x="1599" y="2453"/>
                    </a:cubicBezTo>
                    <a:cubicBezTo>
                      <a:pt x="1599" y="2453"/>
                      <a:pt x="64" y="6889"/>
                      <a:pt x="31" y="8157"/>
                    </a:cubicBezTo>
                    <a:cubicBezTo>
                      <a:pt x="1" y="9304"/>
                      <a:pt x="872" y="9358"/>
                      <a:pt x="1038" y="9358"/>
                    </a:cubicBezTo>
                    <a:cubicBezTo>
                      <a:pt x="1055" y="9358"/>
                      <a:pt x="1065" y="9358"/>
                      <a:pt x="1065" y="9358"/>
                    </a:cubicBezTo>
                    <a:cubicBezTo>
                      <a:pt x="1254" y="9346"/>
                      <a:pt x="1443" y="9340"/>
                      <a:pt x="1632" y="9340"/>
                    </a:cubicBezTo>
                    <a:cubicBezTo>
                      <a:pt x="3068" y="9340"/>
                      <a:pt x="4467" y="9676"/>
                      <a:pt x="5735" y="10325"/>
                    </a:cubicBezTo>
                    <a:cubicBezTo>
                      <a:pt x="7744" y="11827"/>
                      <a:pt x="9134" y="12170"/>
                      <a:pt x="9985" y="12170"/>
                    </a:cubicBezTo>
                    <a:cubicBezTo>
                      <a:pt x="10704" y="12170"/>
                      <a:pt x="11039" y="11926"/>
                      <a:pt x="11039" y="11926"/>
                    </a:cubicBezTo>
                    <a:lnTo>
                      <a:pt x="13040" y="851"/>
                    </a:lnTo>
                    <a:cubicBezTo>
                      <a:pt x="13040" y="851"/>
                      <a:pt x="12389" y="0"/>
                      <a:pt x="115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8" name="Google Shape;27338;p89"/>
              <p:cNvSpPr/>
              <p:nvPr/>
            </p:nvSpPr>
            <p:spPr>
              <a:xfrm>
                <a:off x="3511775" y="2294025"/>
                <a:ext cx="109275" cy="284000"/>
              </a:xfrm>
              <a:custGeom>
                <a:avLst/>
                <a:gdLst/>
                <a:ahLst/>
                <a:cxnLst/>
                <a:rect l="l" t="t" r="r" b="b"/>
                <a:pathLst>
                  <a:path w="4371" h="11360" extrusionOk="0">
                    <a:moveTo>
                      <a:pt x="2961" y="0"/>
                    </a:moveTo>
                    <a:cubicBezTo>
                      <a:pt x="2195" y="0"/>
                      <a:pt x="1424" y="1004"/>
                      <a:pt x="1201" y="2342"/>
                    </a:cubicBezTo>
                    <a:lnTo>
                      <a:pt x="234" y="8546"/>
                    </a:lnTo>
                    <a:cubicBezTo>
                      <a:pt x="0" y="9947"/>
                      <a:pt x="467" y="11215"/>
                      <a:pt x="1268" y="11348"/>
                    </a:cubicBezTo>
                    <a:cubicBezTo>
                      <a:pt x="1313" y="11356"/>
                      <a:pt x="1359" y="11360"/>
                      <a:pt x="1404" y="11360"/>
                    </a:cubicBezTo>
                    <a:cubicBezTo>
                      <a:pt x="2161" y="11360"/>
                      <a:pt x="2916" y="10335"/>
                      <a:pt x="3136" y="9013"/>
                    </a:cubicBezTo>
                    <a:lnTo>
                      <a:pt x="4137" y="2809"/>
                    </a:lnTo>
                    <a:cubicBezTo>
                      <a:pt x="4370" y="1408"/>
                      <a:pt x="3870" y="140"/>
                      <a:pt x="3069" y="7"/>
                    </a:cubicBezTo>
                    <a:cubicBezTo>
                      <a:pt x="3033" y="2"/>
                      <a:pt x="2997" y="0"/>
                      <a:pt x="29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9" name="Google Shape;27339;p89"/>
              <p:cNvSpPr/>
              <p:nvPr/>
            </p:nvSpPr>
            <p:spPr>
              <a:xfrm>
                <a:off x="2289225" y="1597025"/>
                <a:ext cx="43400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1486" extrusionOk="0">
                    <a:moveTo>
                      <a:pt x="1001" y="0"/>
                    </a:moveTo>
                    <a:cubicBezTo>
                      <a:pt x="334" y="0"/>
                      <a:pt x="1" y="801"/>
                      <a:pt x="468" y="1268"/>
                    </a:cubicBezTo>
                    <a:cubicBezTo>
                      <a:pt x="618" y="1418"/>
                      <a:pt x="803" y="1486"/>
                      <a:pt x="985" y="1486"/>
                    </a:cubicBezTo>
                    <a:cubicBezTo>
                      <a:pt x="1367" y="1486"/>
                      <a:pt x="1735" y="1187"/>
                      <a:pt x="1735" y="734"/>
                    </a:cubicBezTo>
                    <a:cubicBezTo>
                      <a:pt x="1735" y="334"/>
                      <a:pt x="1402" y="0"/>
                      <a:pt x="10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340" name="Google Shape;27340;p89"/>
              <p:cNvGrpSpPr/>
              <p:nvPr/>
            </p:nvGrpSpPr>
            <p:grpSpPr>
              <a:xfrm>
                <a:off x="2260050" y="1873727"/>
                <a:ext cx="870197" cy="736048"/>
                <a:chOff x="2260050" y="1873727"/>
                <a:chExt cx="870197" cy="736048"/>
              </a:xfrm>
            </p:grpSpPr>
            <p:sp>
              <p:nvSpPr>
                <p:cNvPr id="27341" name="Google Shape;27341;p89"/>
                <p:cNvSpPr/>
                <p:nvPr/>
              </p:nvSpPr>
              <p:spPr>
                <a:xfrm>
                  <a:off x="2711800" y="2108850"/>
                  <a:ext cx="61975" cy="5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9" h="2001" extrusionOk="0">
                      <a:moveTo>
                        <a:pt x="1116" y="0"/>
                      </a:moveTo>
                      <a:cubicBezTo>
                        <a:pt x="661" y="0"/>
                        <a:pt x="238" y="318"/>
                        <a:pt x="177" y="776"/>
                      </a:cubicBezTo>
                      <a:cubicBezTo>
                        <a:pt x="1" y="1454"/>
                        <a:pt x="544" y="2000"/>
                        <a:pt x="1137" y="2000"/>
                      </a:cubicBezTo>
                      <a:cubicBezTo>
                        <a:pt x="1331" y="2000"/>
                        <a:pt x="1530" y="1942"/>
                        <a:pt x="1711" y="1810"/>
                      </a:cubicBezTo>
                      <a:cubicBezTo>
                        <a:pt x="2478" y="1276"/>
                        <a:pt x="2145" y="109"/>
                        <a:pt x="1244" y="9"/>
                      </a:cubicBezTo>
                      <a:cubicBezTo>
                        <a:pt x="1201" y="3"/>
                        <a:pt x="1158" y="0"/>
                        <a:pt x="111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2" name="Google Shape;27342;p89"/>
                <p:cNvSpPr/>
                <p:nvPr/>
              </p:nvSpPr>
              <p:spPr>
                <a:xfrm>
                  <a:off x="2784950" y="2176350"/>
                  <a:ext cx="48025" cy="3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1" h="1583" extrusionOk="0">
                      <a:moveTo>
                        <a:pt x="864" y="0"/>
                      </a:moveTo>
                      <a:cubicBezTo>
                        <a:pt x="514" y="0"/>
                        <a:pt x="212" y="252"/>
                        <a:pt x="153" y="611"/>
                      </a:cubicBezTo>
                      <a:cubicBezTo>
                        <a:pt x="0" y="1145"/>
                        <a:pt x="429" y="1582"/>
                        <a:pt x="908" y="1582"/>
                      </a:cubicBezTo>
                      <a:cubicBezTo>
                        <a:pt x="1057" y="1582"/>
                        <a:pt x="1211" y="1540"/>
                        <a:pt x="1354" y="1445"/>
                      </a:cubicBezTo>
                      <a:cubicBezTo>
                        <a:pt x="1921" y="1011"/>
                        <a:pt x="1687" y="77"/>
                        <a:pt x="987" y="11"/>
                      </a:cubicBezTo>
                      <a:cubicBezTo>
                        <a:pt x="945" y="4"/>
                        <a:pt x="904" y="0"/>
                        <a:pt x="86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3" name="Google Shape;27343;p89"/>
                <p:cNvSpPr/>
                <p:nvPr/>
              </p:nvSpPr>
              <p:spPr>
                <a:xfrm>
                  <a:off x="2861525" y="2144650"/>
                  <a:ext cx="48175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" h="1569" extrusionOk="0">
                      <a:moveTo>
                        <a:pt x="837" y="1"/>
                      </a:moveTo>
                      <a:cubicBezTo>
                        <a:pt x="486" y="1"/>
                        <a:pt x="185" y="252"/>
                        <a:pt x="125" y="611"/>
                      </a:cubicBezTo>
                      <a:cubicBezTo>
                        <a:pt x="0" y="1137"/>
                        <a:pt x="419" y="1568"/>
                        <a:pt x="876" y="1568"/>
                      </a:cubicBezTo>
                      <a:cubicBezTo>
                        <a:pt x="1028" y="1568"/>
                        <a:pt x="1184" y="1520"/>
                        <a:pt x="1326" y="1412"/>
                      </a:cubicBezTo>
                      <a:cubicBezTo>
                        <a:pt x="1926" y="1012"/>
                        <a:pt x="1693" y="78"/>
                        <a:pt x="959" y="11"/>
                      </a:cubicBezTo>
                      <a:cubicBezTo>
                        <a:pt x="918" y="4"/>
                        <a:pt x="87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4" name="Google Shape;27344;p89"/>
                <p:cNvSpPr/>
                <p:nvPr/>
              </p:nvSpPr>
              <p:spPr>
                <a:xfrm>
                  <a:off x="2829350" y="2061075"/>
                  <a:ext cx="61175" cy="5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7" h="2006" extrusionOk="0">
                      <a:moveTo>
                        <a:pt x="1067" y="1"/>
                      </a:moveTo>
                      <a:cubicBezTo>
                        <a:pt x="632" y="1"/>
                        <a:pt x="237" y="315"/>
                        <a:pt x="178" y="786"/>
                      </a:cubicBezTo>
                      <a:cubicBezTo>
                        <a:pt x="1" y="1443"/>
                        <a:pt x="553" y="2005"/>
                        <a:pt x="1150" y="2005"/>
                      </a:cubicBezTo>
                      <a:cubicBezTo>
                        <a:pt x="1341" y="2005"/>
                        <a:pt x="1535" y="1948"/>
                        <a:pt x="1712" y="1820"/>
                      </a:cubicBezTo>
                      <a:cubicBezTo>
                        <a:pt x="2446" y="1286"/>
                        <a:pt x="2146" y="118"/>
                        <a:pt x="1245" y="18"/>
                      </a:cubicBezTo>
                      <a:cubicBezTo>
                        <a:pt x="1186" y="6"/>
                        <a:pt x="1126" y="1"/>
                        <a:pt x="106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5" name="Google Shape;27345;p89"/>
                <p:cNvSpPr/>
                <p:nvPr/>
              </p:nvSpPr>
              <p:spPr>
                <a:xfrm>
                  <a:off x="2773250" y="2084425"/>
                  <a:ext cx="61400" cy="4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6" h="1992" extrusionOk="0">
                      <a:moveTo>
                        <a:pt x="1043" y="1"/>
                      </a:moveTo>
                      <a:cubicBezTo>
                        <a:pt x="614" y="1"/>
                        <a:pt x="242" y="312"/>
                        <a:pt x="154" y="752"/>
                      </a:cubicBezTo>
                      <a:cubicBezTo>
                        <a:pt x="1" y="1440"/>
                        <a:pt x="548" y="1991"/>
                        <a:pt x="1142" y="1991"/>
                      </a:cubicBezTo>
                      <a:cubicBezTo>
                        <a:pt x="1326" y="1991"/>
                        <a:pt x="1514" y="1938"/>
                        <a:pt x="1688" y="1820"/>
                      </a:cubicBezTo>
                      <a:cubicBezTo>
                        <a:pt x="2455" y="1286"/>
                        <a:pt x="2155" y="85"/>
                        <a:pt x="1221" y="18"/>
                      </a:cubicBezTo>
                      <a:cubicBezTo>
                        <a:pt x="1161" y="6"/>
                        <a:pt x="1102" y="1"/>
                        <a:pt x="104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6" name="Google Shape;27346;p89"/>
                <p:cNvSpPr/>
                <p:nvPr/>
              </p:nvSpPr>
              <p:spPr>
                <a:xfrm>
                  <a:off x="2260050" y="2544000"/>
                  <a:ext cx="179325" cy="6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3" h="2631" extrusionOk="0">
                      <a:moveTo>
                        <a:pt x="5987" y="1"/>
                      </a:moveTo>
                      <a:cubicBezTo>
                        <a:pt x="5927" y="1"/>
                        <a:pt x="5865" y="5"/>
                        <a:pt x="5804" y="15"/>
                      </a:cubicBezTo>
                      <a:lnTo>
                        <a:pt x="1201" y="382"/>
                      </a:lnTo>
                      <a:cubicBezTo>
                        <a:pt x="534" y="382"/>
                        <a:pt x="0" y="949"/>
                        <a:pt x="0" y="1616"/>
                      </a:cubicBezTo>
                      <a:cubicBezTo>
                        <a:pt x="91" y="2192"/>
                        <a:pt x="623" y="2631"/>
                        <a:pt x="1220" y="2631"/>
                      </a:cubicBezTo>
                      <a:cubicBezTo>
                        <a:pt x="1280" y="2631"/>
                        <a:pt x="1340" y="2626"/>
                        <a:pt x="1401" y="2617"/>
                      </a:cubicBezTo>
                      <a:lnTo>
                        <a:pt x="5971" y="2250"/>
                      </a:lnTo>
                      <a:cubicBezTo>
                        <a:pt x="6638" y="2217"/>
                        <a:pt x="7172" y="1683"/>
                        <a:pt x="7172" y="1016"/>
                      </a:cubicBezTo>
                      <a:cubicBezTo>
                        <a:pt x="7082" y="413"/>
                        <a:pt x="6555" y="1"/>
                        <a:pt x="598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47" name="Google Shape;27347;p89"/>
                <p:cNvSpPr/>
                <p:nvPr/>
              </p:nvSpPr>
              <p:spPr>
                <a:xfrm>
                  <a:off x="3007622" y="1873727"/>
                  <a:ext cx="122625" cy="16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5" h="6499" extrusionOk="0">
                      <a:moveTo>
                        <a:pt x="1220" y="0"/>
                      </a:moveTo>
                      <a:cubicBezTo>
                        <a:pt x="1046" y="0"/>
                        <a:pt x="870" y="40"/>
                        <a:pt x="701" y="124"/>
                      </a:cubicBezTo>
                      <a:cubicBezTo>
                        <a:pt x="134" y="491"/>
                        <a:pt x="1" y="1225"/>
                        <a:pt x="368" y="1792"/>
                      </a:cubicBezTo>
                      <a:lnTo>
                        <a:pt x="2569" y="5795"/>
                      </a:lnTo>
                      <a:cubicBezTo>
                        <a:pt x="2790" y="6238"/>
                        <a:pt x="3229" y="6499"/>
                        <a:pt x="3698" y="6499"/>
                      </a:cubicBezTo>
                      <a:cubicBezTo>
                        <a:pt x="3866" y="6499"/>
                        <a:pt x="4037" y="6466"/>
                        <a:pt x="4204" y="6396"/>
                      </a:cubicBezTo>
                      <a:cubicBezTo>
                        <a:pt x="4737" y="6029"/>
                        <a:pt x="4904" y="5261"/>
                        <a:pt x="4537" y="4728"/>
                      </a:cubicBezTo>
                      <a:lnTo>
                        <a:pt x="2302" y="691"/>
                      </a:lnTo>
                      <a:cubicBezTo>
                        <a:pt x="2086" y="260"/>
                        <a:pt x="1664" y="0"/>
                        <a:pt x="12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7348" name="Google Shape;27348;p8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2400" dirty="0">
                <a:solidFill>
                  <a:schemeClr val="accent3"/>
                </a:solidFill>
                <a:latin typeface="Roboto"/>
                <a:ea typeface="Roboto"/>
                <a:cs typeface="Roboto"/>
              </a:rPr>
              <a:t>In conclusion, we’ve obtained a wide variety of insights from the data, delving into details such as:</a:t>
            </a:r>
            <a:endParaRPr lang="en-AS" sz="2400" dirty="0">
              <a:solidFill>
                <a:schemeClr val="accent3"/>
              </a:solidFill>
              <a:latin typeface="Roboto"/>
              <a:ea typeface="Roboto"/>
              <a:cs typeface="Roboto"/>
            </a:endParaRPr>
          </a:p>
        </p:txBody>
      </p:sp>
      <p:sp>
        <p:nvSpPr>
          <p:cNvPr id="27349" name="Google Shape;27349;p89"/>
          <p:cNvSpPr txBox="1"/>
          <p:nvPr/>
        </p:nvSpPr>
        <p:spPr>
          <a:xfrm>
            <a:off x="778175" y="2345530"/>
            <a:ext cx="1463700" cy="7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GB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Identifying most accurate exoplanet discovery methods and facilities </a:t>
            </a:r>
          </a:p>
        </p:txBody>
      </p:sp>
      <p:grpSp>
        <p:nvGrpSpPr>
          <p:cNvPr id="27352" name="Google Shape;27352;p89"/>
          <p:cNvGrpSpPr/>
          <p:nvPr/>
        </p:nvGrpSpPr>
        <p:grpSpPr>
          <a:xfrm>
            <a:off x="1778223" y="1722375"/>
            <a:ext cx="303221" cy="303605"/>
            <a:chOff x="3639025" y="1722350"/>
            <a:chExt cx="1947467" cy="1949937"/>
          </a:xfrm>
        </p:grpSpPr>
        <p:sp>
          <p:nvSpPr>
            <p:cNvPr id="27353" name="Google Shape;27353;p89"/>
            <p:cNvSpPr/>
            <p:nvPr/>
          </p:nvSpPr>
          <p:spPr>
            <a:xfrm>
              <a:off x="3639025" y="1722350"/>
              <a:ext cx="1947467" cy="1949937"/>
            </a:xfrm>
            <a:custGeom>
              <a:avLst/>
              <a:gdLst/>
              <a:ahLst/>
              <a:cxnLst/>
              <a:rect l="l" t="t" r="r" b="b"/>
              <a:pathLst>
                <a:path w="26020" h="26053" extrusionOk="0">
                  <a:moveTo>
                    <a:pt x="4704" y="4604"/>
                  </a:moveTo>
                  <a:cubicBezTo>
                    <a:pt x="9341" y="0"/>
                    <a:pt x="16846" y="67"/>
                    <a:pt x="21416" y="4704"/>
                  </a:cubicBezTo>
                  <a:cubicBezTo>
                    <a:pt x="26020" y="9374"/>
                    <a:pt x="25953" y="16879"/>
                    <a:pt x="21316" y="21449"/>
                  </a:cubicBezTo>
                  <a:cubicBezTo>
                    <a:pt x="16646" y="26052"/>
                    <a:pt x="9141" y="25985"/>
                    <a:pt x="4571" y="21315"/>
                  </a:cubicBezTo>
                  <a:cubicBezTo>
                    <a:pt x="1" y="16679"/>
                    <a:pt x="34" y="9173"/>
                    <a:pt x="4704" y="46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54" name="Google Shape;27354;p89"/>
            <p:cNvGrpSpPr/>
            <p:nvPr/>
          </p:nvGrpSpPr>
          <p:grpSpPr>
            <a:xfrm>
              <a:off x="3756381" y="1782226"/>
              <a:ext cx="1625409" cy="1840132"/>
              <a:chOff x="3756381" y="1782226"/>
              <a:chExt cx="1625409" cy="1840132"/>
            </a:xfrm>
          </p:grpSpPr>
          <p:sp>
            <p:nvSpPr>
              <p:cNvPr id="27355" name="Google Shape;27355;p89"/>
              <p:cNvSpPr/>
              <p:nvPr/>
            </p:nvSpPr>
            <p:spPr>
              <a:xfrm>
                <a:off x="3771350" y="2955638"/>
                <a:ext cx="1288382" cy="666719"/>
              </a:xfrm>
              <a:custGeom>
                <a:avLst/>
                <a:gdLst/>
                <a:ahLst/>
                <a:cxnLst/>
                <a:rect l="l" t="t" r="r" b="b"/>
                <a:pathLst>
                  <a:path w="17214" h="8908" extrusionOk="0">
                    <a:moveTo>
                      <a:pt x="234" y="901"/>
                    </a:moveTo>
                    <a:cubicBezTo>
                      <a:pt x="1" y="234"/>
                      <a:pt x="1435" y="134"/>
                      <a:pt x="2002" y="67"/>
                    </a:cubicBezTo>
                    <a:cubicBezTo>
                      <a:pt x="2903" y="1"/>
                      <a:pt x="3804" y="201"/>
                      <a:pt x="4604" y="668"/>
                    </a:cubicBezTo>
                    <a:lnTo>
                      <a:pt x="5271" y="1101"/>
                    </a:lnTo>
                    <a:cubicBezTo>
                      <a:pt x="5505" y="1302"/>
                      <a:pt x="5705" y="1502"/>
                      <a:pt x="5872" y="1702"/>
                    </a:cubicBezTo>
                    <a:cubicBezTo>
                      <a:pt x="6305" y="2169"/>
                      <a:pt x="6772" y="2603"/>
                      <a:pt x="7306" y="2936"/>
                    </a:cubicBezTo>
                    <a:cubicBezTo>
                      <a:pt x="7907" y="3203"/>
                      <a:pt x="8540" y="3370"/>
                      <a:pt x="9207" y="3470"/>
                    </a:cubicBezTo>
                    <a:cubicBezTo>
                      <a:pt x="9508" y="3503"/>
                      <a:pt x="9808" y="3537"/>
                      <a:pt x="10141" y="3570"/>
                    </a:cubicBezTo>
                    <a:cubicBezTo>
                      <a:pt x="10442" y="3603"/>
                      <a:pt x="10842" y="3670"/>
                      <a:pt x="11176" y="3670"/>
                    </a:cubicBezTo>
                    <a:cubicBezTo>
                      <a:pt x="11843" y="3637"/>
                      <a:pt x="12510" y="3670"/>
                      <a:pt x="13177" y="3737"/>
                    </a:cubicBezTo>
                    <a:cubicBezTo>
                      <a:pt x="13777" y="3770"/>
                      <a:pt x="14378" y="3837"/>
                      <a:pt x="14978" y="3970"/>
                    </a:cubicBezTo>
                    <a:cubicBezTo>
                      <a:pt x="15545" y="4170"/>
                      <a:pt x="16012" y="4504"/>
                      <a:pt x="16346" y="4971"/>
                    </a:cubicBezTo>
                    <a:cubicBezTo>
                      <a:pt x="16546" y="5238"/>
                      <a:pt x="16713" y="5505"/>
                      <a:pt x="16846" y="5805"/>
                    </a:cubicBezTo>
                    <a:cubicBezTo>
                      <a:pt x="17046" y="6072"/>
                      <a:pt x="17180" y="6405"/>
                      <a:pt x="17213" y="6739"/>
                    </a:cubicBezTo>
                    <a:cubicBezTo>
                      <a:pt x="13811" y="8740"/>
                      <a:pt x="9674" y="8907"/>
                      <a:pt x="6105" y="7206"/>
                    </a:cubicBezTo>
                    <a:cubicBezTo>
                      <a:pt x="6105" y="7206"/>
                      <a:pt x="1602" y="5238"/>
                      <a:pt x="234" y="9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6" name="Google Shape;27356;p89"/>
              <p:cNvSpPr/>
              <p:nvPr/>
            </p:nvSpPr>
            <p:spPr>
              <a:xfrm>
                <a:off x="3756381" y="1782226"/>
                <a:ext cx="1625409" cy="933841"/>
              </a:xfrm>
              <a:custGeom>
                <a:avLst/>
                <a:gdLst/>
                <a:ahLst/>
                <a:cxnLst/>
                <a:rect l="l" t="t" r="r" b="b"/>
                <a:pathLst>
                  <a:path w="21717" h="12477" extrusionOk="0">
                    <a:moveTo>
                      <a:pt x="10341" y="434"/>
                    </a:moveTo>
                    <a:cubicBezTo>
                      <a:pt x="5438" y="901"/>
                      <a:pt x="1302" y="4371"/>
                      <a:pt x="1" y="9141"/>
                    </a:cubicBezTo>
                    <a:cubicBezTo>
                      <a:pt x="2903" y="7373"/>
                      <a:pt x="6605" y="9374"/>
                      <a:pt x="6906" y="9674"/>
                    </a:cubicBezTo>
                    <a:cubicBezTo>
                      <a:pt x="8507" y="11042"/>
                      <a:pt x="10508" y="11909"/>
                      <a:pt x="12610" y="12109"/>
                    </a:cubicBezTo>
                    <a:cubicBezTo>
                      <a:pt x="15912" y="12476"/>
                      <a:pt x="16946" y="8907"/>
                      <a:pt x="19748" y="7206"/>
                    </a:cubicBezTo>
                    <a:cubicBezTo>
                      <a:pt x="20349" y="6839"/>
                      <a:pt x="21016" y="6539"/>
                      <a:pt x="21716" y="6372"/>
                    </a:cubicBezTo>
                    <a:cubicBezTo>
                      <a:pt x="19415" y="2336"/>
                      <a:pt x="14978" y="1"/>
                      <a:pt x="10341" y="4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357" name="Google Shape;27357;p89"/>
            <p:cNvSpPr/>
            <p:nvPr/>
          </p:nvSpPr>
          <p:spPr>
            <a:xfrm>
              <a:off x="4889824" y="3532391"/>
              <a:ext cx="20058" cy="5015"/>
            </a:xfrm>
            <a:custGeom>
              <a:avLst/>
              <a:gdLst/>
              <a:ahLst/>
              <a:cxnLst/>
              <a:rect l="l" t="t" r="r" b="b"/>
              <a:pathLst>
                <a:path w="268" h="67" extrusionOk="0">
                  <a:moveTo>
                    <a:pt x="268" y="0"/>
                  </a:moveTo>
                  <a:lnTo>
                    <a:pt x="268" y="0"/>
                  </a:lnTo>
                  <a:lnTo>
                    <a:pt x="1" y="67"/>
                  </a:lnTo>
                  <a:close/>
                </a:path>
              </a:pathLst>
            </a:custGeom>
            <a:solidFill>
              <a:srgbClr val="FFC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58" name="Google Shape;27358;p89"/>
            <p:cNvGrpSpPr/>
            <p:nvPr/>
          </p:nvGrpSpPr>
          <p:grpSpPr>
            <a:xfrm>
              <a:off x="3806302" y="1827207"/>
              <a:ext cx="1692844" cy="1755181"/>
              <a:chOff x="3806302" y="1827207"/>
              <a:chExt cx="1692844" cy="1755181"/>
            </a:xfrm>
          </p:grpSpPr>
          <p:sp>
            <p:nvSpPr>
              <p:cNvPr id="27359" name="Google Shape;27359;p89"/>
              <p:cNvSpPr/>
              <p:nvPr/>
            </p:nvSpPr>
            <p:spPr>
              <a:xfrm>
                <a:off x="4600251" y="3025543"/>
                <a:ext cx="766562" cy="279696"/>
              </a:xfrm>
              <a:custGeom>
                <a:avLst/>
                <a:gdLst/>
                <a:ahLst/>
                <a:cxnLst/>
                <a:rect l="l" t="t" r="r" b="b"/>
                <a:pathLst>
                  <a:path w="10242" h="3737" extrusionOk="0">
                    <a:moveTo>
                      <a:pt x="9240" y="1168"/>
                    </a:moveTo>
                    <a:cubicBezTo>
                      <a:pt x="8840" y="901"/>
                      <a:pt x="8373" y="701"/>
                      <a:pt x="7973" y="468"/>
                    </a:cubicBezTo>
                    <a:cubicBezTo>
                      <a:pt x="7773" y="301"/>
                      <a:pt x="7573" y="201"/>
                      <a:pt x="7372" y="67"/>
                    </a:cubicBezTo>
                    <a:cubicBezTo>
                      <a:pt x="7172" y="1"/>
                      <a:pt x="6972" y="1"/>
                      <a:pt x="6739" y="34"/>
                    </a:cubicBezTo>
                    <a:cubicBezTo>
                      <a:pt x="6105" y="101"/>
                      <a:pt x="5504" y="101"/>
                      <a:pt x="4837" y="201"/>
                    </a:cubicBezTo>
                    <a:cubicBezTo>
                      <a:pt x="4604" y="201"/>
                      <a:pt x="4370" y="301"/>
                      <a:pt x="4170" y="434"/>
                    </a:cubicBezTo>
                    <a:cubicBezTo>
                      <a:pt x="4003" y="568"/>
                      <a:pt x="4037" y="735"/>
                      <a:pt x="3803" y="801"/>
                    </a:cubicBezTo>
                    <a:cubicBezTo>
                      <a:pt x="3570" y="835"/>
                      <a:pt x="3303" y="868"/>
                      <a:pt x="3069" y="868"/>
                    </a:cubicBezTo>
                    <a:cubicBezTo>
                      <a:pt x="2736" y="901"/>
                      <a:pt x="2369" y="868"/>
                      <a:pt x="2035" y="835"/>
                    </a:cubicBezTo>
                    <a:cubicBezTo>
                      <a:pt x="1668" y="801"/>
                      <a:pt x="1335" y="701"/>
                      <a:pt x="1001" y="568"/>
                    </a:cubicBezTo>
                    <a:cubicBezTo>
                      <a:pt x="868" y="501"/>
                      <a:pt x="134" y="167"/>
                      <a:pt x="34" y="368"/>
                    </a:cubicBezTo>
                    <a:cubicBezTo>
                      <a:pt x="0" y="501"/>
                      <a:pt x="334" y="801"/>
                      <a:pt x="401" y="835"/>
                    </a:cubicBezTo>
                    <a:cubicBezTo>
                      <a:pt x="634" y="1068"/>
                      <a:pt x="901" y="1268"/>
                      <a:pt x="1168" y="1402"/>
                    </a:cubicBezTo>
                    <a:cubicBezTo>
                      <a:pt x="1602" y="1602"/>
                      <a:pt x="2069" y="1735"/>
                      <a:pt x="2536" y="1769"/>
                    </a:cubicBezTo>
                    <a:cubicBezTo>
                      <a:pt x="3336" y="1869"/>
                      <a:pt x="4137" y="1935"/>
                      <a:pt x="4971" y="2035"/>
                    </a:cubicBezTo>
                    <a:cubicBezTo>
                      <a:pt x="5638" y="2069"/>
                      <a:pt x="6272" y="2236"/>
                      <a:pt x="6872" y="2469"/>
                    </a:cubicBezTo>
                    <a:cubicBezTo>
                      <a:pt x="7172" y="2569"/>
                      <a:pt x="7472" y="2636"/>
                      <a:pt x="7773" y="2803"/>
                    </a:cubicBezTo>
                    <a:cubicBezTo>
                      <a:pt x="8140" y="3070"/>
                      <a:pt x="8473" y="3370"/>
                      <a:pt x="8773" y="3737"/>
                    </a:cubicBezTo>
                    <a:cubicBezTo>
                      <a:pt x="9307" y="3136"/>
                      <a:pt x="9807" y="2502"/>
                      <a:pt x="10241" y="1802"/>
                    </a:cubicBezTo>
                    <a:cubicBezTo>
                      <a:pt x="10074" y="1702"/>
                      <a:pt x="9874" y="1535"/>
                      <a:pt x="9774" y="1468"/>
                    </a:cubicBezTo>
                    <a:cubicBezTo>
                      <a:pt x="9674" y="1402"/>
                      <a:pt x="9407" y="1268"/>
                      <a:pt x="9240" y="116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0" name="Google Shape;27360;p89"/>
              <p:cNvSpPr/>
              <p:nvPr/>
            </p:nvSpPr>
            <p:spPr>
              <a:xfrm>
                <a:off x="4807495" y="2783421"/>
                <a:ext cx="684083" cy="304619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4070" extrusionOk="0">
                    <a:moveTo>
                      <a:pt x="6805" y="267"/>
                    </a:moveTo>
                    <a:cubicBezTo>
                      <a:pt x="6305" y="434"/>
                      <a:pt x="5804" y="734"/>
                      <a:pt x="5271" y="834"/>
                    </a:cubicBezTo>
                    <a:cubicBezTo>
                      <a:pt x="4303" y="967"/>
                      <a:pt x="3403" y="734"/>
                      <a:pt x="2435" y="667"/>
                    </a:cubicBezTo>
                    <a:cubicBezTo>
                      <a:pt x="2068" y="634"/>
                      <a:pt x="1735" y="600"/>
                      <a:pt x="1368" y="500"/>
                    </a:cubicBezTo>
                    <a:cubicBezTo>
                      <a:pt x="1001" y="400"/>
                      <a:pt x="334" y="0"/>
                      <a:pt x="0" y="100"/>
                    </a:cubicBezTo>
                    <a:cubicBezTo>
                      <a:pt x="134" y="167"/>
                      <a:pt x="267" y="267"/>
                      <a:pt x="400" y="334"/>
                    </a:cubicBezTo>
                    <a:cubicBezTo>
                      <a:pt x="967" y="767"/>
                      <a:pt x="1635" y="1034"/>
                      <a:pt x="2368" y="1067"/>
                    </a:cubicBezTo>
                    <a:cubicBezTo>
                      <a:pt x="3002" y="1034"/>
                      <a:pt x="3669" y="1201"/>
                      <a:pt x="4236" y="1534"/>
                    </a:cubicBezTo>
                    <a:cubicBezTo>
                      <a:pt x="4570" y="1701"/>
                      <a:pt x="4670" y="1935"/>
                      <a:pt x="4937" y="2202"/>
                    </a:cubicBezTo>
                    <a:cubicBezTo>
                      <a:pt x="5204" y="2402"/>
                      <a:pt x="5504" y="2569"/>
                      <a:pt x="5804" y="2702"/>
                    </a:cubicBezTo>
                    <a:cubicBezTo>
                      <a:pt x="6171" y="2869"/>
                      <a:pt x="6538" y="3002"/>
                      <a:pt x="6905" y="3202"/>
                    </a:cubicBezTo>
                    <a:cubicBezTo>
                      <a:pt x="7139" y="3336"/>
                      <a:pt x="7639" y="3869"/>
                      <a:pt x="8006" y="4070"/>
                    </a:cubicBezTo>
                    <a:cubicBezTo>
                      <a:pt x="8606" y="2869"/>
                      <a:pt x="8973" y="1568"/>
                      <a:pt x="9140" y="200"/>
                    </a:cubicBezTo>
                    <a:cubicBezTo>
                      <a:pt x="8373" y="100"/>
                      <a:pt x="7572" y="133"/>
                      <a:pt x="6805" y="26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1" name="Google Shape;27361;p89"/>
              <p:cNvSpPr/>
              <p:nvPr/>
            </p:nvSpPr>
            <p:spPr>
              <a:xfrm>
                <a:off x="3806302" y="2176731"/>
                <a:ext cx="1692844" cy="526834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7039" extrusionOk="0">
                    <a:moveTo>
                      <a:pt x="1535" y="1635"/>
                    </a:moveTo>
                    <a:cubicBezTo>
                      <a:pt x="2202" y="1501"/>
                      <a:pt x="2903" y="1535"/>
                      <a:pt x="3537" y="1668"/>
                    </a:cubicBezTo>
                    <a:cubicBezTo>
                      <a:pt x="4271" y="1868"/>
                      <a:pt x="4971" y="2168"/>
                      <a:pt x="5605" y="2535"/>
                    </a:cubicBezTo>
                    <a:cubicBezTo>
                      <a:pt x="6239" y="2902"/>
                      <a:pt x="6772" y="3369"/>
                      <a:pt x="7406" y="3770"/>
                    </a:cubicBezTo>
                    <a:cubicBezTo>
                      <a:pt x="8107" y="4203"/>
                      <a:pt x="8874" y="4570"/>
                      <a:pt x="9674" y="4770"/>
                    </a:cubicBezTo>
                    <a:cubicBezTo>
                      <a:pt x="10575" y="5004"/>
                      <a:pt x="11442" y="5104"/>
                      <a:pt x="12343" y="5137"/>
                    </a:cubicBezTo>
                    <a:cubicBezTo>
                      <a:pt x="13978" y="5071"/>
                      <a:pt x="15679" y="4604"/>
                      <a:pt x="17280" y="4870"/>
                    </a:cubicBezTo>
                    <a:cubicBezTo>
                      <a:pt x="19081" y="5204"/>
                      <a:pt x="21249" y="5704"/>
                      <a:pt x="22617" y="7039"/>
                    </a:cubicBezTo>
                    <a:cubicBezTo>
                      <a:pt x="22617" y="6672"/>
                      <a:pt x="22617" y="6271"/>
                      <a:pt x="22550" y="5871"/>
                    </a:cubicBezTo>
                    <a:cubicBezTo>
                      <a:pt x="22450" y="4804"/>
                      <a:pt x="22217" y="3736"/>
                      <a:pt x="21816" y="2736"/>
                    </a:cubicBezTo>
                    <a:cubicBezTo>
                      <a:pt x="21283" y="2502"/>
                      <a:pt x="20049" y="3670"/>
                      <a:pt x="19315" y="3836"/>
                    </a:cubicBezTo>
                    <a:cubicBezTo>
                      <a:pt x="18848" y="3970"/>
                      <a:pt x="18381" y="3970"/>
                      <a:pt x="17914" y="3836"/>
                    </a:cubicBezTo>
                    <a:cubicBezTo>
                      <a:pt x="17814" y="3803"/>
                      <a:pt x="17647" y="3670"/>
                      <a:pt x="17647" y="3536"/>
                    </a:cubicBezTo>
                    <a:cubicBezTo>
                      <a:pt x="17647" y="3269"/>
                      <a:pt x="17847" y="3403"/>
                      <a:pt x="17980" y="3236"/>
                    </a:cubicBezTo>
                    <a:cubicBezTo>
                      <a:pt x="18281" y="2836"/>
                      <a:pt x="17080" y="1935"/>
                      <a:pt x="16713" y="1802"/>
                    </a:cubicBezTo>
                    <a:cubicBezTo>
                      <a:pt x="15912" y="1401"/>
                      <a:pt x="15045" y="1101"/>
                      <a:pt x="14178" y="934"/>
                    </a:cubicBezTo>
                    <a:cubicBezTo>
                      <a:pt x="13477" y="901"/>
                      <a:pt x="12810" y="968"/>
                      <a:pt x="12176" y="1201"/>
                    </a:cubicBezTo>
                    <a:cubicBezTo>
                      <a:pt x="11376" y="1401"/>
                      <a:pt x="10542" y="1468"/>
                      <a:pt x="9741" y="1401"/>
                    </a:cubicBezTo>
                    <a:cubicBezTo>
                      <a:pt x="9241" y="1401"/>
                      <a:pt x="8774" y="1234"/>
                      <a:pt x="8340" y="1001"/>
                    </a:cubicBezTo>
                    <a:cubicBezTo>
                      <a:pt x="8073" y="801"/>
                      <a:pt x="7773" y="667"/>
                      <a:pt x="7440" y="567"/>
                    </a:cubicBezTo>
                    <a:cubicBezTo>
                      <a:pt x="6672" y="300"/>
                      <a:pt x="5838" y="200"/>
                      <a:pt x="5038" y="334"/>
                    </a:cubicBezTo>
                    <a:cubicBezTo>
                      <a:pt x="4237" y="467"/>
                      <a:pt x="3470" y="601"/>
                      <a:pt x="2703" y="267"/>
                    </a:cubicBezTo>
                    <a:cubicBezTo>
                      <a:pt x="2202" y="67"/>
                      <a:pt x="1702" y="0"/>
                      <a:pt x="1168" y="67"/>
                    </a:cubicBezTo>
                    <a:cubicBezTo>
                      <a:pt x="701" y="701"/>
                      <a:pt x="334" y="1368"/>
                      <a:pt x="1" y="2102"/>
                    </a:cubicBezTo>
                    <a:cubicBezTo>
                      <a:pt x="268" y="2135"/>
                      <a:pt x="1135" y="1635"/>
                      <a:pt x="1535" y="163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2" name="Google Shape;27362;p89"/>
              <p:cNvSpPr/>
              <p:nvPr/>
            </p:nvSpPr>
            <p:spPr>
              <a:xfrm>
                <a:off x="4080981" y="1827207"/>
                <a:ext cx="1083606" cy="329617"/>
              </a:xfrm>
              <a:custGeom>
                <a:avLst/>
                <a:gdLst/>
                <a:ahLst/>
                <a:cxnLst/>
                <a:rect l="l" t="t" r="r" b="b"/>
                <a:pathLst>
                  <a:path w="14478" h="4404" extrusionOk="0">
                    <a:moveTo>
                      <a:pt x="1501" y="3102"/>
                    </a:moveTo>
                    <a:cubicBezTo>
                      <a:pt x="2302" y="3536"/>
                      <a:pt x="3169" y="3603"/>
                      <a:pt x="4036" y="3870"/>
                    </a:cubicBezTo>
                    <a:cubicBezTo>
                      <a:pt x="4837" y="4103"/>
                      <a:pt x="5704" y="4103"/>
                      <a:pt x="6505" y="3836"/>
                    </a:cubicBezTo>
                    <a:cubicBezTo>
                      <a:pt x="6705" y="3703"/>
                      <a:pt x="6938" y="3636"/>
                      <a:pt x="7172" y="3569"/>
                    </a:cubicBezTo>
                    <a:cubicBezTo>
                      <a:pt x="7539" y="3536"/>
                      <a:pt x="7906" y="3536"/>
                      <a:pt x="8273" y="3603"/>
                    </a:cubicBezTo>
                    <a:cubicBezTo>
                      <a:pt x="8706" y="3670"/>
                      <a:pt x="9140" y="3770"/>
                      <a:pt x="9574" y="3903"/>
                    </a:cubicBezTo>
                    <a:cubicBezTo>
                      <a:pt x="10074" y="4036"/>
                      <a:pt x="10574" y="4103"/>
                      <a:pt x="11075" y="4237"/>
                    </a:cubicBezTo>
                    <a:cubicBezTo>
                      <a:pt x="11442" y="4370"/>
                      <a:pt x="11842" y="4403"/>
                      <a:pt x="12242" y="4303"/>
                    </a:cubicBezTo>
                    <a:cubicBezTo>
                      <a:pt x="12476" y="4237"/>
                      <a:pt x="12376" y="3970"/>
                      <a:pt x="12276" y="3770"/>
                    </a:cubicBezTo>
                    <a:cubicBezTo>
                      <a:pt x="12075" y="3436"/>
                      <a:pt x="11842" y="3136"/>
                      <a:pt x="11575" y="2869"/>
                    </a:cubicBezTo>
                    <a:cubicBezTo>
                      <a:pt x="11275" y="2602"/>
                      <a:pt x="10674" y="2502"/>
                      <a:pt x="10541" y="2068"/>
                    </a:cubicBezTo>
                    <a:cubicBezTo>
                      <a:pt x="10441" y="1768"/>
                      <a:pt x="10541" y="1568"/>
                      <a:pt x="10875" y="1601"/>
                    </a:cubicBezTo>
                    <a:cubicBezTo>
                      <a:pt x="11242" y="1635"/>
                      <a:pt x="11608" y="1701"/>
                      <a:pt x="11975" y="1802"/>
                    </a:cubicBezTo>
                    <a:cubicBezTo>
                      <a:pt x="12409" y="1902"/>
                      <a:pt x="12843" y="2035"/>
                      <a:pt x="13276" y="2168"/>
                    </a:cubicBezTo>
                    <a:cubicBezTo>
                      <a:pt x="13577" y="2235"/>
                      <a:pt x="14077" y="2269"/>
                      <a:pt x="14477" y="2369"/>
                    </a:cubicBezTo>
                    <a:cubicBezTo>
                      <a:pt x="12976" y="1168"/>
                      <a:pt x="11175" y="367"/>
                      <a:pt x="9307" y="0"/>
                    </a:cubicBezTo>
                    <a:cubicBezTo>
                      <a:pt x="9073" y="134"/>
                      <a:pt x="8840" y="367"/>
                      <a:pt x="8706" y="401"/>
                    </a:cubicBezTo>
                    <a:cubicBezTo>
                      <a:pt x="8440" y="534"/>
                      <a:pt x="8173" y="634"/>
                      <a:pt x="8106" y="968"/>
                    </a:cubicBezTo>
                    <a:cubicBezTo>
                      <a:pt x="8039" y="1234"/>
                      <a:pt x="8139" y="1535"/>
                      <a:pt x="8373" y="1735"/>
                    </a:cubicBezTo>
                    <a:cubicBezTo>
                      <a:pt x="8506" y="1835"/>
                      <a:pt x="8907" y="2068"/>
                      <a:pt x="8873" y="2269"/>
                    </a:cubicBezTo>
                    <a:cubicBezTo>
                      <a:pt x="8806" y="2702"/>
                      <a:pt x="7239" y="2335"/>
                      <a:pt x="6972" y="2269"/>
                    </a:cubicBezTo>
                    <a:cubicBezTo>
                      <a:pt x="6138" y="2168"/>
                      <a:pt x="5371" y="1935"/>
                      <a:pt x="4603" y="1568"/>
                    </a:cubicBezTo>
                    <a:cubicBezTo>
                      <a:pt x="4303" y="1435"/>
                      <a:pt x="4036" y="1268"/>
                      <a:pt x="3803" y="1034"/>
                    </a:cubicBezTo>
                    <a:cubicBezTo>
                      <a:pt x="3603" y="834"/>
                      <a:pt x="3436" y="634"/>
                      <a:pt x="3269" y="401"/>
                    </a:cubicBezTo>
                    <a:cubicBezTo>
                      <a:pt x="2102" y="801"/>
                      <a:pt x="1001" y="1368"/>
                      <a:pt x="0" y="2135"/>
                    </a:cubicBezTo>
                    <a:cubicBezTo>
                      <a:pt x="200" y="2469"/>
                      <a:pt x="1134" y="2902"/>
                      <a:pt x="1501" y="310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3" name="Google Shape;27363;p89"/>
              <p:cNvSpPr/>
              <p:nvPr/>
            </p:nvSpPr>
            <p:spPr>
              <a:xfrm>
                <a:off x="4637673" y="3360098"/>
                <a:ext cx="272211" cy="222290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2970" extrusionOk="0">
                    <a:moveTo>
                      <a:pt x="1268" y="634"/>
                    </a:moveTo>
                    <a:cubicBezTo>
                      <a:pt x="1268" y="801"/>
                      <a:pt x="1402" y="1068"/>
                      <a:pt x="1235" y="1235"/>
                    </a:cubicBezTo>
                    <a:cubicBezTo>
                      <a:pt x="1035" y="1368"/>
                      <a:pt x="835" y="1135"/>
                      <a:pt x="668" y="1068"/>
                    </a:cubicBezTo>
                    <a:cubicBezTo>
                      <a:pt x="535" y="1001"/>
                      <a:pt x="168" y="868"/>
                      <a:pt x="34" y="1035"/>
                    </a:cubicBezTo>
                    <a:cubicBezTo>
                      <a:pt x="1" y="1235"/>
                      <a:pt x="1" y="1468"/>
                      <a:pt x="68" y="1668"/>
                    </a:cubicBezTo>
                    <a:cubicBezTo>
                      <a:pt x="168" y="2102"/>
                      <a:pt x="201" y="2969"/>
                      <a:pt x="635" y="2936"/>
                    </a:cubicBezTo>
                    <a:cubicBezTo>
                      <a:pt x="1569" y="2836"/>
                      <a:pt x="2469" y="2669"/>
                      <a:pt x="3337" y="2369"/>
                    </a:cubicBezTo>
                    <a:lnTo>
                      <a:pt x="3637" y="2269"/>
                    </a:lnTo>
                    <a:cubicBezTo>
                      <a:pt x="3236" y="1802"/>
                      <a:pt x="2769" y="1335"/>
                      <a:pt x="2302" y="935"/>
                    </a:cubicBezTo>
                    <a:cubicBezTo>
                      <a:pt x="2102" y="768"/>
                      <a:pt x="1335" y="1"/>
                      <a:pt x="1268" y="6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64" name="Google Shape;27364;p89"/>
          <p:cNvSpPr txBox="1"/>
          <p:nvPr/>
        </p:nvSpPr>
        <p:spPr>
          <a:xfrm>
            <a:off x="2871937" y="1712373"/>
            <a:ext cx="1463700" cy="7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GB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Discovering trends in the physical exoplanet and stellar properties</a:t>
            </a:r>
          </a:p>
        </p:txBody>
      </p:sp>
      <p:grpSp>
        <p:nvGrpSpPr>
          <p:cNvPr id="27367" name="Google Shape;27367;p89"/>
          <p:cNvGrpSpPr/>
          <p:nvPr/>
        </p:nvGrpSpPr>
        <p:grpSpPr>
          <a:xfrm>
            <a:off x="6241916" y="2790540"/>
            <a:ext cx="303221" cy="303605"/>
            <a:chOff x="3639025" y="1722350"/>
            <a:chExt cx="1947467" cy="1949937"/>
          </a:xfrm>
        </p:grpSpPr>
        <p:sp>
          <p:nvSpPr>
            <p:cNvPr id="27368" name="Google Shape;27368;p89"/>
            <p:cNvSpPr/>
            <p:nvPr/>
          </p:nvSpPr>
          <p:spPr>
            <a:xfrm>
              <a:off x="3639025" y="1722350"/>
              <a:ext cx="1947467" cy="1949937"/>
            </a:xfrm>
            <a:custGeom>
              <a:avLst/>
              <a:gdLst/>
              <a:ahLst/>
              <a:cxnLst/>
              <a:rect l="l" t="t" r="r" b="b"/>
              <a:pathLst>
                <a:path w="26020" h="26053" extrusionOk="0">
                  <a:moveTo>
                    <a:pt x="4704" y="4604"/>
                  </a:moveTo>
                  <a:cubicBezTo>
                    <a:pt x="9341" y="0"/>
                    <a:pt x="16846" y="67"/>
                    <a:pt x="21416" y="4704"/>
                  </a:cubicBezTo>
                  <a:cubicBezTo>
                    <a:pt x="26020" y="9374"/>
                    <a:pt x="25953" y="16879"/>
                    <a:pt x="21316" y="21449"/>
                  </a:cubicBezTo>
                  <a:cubicBezTo>
                    <a:pt x="16646" y="26052"/>
                    <a:pt x="9141" y="25985"/>
                    <a:pt x="4571" y="21315"/>
                  </a:cubicBezTo>
                  <a:cubicBezTo>
                    <a:pt x="1" y="16679"/>
                    <a:pt x="34" y="9173"/>
                    <a:pt x="4704" y="460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69" name="Google Shape;27369;p89"/>
            <p:cNvGrpSpPr/>
            <p:nvPr/>
          </p:nvGrpSpPr>
          <p:grpSpPr>
            <a:xfrm>
              <a:off x="3756381" y="1782226"/>
              <a:ext cx="1625409" cy="1840132"/>
              <a:chOff x="3756381" y="1782226"/>
              <a:chExt cx="1625409" cy="1840132"/>
            </a:xfrm>
          </p:grpSpPr>
          <p:sp>
            <p:nvSpPr>
              <p:cNvPr id="27370" name="Google Shape;27370;p89"/>
              <p:cNvSpPr/>
              <p:nvPr/>
            </p:nvSpPr>
            <p:spPr>
              <a:xfrm>
                <a:off x="3771350" y="2955638"/>
                <a:ext cx="1288382" cy="666719"/>
              </a:xfrm>
              <a:custGeom>
                <a:avLst/>
                <a:gdLst/>
                <a:ahLst/>
                <a:cxnLst/>
                <a:rect l="l" t="t" r="r" b="b"/>
                <a:pathLst>
                  <a:path w="17214" h="8908" extrusionOk="0">
                    <a:moveTo>
                      <a:pt x="234" y="901"/>
                    </a:moveTo>
                    <a:cubicBezTo>
                      <a:pt x="1" y="234"/>
                      <a:pt x="1435" y="134"/>
                      <a:pt x="2002" y="67"/>
                    </a:cubicBezTo>
                    <a:cubicBezTo>
                      <a:pt x="2903" y="1"/>
                      <a:pt x="3804" y="201"/>
                      <a:pt x="4604" y="668"/>
                    </a:cubicBezTo>
                    <a:lnTo>
                      <a:pt x="5271" y="1101"/>
                    </a:lnTo>
                    <a:cubicBezTo>
                      <a:pt x="5505" y="1302"/>
                      <a:pt x="5705" y="1502"/>
                      <a:pt x="5872" y="1702"/>
                    </a:cubicBezTo>
                    <a:cubicBezTo>
                      <a:pt x="6305" y="2169"/>
                      <a:pt x="6772" y="2603"/>
                      <a:pt x="7306" y="2936"/>
                    </a:cubicBezTo>
                    <a:cubicBezTo>
                      <a:pt x="7907" y="3203"/>
                      <a:pt x="8540" y="3370"/>
                      <a:pt x="9207" y="3470"/>
                    </a:cubicBezTo>
                    <a:cubicBezTo>
                      <a:pt x="9508" y="3503"/>
                      <a:pt x="9808" y="3537"/>
                      <a:pt x="10141" y="3570"/>
                    </a:cubicBezTo>
                    <a:cubicBezTo>
                      <a:pt x="10442" y="3603"/>
                      <a:pt x="10842" y="3670"/>
                      <a:pt x="11176" y="3670"/>
                    </a:cubicBezTo>
                    <a:cubicBezTo>
                      <a:pt x="11843" y="3637"/>
                      <a:pt x="12510" y="3670"/>
                      <a:pt x="13177" y="3737"/>
                    </a:cubicBezTo>
                    <a:cubicBezTo>
                      <a:pt x="13777" y="3770"/>
                      <a:pt x="14378" y="3837"/>
                      <a:pt x="14978" y="3970"/>
                    </a:cubicBezTo>
                    <a:cubicBezTo>
                      <a:pt x="15545" y="4170"/>
                      <a:pt x="16012" y="4504"/>
                      <a:pt x="16346" y="4971"/>
                    </a:cubicBezTo>
                    <a:cubicBezTo>
                      <a:pt x="16546" y="5238"/>
                      <a:pt x="16713" y="5505"/>
                      <a:pt x="16846" y="5805"/>
                    </a:cubicBezTo>
                    <a:cubicBezTo>
                      <a:pt x="17046" y="6072"/>
                      <a:pt x="17180" y="6405"/>
                      <a:pt x="17213" y="6739"/>
                    </a:cubicBezTo>
                    <a:cubicBezTo>
                      <a:pt x="13811" y="8740"/>
                      <a:pt x="9674" y="8907"/>
                      <a:pt x="6105" y="7206"/>
                    </a:cubicBezTo>
                    <a:cubicBezTo>
                      <a:pt x="6105" y="7206"/>
                      <a:pt x="1602" y="5238"/>
                      <a:pt x="234" y="90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1" name="Google Shape;27371;p89"/>
              <p:cNvSpPr/>
              <p:nvPr/>
            </p:nvSpPr>
            <p:spPr>
              <a:xfrm>
                <a:off x="3756381" y="1782226"/>
                <a:ext cx="1625409" cy="933841"/>
              </a:xfrm>
              <a:custGeom>
                <a:avLst/>
                <a:gdLst/>
                <a:ahLst/>
                <a:cxnLst/>
                <a:rect l="l" t="t" r="r" b="b"/>
                <a:pathLst>
                  <a:path w="21717" h="12477" extrusionOk="0">
                    <a:moveTo>
                      <a:pt x="10341" y="434"/>
                    </a:moveTo>
                    <a:cubicBezTo>
                      <a:pt x="5438" y="901"/>
                      <a:pt x="1302" y="4371"/>
                      <a:pt x="1" y="9141"/>
                    </a:cubicBezTo>
                    <a:cubicBezTo>
                      <a:pt x="2903" y="7373"/>
                      <a:pt x="6605" y="9374"/>
                      <a:pt x="6906" y="9674"/>
                    </a:cubicBezTo>
                    <a:cubicBezTo>
                      <a:pt x="8507" y="11042"/>
                      <a:pt x="10508" y="11909"/>
                      <a:pt x="12610" y="12109"/>
                    </a:cubicBezTo>
                    <a:cubicBezTo>
                      <a:pt x="15912" y="12476"/>
                      <a:pt x="16946" y="8907"/>
                      <a:pt x="19748" y="7206"/>
                    </a:cubicBezTo>
                    <a:cubicBezTo>
                      <a:pt x="20349" y="6839"/>
                      <a:pt x="21016" y="6539"/>
                      <a:pt x="21716" y="6372"/>
                    </a:cubicBezTo>
                    <a:cubicBezTo>
                      <a:pt x="19415" y="2336"/>
                      <a:pt x="14978" y="1"/>
                      <a:pt x="10341" y="43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372" name="Google Shape;27372;p89"/>
            <p:cNvSpPr/>
            <p:nvPr/>
          </p:nvSpPr>
          <p:spPr>
            <a:xfrm>
              <a:off x="4889824" y="3532391"/>
              <a:ext cx="20058" cy="5015"/>
            </a:xfrm>
            <a:custGeom>
              <a:avLst/>
              <a:gdLst/>
              <a:ahLst/>
              <a:cxnLst/>
              <a:rect l="l" t="t" r="r" b="b"/>
              <a:pathLst>
                <a:path w="268" h="67" extrusionOk="0">
                  <a:moveTo>
                    <a:pt x="268" y="0"/>
                  </a:moveTo>
                  <a:lnTo>
                    <a:pt x="268" y="0"/>
                  </a:lnTo>
                  <a:lnTo>
                    <a:pt x="1" y="67"/>
                  </a:lnTo>
                  <a:close/>
                </a:path>
              </a:pathLst>
            </a:custGeom>
            <a:solidFill>
              <a:srgbClr val="FFC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73" name="Google Shape;27373;p89"/>
            <p:cNvGrpSpPr/>
            <p:nvPr/>
          </p:nvGrpSpPr>
          <p:grpSpPr>
            <a:xfrm>
              <a:off x="3806302" y="1827207"/>
              <a:ext cx="1692844" cy="1755181"/>
              <a:chOff x="3806302" y="1827207"/>
              <a:chExt cx="1692844" cy="1755181"/>
            </a:xfrm>
          </p:grpSpPr>
          <p:sp>
            <p:nvSpPr>
              <p:cNvPr id="27374" name="Google Shape;27374;p89"/>
              <p:cNvSpPr/>
              <p:nvPr/>
            </p:nvSpPr>
            <p:spPr>
              <a:xfrm>
                <a:off x="4600251" y="3025543"/>
                <a:ext cx="766562" cy="279696"/>
              </a:xfrm>
              <a:custGeom>
                <a:avLst/>
                <a:gdLst/>
                <a:ahLst/>
                <a:cxnLst/>
                <a:rect l="l" t="t" r="r" b="b"/>
                <a:pathLst>
                  <a:path w="10242" h="3737" extrusionOk="0">
                    <a:moveTo>
                      <a:pt x="9240" y="1168"/>
                    </a:moveTo>
                    <a:cubicBezTo>
                      <a:pt x="8840" y="901"/>
                      <a:pt x="8373" y="701"/>
                      <a:pt x="7973" y="468"/>
                    </a:cubicBezTo>
                    <a:cubicBezTo>
                      <a:pt x="7773" y="301"/>
                      <a:pt x="7573" y="201"/>
                      <a:pt x="7372" y="67"/>
                    </a:cubicBezTo>
                    <a:cubicBezTo>
                      <a:pt x="7172" y="1"/>
                      <a:pt x="6972" y="1"/>
                      <a:pt x="6739" y="34"/>
                    </a:cubicBezTo>
                    <a:cubicBezTo>
                      <a:pt x="6105" y="101"/>
                      <a:pt x="5504" y="101"/>
                      <a:pt x="4837" y="201"/>
                    </a:cubicBezTo>
                    <a:cubicBezTo>
                      <a:pt x="4604" y="201"/>
                      <a:pt x="4370" y="301"/>
                      <a:pt x="4170" y="434"/>
                    </a:cubicBezTo>
                    <a:cubicBezTo>
                      <a:pt x="4003" y="568"/>
                      <a:pt x="4037" y="735"/>
                      <a:pt x="3803" y="801"/>
                    </a:cubicBezTo>
                    <a:cubicBezTo>
                      <a:pt x="3570" y="835"/>
                      <a:pt x="3303" y="868"/>
                      <a:pt x="3069" y="868"/>
                    </a:cubicBezTo>
                    <a:cubicBezTo>
                      <a:pt x="2736" y="901"/>
                      <a:pt x="2369" y="868"/>
                      <a:pt x="2035" y="835"/>
                    </a:cubicBezTo>
                    <a:cubicBezTo>
                      <a:pt x="1668" y="801"/>
                      <a:pt x="1335" y="701"/>
                      <a:pt x="1001" y="568"/>
                    </a:cubicBezTo>
                    <a:cubicBezTo>
                      <a:pt x="868" y="501"/>
                      <a:pt x="134" y="167"/>
                      <a:pt x="34" y="368"/>
                    </a:cubicBezTo>
                    <a:cubicBezTo>
                      <a:pt x="0" y="501"/>
                      <a:pt x="334" y="801"/>
                      <a:pt x="401" y="835"/>
                    </a:cubicBezTo>
                    <a:cubicBezTo>
                      <a:pt x="634" y="1068"/>
                      <a:pt x="901" y="1268"/>
                      <a:pt x="1168" y="1402"/>
                    </a:cubicBezTo>
                    <a:cubicBezTo>
                      <a:pt x="1602" y="1602"/>
                      <a:pt x="2069" y="1735"/>
                      <a:pt x="2536" y="1769"/>
                    </a:cubicBezTo>
                    <a:cubicBezTo>
                      <a:pt x="3336" y="1869"/>
                      <a:pt x="4137" y="1935"/>
                      <a:pt x="4971" y="2035"/>
                    </a:cubicBezTo>
                    <a:cubicBezTo>
                      <a:pt x="5638" y="2069"/>
                      <a:pt x="6272" y="2236"/>
                      <a:pt x="6872" y="2469"/>
                    </a:cubicBezTo>
                    <a:cubicBezTo>
                      <a:pt x="7172" y="2569"/>
                      <a:pt x="7472" y="2636"/>
                      <a:pt x="7773" y="2803"/>
                    </a:cubicBezTo>
                    <a:cubicBezTo>
                      <a:pt x="8140" y="3070"/>
                      <a:pt x="8473" y="3370"/>
                      <a:pt x="8773" y="3737"/>
                    </a:cubicBezTo>
                    <a:cubicBezTo>
                      <a:pt x="9307" y="3136"/>
                      <a:pt x="9807" y="2502"/>
                      <a:pt x="10241" y="1802"/>
                    </a:cubicBezTo>
                    <a:cubicBezTo>
                      <a:pt x="10074" y="1702"/>
                      <a:pt x="9874" y="1535"/>
                      <a:pt x="9774" y="1468"/>
                    </a:cubicBezTo>
                    <a:cubicBezTo>
                      <a:pt x="9674" y="1402"/>
                      <a:pt x="9407" y="1268"/>
                      <a:pt x="9240" y="11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5" name="Google Shape;27375;p89"/>
              <p:cNvSpPr/>
              <p:nvPr/>
            </p:nvSpPr>
            <p:spPr>
              <a:xfrm>
                <a:off x="4807495" y="2783421"/>
                <a:ext cx="684083" cy="304619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4070" extrusionOk="0">
                    <a:moveTo>
                      <a:pt x="6805" y="267"/>
                    </a:moveTo>
                    <a:cubicBezTo>
                      <a:pt x="6305" y="434"/>
                      <a:pt x="5804" y="734"/>
                      <a:pt x="5271" y="834"/>
                    </a:cubicBezTo>
                    <a:cubicBezTo>
                      <a:pt x="4303" y="967"/>
                      <a:pt x="3403" y="734"/>
                      <a:pt x="2435" y="667"/>
                    </a:cubicBezTo>
                    <a:cubicBezTo>
                      <a:pt x="2068" y="634"/>
                      <a:pt x="1735" y="600"/>
                      <a:pt x="1368" y="500"/>
                    </a:cubicBezTo>
                    <a:cubicBezTo>
                      <a:pt x="1001" y="400"/>
                      <a:pt x="334" y="0"/>
                      <a:pt x="0" y="100"/>
                    </a:cubicBezTo>
                    <a:cubicBezTo>
                      <a:pt x="134" y="167"/>
                      <a:pt x="267" y="267"/>
                      <a:pt x="400" y="334"/>
                    </a:cubicBezTo>
                    <a:cubicBezTo>
                      <a:pt x="967" y="767"/>
                      <a:pt x="1635" y="1034"/>
                      <a:pt x="2368" y="1067"/>
                    </a:cubicBezTo>
                    <a:cubicBezTo>
                      <a:pt x="3002" y="1034"/>
                      <a:pt x="3669" y="1201"/>
                      <a:pt x="4236" y="1534"/>
                    </a:cubicBezTo>
                    <a:cubicBezTo>
                      <a:pt x="4570" y="1701"/>
                      <a:pt x="4670" y="1935"/>
                      <a:pt x="4937" y="2202"/>
                    </a:cubicBezTo>
                    <a:cubicBezTo>
                      <a:pt x="5204" y="2402"/>
                      <a:pt x="5504" y="2569"/>
                      <a:pt x="5804" y="2702"/>
                    </a:cubicBezTo>
                    <a:cubicBezTo>
                      <a:pt x="6171" y="2869"/>
                      <a:pt x="6538" y="3002"/>
                      <a:pt x="6905" y="3202"/>
                    </a:cubicBezTo>
                    <a:cubicBezTo>
                      <a:pt x="7139" y="3336"/>
                      <a:pt x="7639" y="3869"/>
                      <a:pt x="8006" y="4070"/>
                    </a:cubicBezTo>
                    <a:cubicBezTo>
                      <a:pt x="8606" y="2869"/>
                      <a:pt x="8973" y="1568"/>
                      <a:pt x="9140" y="200"/>
                    </a:cubicBezTo>
                    <a:cubicBezTo>
                      <a:pt x="8373" y="100"/>
                      <a:pt x="7572" y="133"/>
                      <a:pt x="6805" y="26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6" name="Google Shape;27376;p89"/>
              <p:cNvSpPr/>
              <p:nvPr/>
            </p:nvSpPr>
            <p:spPr>
              <a:xfrm>
                <a:off x="3806302" y="2176731"/>
                <a:ext cx="1692844" cy="526834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7039" extrusionOk="0">
                    <a:moveTo>
                      <a:pt x="1535" y="1635"/>
                    </a:moveTo>
                    <a:cubicBezTo>
                      <a:pt x="2202" y="1501"/>
                      <a:pt x="2903" y="1535"/>
                      <a:pt x="3537" y="1668"/>
                    </a:cubicBezTo>
                    <a:cubicBezTo>
                      <a:pt x="4271" y="1868"/>
                      <a:pt x="4971" y="2168"/>
                      <a:pt x="5605" y="2535"/>
                    </a:cubicBezTo>
                    <a:cubicBezTo>
                      <a:pt x="6239" y="2902"/>
                      <a:pt x="6772" y="3369"/>
                      <a:pt x="7406" y="3770"/>
                    </a:cubicBezTo>
                    <a:cubicBezTo>
                      <a:pt x="8107" y="4203"/>
                      <a:pt x="8874" y="4570"/>
                      <a:pt x="9674" y="4770"/>
                    </a:cubicBezTo>
                    <a:cubicBezTo>
                      <a:pt x="10575" y="5004"/>
                      <a:pt x="11442" y="5104"/>
                      <a:pt x="12343" y="5137"/>
                    </a:cubicBezTo>
                    <a:cubicBezTo>
                      <a:pt x="13978" y="5071"/>
                      <a:pt x="15679" y="4604"/>
                      <a:pt x="17280" y="4870"/>
                    </a:cubicBezTo>
                    <a:cubicBezTo>
                      <a:pt x="19081" y="5204"/>
                      <a:pt x="21249" y="5704"/>
                      <a:pt x="22617" y="7039"/>
                    </a:cubicBezTo>
                    <a:cubicBezTo>
                      <a:pt x="22617" y="6672"/>
                      <a:pt x="22617" y="6271"/>
                      <a:pt x="22550" y="5871"/>
                    </a:cubicBezTo>
                    <a:cubicBezTo>
                      <a:pt x="22450" y="4804"/>
                      <a:pt x="22217" y="3736"/>
                      <a:pt x="21816" y="2736"/>
                    </a:cubicBezTo>
                    <a:cubicBezTo>
                      <a:pt x="21283" y="2502"/>
                      <a:pt x="20049" y="3670"/>
                      <a:pt x="19315" y="3836"/>
                    </a:cubicBezTo>
                    <a:cubicBezTo>
                      <a:pt x="18848" y="3970"/>
                      <a:pt x="18381" y="3970"/>
                      <a:pt x="17914" y="3836"/>
                    </a:cubicBezTo>
                    <a:cubicBezTo>
                      <a:pt x="17814" y="3803"/>
                      <a:pt x="17647" y="3670"/>
                      <a:pt x="17647" y="3536"/>
                    </a:cubicBezTo>
                    <a:cubicBezTo>
                      <a:pt x="17647" y="3269"/>
                      <a:pt x="17847" y="3403"/>
                      <a:pt x="17980" y="3236"/>
                    </a:cubicBezTo>
                    <a:cubicBezTo>
                      <a:pt x="18281" y="2836"/>
                      <a:pt x="17080" y="1935"/>
                      <a:pt x="16713" y="1802"/>
                    </a:cubicBezTo>
                    <a:cubicBezTo>
                      <a:pt x="15912" y="1401"/>
                      <a:pt x="15045" y="1101"/>
                      <a:pt x="14178" y="934"/>
                    </a:cubicBezTo>
                    <a:cubicBezTo>
                      <a:pt x="13477" y="901"/>
                      <a:pt x="12810" y="968"/>
                      <a:pt x="12176" y="1201"/>
                    </a:cubicBezTo>
                    <a:cubicBezTo>
                      <a:pt x="11376" y="1401"/>
                      <a:pt x="10542" y="1468"/>
                      <a:pt x="9741" y="1401"/>
                    </a:cubicBezTo>
                    <a:cubicBezTo>
                      <a:pt x="9241" y="1401"/>
                      <a:pt x="8774" y="1234"/>
                      <a:pt x="8340" y="1001"/>
                    </a:cubicBezTo>
                    <a:cubicBezTo>
                      <a:pt x="8073" y="801"/>
                      <a:pt x="7773" y="667"/>
                      <a:pt x="7440" y="567"/>
                    </a:cubicBezTo>
                    <a:cubicBezTo>
                      <a:pt x="6672" y="300"/>
                      <a:pt x="5838" y="200"/>
                      <a:pt x="5038" y="334"/>
                    </a:cubicBezTo>
                    <a:cubicBezTo>
                      <a:pt x="4237" y="467"/>
                      <a:pt x="3470" y="601"/>
                      <a:pt x="2703" y="267"/>
                    </a:cubicBezTo>
                    <a:cubicBezTo>
                      <a:pt x="2202" y="67"/>
                      <a:pt x="1702" y="0"/>
                      <a:pt x="1168" y="67"/>
                    </a:cubicBezTo>
                    <a:cubicBezTo>
                      <a:pt x="701" y="701"/>
                      <a:pt x="334" y="1368"/>
                      <a:pt x="1" y="2102"/>
                    </a:cubicBezTo>
                    <a:cubicBezTo>
                      <a:pt x="268" y="2135"/>
                      <a:pt x="1135" y="1635"/>
                      <a:pt x="1535" y="163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7" name="Google Shape;27377;p89"/>
              <p:cNvSpPr/>
              <p:nvPr/>
            </p:nvSpPr>
            <p:spPr>
              <a:xfrm>
                <a:off x="4080981" y="1827207"/>
                <a:ext cx="1083606" cy="329617"/>
              </a:xfrm>
              <a:custGeom>
                <a:avLst/>
                <a:gdLst/>
                <a:ahLst/>
                <a:cxnLst/>
                <a:rect l="l" t="t" r="r" b="b"/>
                <a:pathLst>
                  <a:path w="14478" h="4404" extrusionOk="0">
                    <a:moveTo>
                      <a:pt x="1501" y="3102"/>
                    </a:moveTo>
                    <a:cubicBezTo>
                      <a:pt x="2302" y="3536"/>
                      <a:pt x="3169" y="3603"/>
                      <a:pt x="4036" y="3870"/>
                    </a:cubicBezTo>
                    <a:cubicBezTo>
                      <a:pt x="4837" y="4103"/>
                      <a:pt x="5704" y="4103"/>
                      <a:pt x="6505" y="3836"/>
                    </a:cubicBezTo>
                    <a:cubicBezTo>
                      <a:pt x="6705" y="3703"/>
                      <a:pt x="6938" y="3636"/>
                      <a:pt x="7172" y="3569"/>
                    </a:cubicBezTo>
                    <a:cubicBezTo>
                      <a:pt x="7539" y="3536"/>
                      <a:pt x="7906" y="3536"/>
                      <a:pt x="8273" y="3603"/>
                    </a:cubicBezTo>
                    <a:cubicBezTo>
                      <a:pt x="8706" y="3670"/>
                      <a:pt x="9140" y="3770"/>
                      <a:pt x="9574" y="3903"/>
                    </a:cubicBezTo>
                    <a:cubicBezTo>
                      <a:pt x="10074" y="4036"/>
                      <a:pt x="10574" y="4103"/>
                      <a:pt x="11075" y="4237"/>
                    </a:cubicBezTo>
                    <a:cubicBezTo>
                      <a:pt x="11442" y="4370"/>
                      <a:pt x="11842" y="4403"/>
                      <a:pt x="12242" y="4303"/>
                    </a:cubicBezTo>
                    <a:cubicBezTo>
                      <a:pt x="12476" y="4237"/>
                      <a:pt x="12376" y="3970"/>
                      <a:pt x="12276" y="3770"/>
                    </a:cubicBezTo>
                    <a:cubicBezTo>
                      <a:pt x="12075" y="3436"/>
                      <a:pt x="11842" y="3136"/>
                      <a:pt x="11575" y="2869"/>
                    </a:cubicBezTo>
                    <a:cubicBezTo>
                      <a:pt x="11275" y="2602"/>
                      <a:pt x="10674" y="2502"/>
                      <a:pt x="10541" y="2068"/>
                    </a:cubicBezTo>
                    <a:cubicBezTo>
                      <a:pt x="10441" y="1768"/>
                      <a:pt x="10541" y="1568"/>
                      <a:pt x="10875" y="1601"/>
                    </a:cubicBezTo>
                    <a:cubicBezTo>
                      <a:pt x="11242" y="1635"/>
                      <a:pt x="11608" y="1701"/>
                      <a:pt x="11975" y="1802"/>
                    </a:cubicBezTo>
                    <a:cubicBezTo>
                      <a:pt x="12409" y="1902"/>
                      <a:pt x="12843" y="2035"/>
                      <a:pt x="13276" y="2168"/>
                    </a:cubicBezTo>
                    <a:cubicBezTo>
                      <a:pt x="13577" y="2235"/>
                      <a:pt x="14077" y="2269"/>
                      <a:pt x="14477" y="2369"/>
                    </a:cubicBezTo>
                    <a:cubicBezTo>
                      <a:pt x="12976" y="1168"/>
                      <a:pt x="11175" y="367"/>
                      <a:pt x="9307" y="0"/>
                    </a:cubicBezTo>
                    <a:cubicBezTo>
                      <a:pt x="9073" y="134"/>
                      <a:pt x="8840" y="367"/>
                      <a:pt x="8706" y="401"/>
                    </a:cubicBezTo>
                    <a:cubicBezTo>
                      <a:pt x="8440" y="534"/>
                      <a:pt x="8173" y="634"/>
                      <a:pt x="8106" y="968"/>
                    </a:cubicBezTo>
                    <a:cubicBezTo>
                      <a:pt x="8039" y="1234"/>
                      <a:pt x="8139" y="1535"/>
                      <a:pt x="8373" y="1735"/>
                    </a:cubicBezTo>
                    <a:cubicBezTo>
                      <a:pt x="8506" y="1835"/>
                      <a:pt x="8907" y="2068"/>
                      <a:pt x="8873" y="2269"/>
                    </a:cubicBezTo>
                    <a:cubicBezTo>
                      <a:pt x="8806" y="2702"/>
                      <a:pt x="7239" y="2335"/>
                      <a:pt x="6972" y="2269"/>
                    </a:cubicBezTo>
                    <a:cubicBezTo>
                      <a:pt x="6138" y="2168"/>
                      <a:pt x="5371" y="1935"/>
                      <a:pt x="4603" y="1568"/>
                    </a:cubicBezTo>
                    <a:cubicBezTo>
                      <a:pt x="4303" y="1435"/>
                      <a:pt x="4036" y="1268"/>
                      <a:pt x="3803" y="1034"/>
                    </a:cubicBezTo>
                    <a:cubicBezTo>
                      <a:pt x="3603" y="834"/>
                      <a:pt x="3436" y="634"/>
                      <a:pt x="3269" y="401"/>
                    </a:cubicBezTo>
                    <a:cubicBezTo>
                      <a:pt x="2102" y="801"/>
                      <a:pt x="1001" y="1368"/>
                      <a:pt x="0" y="2135"/>
                    </a:cubicBezTo>
                    <a:cubicBezTo>
                      <a:pt x="200" y="2469"/>
                      <a:pt x="1134" y="2902"/>
                      <a:pt x="1501" y="310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8" name="Google Shape;27378;p89"/>
              <p:cNvSpPr/>
              <p:nvPr/>
            </p:nvSpPr>
            <p:spPr>
              <a:xfrm>
                <a:off x="4637673" y="3360098"/>
                <a:ext cx="272211" cy="222290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2970" extrusionOk="0">
                    <a:moveTo>
                      <a:pt x="1268" y="634"/>
                    </a:moveTo>
                    <a:cubicBezTo>
                      <a:pt x="1268" y="801"/>
                      <a:pt x="1402" y="1068"/>
                      <a:pt x="1235" y="1235"/>
                    </a:cubicBezTo>
                    <a:cubicBezTo>
                      <a:pt x="1035" y="1368"/>
                      <a:pt x="835" y="1135"/>
                      <a:pt x="668" y="1068"/>
                    </a:cubicBezTo>
                    <a:cubicBezTo>
                      <a:pt x="535" y="1001"/>
                      <a:pt x="168" y="868"/>
                      <a:pt x="34" y="1035"/>
                    </a:cubicBezTo>
                    <a:cubicBezTo>
                      <a:pt x="1" y="1235"/>
                      <a:pt x="1" y="1468"/>
                      <a:pt x="68" y="1668"/>
                    </a:cubicBezTo>
                    <a:cubicBezTo>
                      <a:pt x="168" y="2102"/>
                      <a:pt x="201" y="2969"/>
                      <a:pt x="635" y="2936"/>
                    </a:cubicBezTo>
                    <a:cubicBezTo>
                      <a:pt x="1569" y="2836"/>
                      <a:pt x="2469" y="2669"/>
                      <a:pt x="3337" y="2369"/>
                    </a:cubicBezTo>
                    <a:lnTo>
                      <a:pt x="3637" y="2269"/>
                    </a:lnTo>
                    <a:cubicBezTo>
                      <a:pt x="3236" y="1802"/>
                      <a:pt x="2769" y="1335"/>
                      <a:pt x="2302" y="935"/>
                    </a:cubicBezTo>
                    <a:cubicBezTo>
                      <a:pt x="2102" y="768"/>
                      <a:pt x="1335" y="1"/>
                      <a:pt x="1268" y="63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79" name="Google Shape;27379;p89"/>
          <p:cNvSpPr txBox="1"/>
          <p:nvPr/>
        </p:nvSpPr>
        <p:spPr>
          <a:xfrm>
            <a:off x="4406700" y="3396412"/>
            <a:ext cx="1463700" cy="7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GB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Analysing exoplanet molecular compositions</a:t>
            </a:r>
          </a:p>
        </p:txBody>
      </p:sp>
      <p:grpSp>
        <p:nvGrpSpPr>
          <p:cNvPr id="27382" name="Google Shape;27382;p89"/>
          <p:cNvGrpSpPr/>
          <p:nvPr/>
        </p:nvGrpSpPr>
        <p:grpSpPr>
          <a:xfrm>
            <a:off x="4010038" y="3205475"/>
            <a:ext cx="303221" cy="303605"/>
            <a:chOff x="3639025" y="1722350"/>
            <a:chExt cx="1947467" cy="1949937"/>
          </a:xfrm>
        </p:grpSpPr>
        <p:sp>
          <p:nvSpPr>
            <p:cNvPr id="27383" name="Google Shape;27383;p89"/>
            <p:cNvSpPr/>
            <p:nvPr/>
          </p:nvSpPr>
          <p:spPr>
            <a:xfrm>
              <a:off x="3639025" y="1722350"/>
              <a:ext cx="1947467" cy="1949937"/>
            </a:xfrm>
            <a:custGeom>
              <a:avLst/>
              <a:gdLst/>
              <a:ahLst/>
              <a:cxnLst/>
              <a:rect l="l" t="t" r="r" b="b"/>
              <a:pathLst>
                <a:path w="26020" h="26053" extrusionOk="0">
                  <a:moveTo>
                    <a:pt x="4704" y="4604"/>
                  </a:moveTo>
                  <a:cubicBezTo>
                    <a:pt x="9341" y="0"/>
                    <a:pt x="16846" y="67"/>
                    <a:pt x="21416" y="4704"/>
                  </a:cubicBezTo>
                  <a:cubicBezTo>
                    <a:pt x="26020" y="9374"/>
                    <a:pt x="25953" y="16879"/>
                    <a:pt x="21316" y="21449"/>
                  </a:cubicBezTo>
                  <a:cubicBezTo>
                    <a:pt x="16646" y="26052"/>
                    <a:pt x="9141" y="25985"/>
                    <a:pt x="4571" y="21315"/>
                  </a:cubicBezTo>
                  <a:cubicBezTo>
                    <a:pt x="1" y="16679"/>
                    <a:pt x="34" y="9173"/>
                    <a:pt x="4704" y="46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84" name="Google Shape;27384;p89"/>
            <p:cNvGrpSpPr/>
            <p:nvPr/>
          </p:nvGrpSpPr>
          <p:grpSpPr>
            <a:xfrm>
              <a:off x="3756381" y="1782226"/>
              <a:ext cx="1625409" cy="1840132"/>
              <a:chOff x="3756381" y="1782226"/>
              <a:chExt cx="1625409" cy="1840132"/>
            </a:xfrm>
          </p:grpSpPr>
          <p:sp>
            <p:nvSpPr>
              <p:cNvPr id="27385" name="Google Shape;27385;p89"/>
              <p:cNvSpPr/>
              <p:nvPr/>
            </p:nvSpPr>
            <p:spPr>
              <a:xfrm>
                <a:off x="3771350" y="2955638"/>
                <a:ext cx="1288382" cy="666719"/>
              </a:xfrm>
              <a:custGeom>
                <a:avLst/>
                <a:gdLst/>
                <a:ahLst/>
                <a:cxnLst/>
                <a:rect l="l" t="t" r="r" b="b"/>
                <a:pathLst>
                  <a:path w="17214" h="8908" extrusionOk="0">
                    <a:moveTo>
                      <a:pt x="234" y="901"/>
                    </a:moveTo>
                    <a:cubicBezTo>
                      <a:pt x="1" y="234"/>
                      <a:pt x="1435" y="134"/>
                      <a:pt x="2002" y="67"/>
                    </a:cubicBezTo>
                    <a:cubicBezTo>
                      <a:pt x="2903" y="1"/>
                      <a:pt x="3804" y="201"/>
                      <a:pt x="4604" y="668"/>
                    </a:cubicBezTo>
                    <a:lnTo>
                      <a:pt x="5271" y="1101"/>
                    </a:lnTo>
                    <a:cubicBezTo>
                      <a:pt x="5505" y="1302"/>
                      <a:pt x="5705" y="1502"/>
                      <a:pt x="5872" y="1702"/>
                    </a:cubicBezTo>
                    <a:cubicBezTo>
                      <a:pt x="6305" y="2169"/>
                      <a:pt x="6772" y="2603"/>
                      <a:pt x="7306" y="2936"/>
                    </a:cubicBezTo>
                    <a:cubicBezTo>
                      <a:pt x="7907" y="3203"/>
                      <a:pt x="8540" y="3370"/>
                      <a:pt x="9207" y="3470"/>
                    </a:cubicBezTo>
                    <a:cubicBezTo>
                      <a:pt x="9508" y="3503"/>
                      <a:pt x="9808" y="3537"/>
                      <a:pt x="10141" y="3570"/>
                    </a:cubicBezTo>
                    <a:cubicBezTo>
                      <a:pt x="10442" y="3603"/>
                      <a:pt x="10842" y="3670"/>
                      <a:pt x="11176" y="3670"/>
                    </a:cubicBezTo>
                    <a:cubicBezTo>
                      <a:pt x="11843" y="3637"/>
                      <a:pt x="12510" y="3670"/>
                      <a:pt x="13177" y="3737"/>
                    </a:cubicBezTo>
                    <a:cubicBezTo>
                      <a:pt x="13777" y="3770"/>
                      <a:pt x="14378" y="3837"/>
                      <a:pt x="14978" y="3970"/>
                    </a:cubicBezTo>
                    <a:cubicBezTo>
                      <a:pt x="15545" y="4170"/>
                      <a:pt x="16012" y="4504"/>
                      <a:pt x="16346" y="4971"/>
                    </a:cubicBezTo>
                    <a:cubicBezTo>
                      <a:pt x="16546" y="5238"/>
                      <a:pt x="16713" y="5505"/>
                      <a:pt x="16846" y="5805"/>
                    </a:cubicBezTo>
                    <a:cubicBezTo>
                      <a:pt x="17046" y="6072"/>
                      <a:pt x="17180" y="6405"/>
                      <a:pt x="17213" y="6739"/>
                    </a:cubicBezTo>
                    <a:cubicBezTo>
                      <a:pt x="13811" y="8740"/>
                      <a:pt x="9674" y="8907"/>
                      <a:pt x="6105" y="7206"/>
                    </a:cubicBezTo>
                    <a:cubicBezTo>
                      <a:pt x="6105" y="7206"/>
                      <a:pt x="1602" y="5238"/>
                      <a:pt x="234" y="90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6" name="Google Shape;27386;p89"/>
              <p:cNvSpPr/>
              <p:nvPr/>
            </p:nvSpPr>
            <p:spPr>
              <a:xfrm>
                <a:off x="3756381" y="1782226"/>
                <a:ext cx="1625409" cy="933841"/>
              </a:xfrm>
              <a:custGeom>
                <a:avLst/>
                <a:gdLst/>
                <a:ahLst/>
                <a:cxnLst/>
                <a:rect l="l" t="t" r="r" b="b"/>
                <a:pathLst>
                  <a:path w="21717" h="12477" extrusionOk="0">
                    <a:moveTo>
                      <a:pt x="10341" y="434"/>
                    </a:moveTo>
                    <a:cubicBezTo>
                      <a:pt x="5438" y="901"/>
                      <a:pt x="1302" y="4371"/>
                      <a:pt x="1" y="9141"/>
                    </a:cubicBezTo>
                    <a:cubicBezTo>
                      <a:pt x="2903" y="7373"/>
                      <a:pt x="6605" y="9374"/>
                      <a:pt x="6906" y="9674"/>
                    </a:cubicBezTo>
                    <a:cubicBezTo>
                      <a:pt x="8507" y="11042"/>
                      <a:pt x="10508" y="11909"/>
                      <a:pt x="12610" y="12109"/>
                    </a:cubicBezTo>
                    <a:cubicBezTo>
                      <a:pt x="15912" y="12476"/>
                      <a:pt x="16946" y="8907"/>
                      <a:pt x="19748" y="7206"/>
                    </a:cubicBezTo>
                    <a:cubicBezTo>
                      <a:pt x="20349" y="6839"/>
                      <a:pt x="21016" y="6539"/>
                      <a:pt x="21716" y="6372"/>
                    </a:cubicBezTo>
                    <a:cubicBezTo>
                      <a:pt x="19415" y="2336"/>
                      <a:pt x="14978" y="1"/>
                      <a:pt x="10341" y="4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387" name="Google Shape;27387;p89"/>
            <p:cNvSpPr/>
            <p:nvPr/>
          </p:nvSpPr>
          <p:spPr>
            <a:xfrm>
              <a:off x="4889824" y="3532391"/>
              <a:ext cx="20058" cy="5015"/>
            </a:xfrm>
            <a:custGeom>
              <a:avLst/>
              <a:gdLst/>
              <a:ahLst/>
              <a:cxnLst/>
              <a:rect l="l" t="t" r="r" b="b"/>
              <a:pathLst>
                <a:path w="268" h="67" extrusionOk="0">
                  <a:moveTo>
                    <a:pt x="268" y="0"/>
                  </a:moveTo>
                  <a:lnTo>
                    <a:pt x="268" y="0"/>
                  </a:lnTo>
                  <a:lnTo>
                    <a:pt x="1" y="67"/>
                  </a:lnTo>
                  <a:close/>
                </a:path>
              </a:pathLst>
            </a:custGeom>
            <a:solidFill>
              <a:srgbClr val="FFC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88" name="Google Shape;27388;p89"/>
            <p:cNvGrpSpPr/>
            <p:nvPr/>
          </p:nvGrpSpPr>
          <p:grpSpPr>
            <a:xfrm>
              <a:off x="3806302" y="1827207"/>
              <a:ext cx="1692844" cy="1755181"/>
              <a:chOff x="3806302" y="1827207"/>
              <a:chExt cx="1692844" cy="1755181"/>
            </a:xfrm>
          </p:grpSpPr>
          <p:sp>
            <p:nvSpPr>
              <p:cNvPr id="27389" name="Google Shape;27389;p89"/>
              <p:cNvSpPr/>
              <p:nvPr/>
            </p:nvSpPr>
            <p:spPr>
              <a:xfrm>
                <a:off x="4600251" y="3025543"/>
                <a:ext cx="766562" cy="279696"/>
              </a:xfrm>
              <a:custGeom>
                <a:avLst/>
                <a:gdLst/>
                <a:ahLst/>
                <a:cxnLst/>
                <a:rect l="l" t="t" r="r" b="b"/>
                <a:pathLst>
                  <a:path w="10242" h="3737" extrusionOk="0">
                    <a:moveTo>
                      <a:pt x="9240" y="1168"/>
                    </a:moveTo>
                    <a:cubicBezTo>
                      <a:pt x="8840" y="901"/>
                      <a:pt x="8373" y="701"/>
                      <a:pt x="7973" y="468"/>
                    </a:cubicBezTo>
                    <a:cubicBezTo>
                      <a:pt x="7773" y="301"/>
                      <a:pt x="7573" y="201"/>
                      <a:pt x="7372" y="67"/>
                    </a:cubicBezTo>
                    <a:cubicBezTo>
                      <a:pt x="7172" y="1"/>
                      <a:pt x="6972" y="1"/>
                      <a:pt x="6739" y="34"/>
                    </a:cubicBezTo>
                    <a:cubicBezTo>
                      <a:pt x="6105" y="101"/>
                      <a:pt x="5504" y="101"/>
                      <a:pt x="4837" y="201"/>
                    </a:cubicBezTo>
                    <a:cubicBezTo>
                      <a:pt x="4604" y="201"/>
                      <a:pt x="4370" y="301"/>
                      <a:pt x="4170" y="434"/>
                    </a:cubicBezTo>
                    <a:cubicBezTo>
                      <a:pt x="4003" y="568"/>
                      <a:pt x="4037" y="735"/>
                      <a:pt x="3803" y="801"/>
                    </a:cubicBezTo>
                    <a:cubicBezTo>
                      <a:pt x="3570" y="835"/>
                      <a:pt x="3303" y="868"/>
                      <a:pt x="3069" y="868"/>
                    </a:cubicBezTo>
                    <a:cubicBezTo>
                      <a:pt x="2736" y="901"/>
                      <a:pt x="2369" y="868"/>
                      <a:pt x="2035" y="835"/>
                    </a:cubicBezTo>
                    <a:cubicBezTo>
                      <a:pt x="1668" y="801"/>
                      <a:pt x="1335" y="701"/>
                      <a:pt x="1001" y="568"/>
                    </a:cubicBezTo>
                    <a:cubicBezTo>
                      <a:pt x="868" y="501"/>
                      <a:pt x="134" y="167"/>
                      <a:pt x="34" y="368"/>
                    </a:cubicBezTo>
                    <a:cubicBezTo>
                      <a:pt x="0" y="501"/>
                      <a:pt x="334" y="801"/>
                      <a:pt x="401" y="835"/>
                    </a:cubicBezTo>
                    <a:cubicBezTo>
                      <a:pt x="634" y="1068"/>
                      <a:pt x="901" y="1268"/>
                      <a:pt x="1168" y="1402"/>
                    </a:cubicBezTo>
                    <a:cubicBezTo>
                      <a:pt x="1602" y="1602"/>
                      <a:pt x="2069" y="1735"/>
                      <a:pt x="2536" y="1769"/>
                    </a:cubicBezTo>
                    <a:cubicBezTo>
                      <a:pt x="3336" y="1869"/>
                      <a:pt x="4137" y="1935"/>
                      <a:pt x="4971" y="2035"/>
                    </a:cubicBezTo>
                    <a:cubicBezTo>
                      <a:pt x="5638" y="2069"/>
                      <a:pt x="6272" y="2236"/>
                      <a:pt x="6872" y="2469"/>
                    </a:cubicBezTo>
                    <a:cubicBezTo>
                      <a:pt x="7172" y="2569"/>
                      <a:pt x="7472" y="2636"/>
                      <a:pt x="7773" y="2803"/>
                    </a:cubicBezTo>
                    <a:cubicBezTo>
                      <a:pt x="8140" y="3070"/>
                      <a:pt x="8473" y="3370"/>
                      <a:pt x="8773" y="3737"/>
                    </a:cubicBezTo>
                    <a:cubicBezTo>
                      <a:pt x="9307" y="3136"/>
                      <a:pt x="9807" y="2502"/>
                      <a:pt x="10241" y="1802"/>
                    </a:cubicBezTo>
                    <a:cubicBezTo>
                      <a:pt x="10074" y="1702"/>
                      <a:pt x="9874" y="1535"/>
                      <a:pt x="9774" y="1468"/>
                    </a:cubicBezTo>
                    <a:cubicBezTo>
                      <a:pt x="9674" y="1402"/>
                      <a:pt x="9407" y="1268"/>
                      <a:pt x="9240" y="116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0" name="Google Shape;27390;p89"/>
              <p:cNvSpPr/>
              <p:nvPr/>
            </p:nvSpPr>
            <p:spPr>
              <a:xfrm>
                <a:off x="4807495" y="2783421"/>
                <a:ext cx="684083" cy="304619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4070" extrusionOk="0">
                    <a:moveTo>
                      <a:pt x="6805" y="267"/>
                    </a:moveTo>
                    <a:cubicBezTo>
                      <a:pt x="6305" y="434"/>
                      <a:pt x="5804" y="734"/>
                      <a:pt x="5271" y="834"/>
                    </a:cubicBezTo>
                    <a:cubicBezTo>
                      <a:pt x="4303" y="967"/>
                      <a:pt x="3403" y="734"/>
                      <a:pt x="2435" y="667"/>
                    </a:cubicBezTo>
                    <a:cubicBezTo>
                      <a:pt x="2068" y="634"/>
                      <a:pt x="1735" y="600"/>
                      <a:pt x="1368" y="500"/>
                    </a:cubicBezTo>
                    <a:cubicBezTo>
                      <a:pt x="1001" y="400"/>
                      <a:pt x="334" y="0"/>
                      <a:pt x="0" y="100"/>
                    </a:cubicBezTo>
                    <a:cubicBezTo>
                      <a:pt x="134" y="167"/>
                      <a:pt x="267" y="267"/>
                      <a:pt x="400" y="334"/>
                    </a:cubicBezTo>
                    <a:cubicBezTo>
                      <a:pt x="967" y="767"/>
                      <a:pt x="1635" y="1034"/>
                      <a:pt x="2368" y="1067"/>
                    </a:cubicBezTo>
                    <a:cubicBezTo>
                      <a:pt x="3002" y="1034"/>
                      <a:pt x="3669" y="1201"/>
                      <a:pt x="4236" y="1534"/>
                    </a:cubicBezTo>
                    <a:cubicBezTo>
                      <a:pt x="4570" y="1701"/>
                      <a:pt x="4670" y="1935"/>
                      <a:pt x="4937" y="2202"/>
                    </a:cubicBezTo>
                    <a:cubicBezTo>
                      <a:pt x="5204" y="2402"/>
                      <a:pt x="5504" y="2569"/>
                      <a:pt x="5804" y="2702"/>
                    </a:cubicBezTo>
                    <a:cubicBezTo>
                      <a:pt x="6171" y="2869"/>
                      <a:pt x="6538" y="3002"/>
                      <a:pt x="6905" y="3202"/>
                    </a:cubicBezTo>
                    <a:cubicBezTo>
                      <a:pt x="7139" y="3336"/>
                      <a:pt x="7639" y="3869"/>
                      <a:pt x="8006" y="4070"/>
                    </a:cubicBezTo>
                    <a:cubicBezTo>
                      <a:pt x="8606" y="2869"/>
                      <a:pt x="8973" y="1568"/>
                      <a:pt x="9140" y="200"/>
                    </a:cubicBezTo>
                    <a:cubicBezTo>
                      <a:pt x="8373" y="100"/>
                      <a:pt x="7572" y="133"/>
                      <a:pt x="6805" y="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1" name="Google Shape;27391;p89"/>
              <p:cNvSpPr/>
              <p:nvPr/>
            </p:nvSpPr>
            <p:spPr>
              <a:xfrm>
                <a:off x="3806302" y="2176731"/>
                <a:ext cx="1692844" cy="526834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7039" extrusionOk="0">
                    <a:moveTo>
                      <a:pt x="1535" y="1635"/>
                    </a:moveTo>
                    <a:cubicBezTo>
                      <a:pt x="2202" y="1501"/>
                      <a:pt x="2903" y="1535"/>
                      <a:pt x="3537" y="1668"/>
                    </a:cubicBezTo>
                    <a:cubicBezTo>
                      <a:pt x="4271" y="1868"/>
                      <a:pt x="4971" y="2168"/>
                      <a:pt x="5605" y="2535"/>
                    </a:cubicBezTo>
                    <a:cubicBezTo>
                      <a:pt x="6239" y="2902"/>
                      <a:pt x="6772" y="3369"/>
                      <a:pt x="7406" y="3770"/>
                    </a:cubicBezTo>
                    <a:cubicBezTo>
                      <a:pt x="8107" y="4203"/>
                      <a:pt x="8874" y="4570"/>
                      <a:pt x="9674" y="4770"/>
                    </a:cubicBezTo>
                    <a:cubicBezTo>
                      <a:pt x="10575" y="5004"/>
                      <a:pt x="11442" y="5104"/>
                      <a:pt x="12343" y="5137"/>
                    </a:cubicBezTo>
                    <a:cubicBezTo>
                      <a:pt x="13978" y="5071"/>
                      <a:pt x="15679" y="4604"/>
                      <a:pt x="17280" y="4870"/>
                    </a:cubicBezTo>
                    <a:cubicBezTo>
                      <a:pt x="19081" y="5204"/>
                      <a:pt x="21249" y="5704"/>
                      <a:pt x="22617" y="7039"/>
                    </a:cubicBezTo>
                    <a:cubicBezTo>
                      <a:pt x="22617" y="6672"/>
                      <a:pt x="22617" y="6271"/>
                      <a:pt x="22550" y="5871"/>
                    </a:cubicBezTo>
                    <a:cubicBezTo>
                      <a:pt x="22450" y="4804"/>
                      <a:pt x="22217" y="3736"/>
                      <a:pt x="21816" y="2736"/>
                    </a:cubicBezTo>
                    <a:cubicBezTo>
                      <a:pt x="21283" y="2502"/>
                      <a:pt x="20049" y="3670"/>
                      <a:pt x="19315" y="3836"/>
                    </a:cubicBezTo>
                    <a:cubicBezTo>
                      <a:pt x="18848" y="3970"/>
                      <a:pt x="18381" y="3970"/>
                      <a:pt x="17914" y="3836"/>
                    </a:cubicBezTo>
                    <a:cubicBezTo>
                      <a:pt x="17814" y="3803"/>
                      <a:pt x="17647" y="3670"/>
                      <a:pt x="17647" y="3536"/>
                    </a:cubicBezTo>
                    <a:cubicBezTo>
                      <a:pt x="17647" y="3269"/>
                      <a:pt x="17847" y="3403"/>
                      <a:pt x="17980" y="3236"/>
                    </a:cubicBezTo>
                    <a:cubicBezTo>
                      <a:pt x="18281" y="2836"/>
                      <a:pt x="17080" y="1935"/>
                      <a:pt x="16713" y="1802"/>
                    </a:cubicBezTo>
                    <a:cubicBezTo>
                      <a:pt x="15912" y="1401"/>
                      <a:pt x="15045" y="1101"/>
                      <a:pt x="14178" y="934"/>
                    </a:cubicBezTo>
                    <a:cubicBezTo>
                      <a:pt x="13477" y="901"/>
                      <a:pt x="12810" y="968"/>
                      <a:pt x="12176" y="1201"/>
                    </a:cubicBezTo>
                    <a:cubicBezTo>
                      <a:pt x="11376" y="1401"/>
                      <a:pt x="10542" y="1468"/>
                      <a:pt x="9741" y="1401"/>
                    </a:cubicBezTo>
                    <a:cubicBezTo>
                      <a:pt x="9241" y="1401"/>
                      <a:pt x="8774" y="1234"/>
                      <a:pt x="8340" y="1001"/>
                    </a:cubicBezTo>
                    <a:cubicBezTo>
                      <a:pt x="8073" y="801"/>
                      <a:pt x="7773" y="667"/>
                      <a:pt x="7440" y="567"/>
                    </a:cubicBezTo>
                    <a:cubicBezTo>
                      <a:pt x="6672" y="300"/>
                      <a:pt x="5838" y="200"/>
                      <a:pt x="5038" y="334"/>
                    </a:cubicBezTo>
                    <a:cubicBezTo>
                      <a:pt x="4237" y="467"/>
                      <a:pt x="3470" y="601"/>
                      <a:pt x="2703" y="267"/>
                    </a:cubicBezTo>
                    <a:cubicBezTo>
                      <a:pt x="2202" y="67"/>
                      <a:pt x="1702" y="0"/>
                      <a:pt x="1168" y="67"/>
                    </a:cubicBezTo>
                    <a:cubicBezTo>
                      <a:pt x="701" y="701"/>
                      <a:pt x="334" y="1368"/>
                      <a:pt x="1" y="2102"/>
                    </a:cubicBezTo>
                    <a:cubicBezTo>
                      <a:pt x="268" y="2135"/>
                      <a:pt x="1135" y="1635"/>
                      <a:pt x="1535" y="163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2" name="Google Shape;27392;p89"/>
              <p:cNvSpPr/>
              <p:nvPr/>
            </p:nvSpPr>
            <p:spPr>
              <a:xfrm>
                <a:off x="4080981" y="1827207"/>
                <a:ext cx="1083606" cy="329617"/>
              </a:xfrm>
              <a:custGeom>
                <a:avLst/>
                <a:gdLst/>
                <a:ahLst/>
                <a:cxnLst/>
                <a:rect l="l" t="t" r="r" b="b"/>
                <a:pathLst>
                  <a:path w="14478" h="4404" extrusionOk="0">
                    <a:moveTo>
                      <a:pt x="1501" y="3102"/>
                    </a:moveTo>
                    <a:cubicBezTo>
                      <a:pt x="2302" y="3536"/>
                      <a:pt x="3169" y="3603"/>
                      <a:pt x="4036" y="3870"/>
                    </a:cubicBezTo>
                    <a:cubicBezTo>
                      <a:pt x="4837" y="4103"/>
                      <a:pt x="5704" y="4103"/>
                      <a:pt x="6505" y="3836"/>
                    </a:cubicBezTo>
                    <a:cubicBezTo>
                      <a:pt x="6705" y="3703"/>
                      <a:pt x="6938" y="3636"/>
                      <a:pt x="7172" y="3569"/>
                    </a:cubicBezTo>
                    <a:cubicBezTo>
                      <a:pt x="7539" y="3536"/>
                      <a:pt x="7906" y="3536"/>
                      <a:pt x="8273" y="3603"/>
                    </a:cubicBezTo>
                    <a:cubicBezTo>
                      <a:pt x="8706" y="3670"/>
                      <a:pt x="9140" y="3770"/>
                      <a:pt x="9574" y="3903"/>
                    </a:cubicBezTo>
                    <a:cubicBezTo>
                      <a:pt x="10074" y="4036"/>
                      <a:pt x="10574" y="4103"/>
                      <a:pt x="11075" y="4237"/>
                    </a:cubicBezTo>
                    <a:cubicBezTo>
                      <a:pt x="11442" y="4370"/>
                      <a:pt x="11842" y="4403"/>
                      <a:pt x="12242" y="4303"/>
                    </a:cubicBezTo>
                    <a:cubicBezTo>
                      <a:pt x="12476" y="4237"/>
                      <a:pt x="12376" y="3970"/>
                      <a:pt x="12276" y="3770"/>
                    </a:cubicBezTo>
                    <a:cubicBezTo>
                      <a:pt x="12075" y="3436"/>
                      <a:pt x="11842" y="3136"/>
                      <a:pt x="11575" y="2869"/>
                    </a:cubicBezTo>
                    <a:cubicBezTo>
                      <a:pt x="11275" y="2602"/>
                      <a:pt x="10674" y="2502"/>
                      <a:pt x="10541" y="2068"/>
                    </a:cubicBezTo>
                    <a:cubicBezTo>
                      <a:pt x="10441" y="1768"/>
                      <a:pt x="10541" y="1568"/>
                      <a:pt x="10875" y="1601"/>
                    </a:cubicBezTo>
                    <a:cubicBezTo>
                      <a:pt x="11242" y="1635"/>
                      <a:pt x="11608" y="1701"/>
                      <a:pt x="11975" y="1802"/>
                    </a:cubicBezTo>
                    <a:cubicBezTo>
                      <a:pt x="12409" y="1902"/>
                      <a:pt x="12843" y="2035"/>
                      <a:pt x="13276" y="2168"/>
                    </a:cubicBezTo>
                    <a:cubicBezTo>
                      <a:pt x="13577" y="2235"/>
                      <a:pt x="14077" y="2269"/>
                      <a:pt x="14477" y="2369"/>
                    </a:cubicBezTo>
                    <a:cubicBezTo>
                      <a:pt x="12976" y="1168"/>
                      <a:pt x="11175" y="367"/>
                      <a:pt x="9307" y="0"/>
                    </a:cubicBezTo>
                    <a:cubicBezTo>
                      <a:pt x="9073" y="134"/>
                      <a:pt x="8840" y="367"/>
                      <a:pt x="8706" y="401"/>
                    </a:cubicBezTo>
                    <a:cubicBezTo>
                      <a:pt x="8440" y="534"/>
                      <a:pt x="8173" y="634"/>
                      <a:pt x="8106" y="968"/>
                    </a:cubicBezTo>
                    <a:cubicBezTo>
                      <a:pt x="8039" y="1234"/>
                      <a:pt x="8139" y="1535"/>
                      <a:pt x="8373" y="1735"/>
                    </a:cubicBezTo>
                    <a:cubicBezTo>
                      <a:pt x="8506" y="1835"/>
                      <a:pt x="8907" y="2068"/>
                      <a:pt x="8873" y="2269"/>
                    </a:cubicBezTo>
                    <a:cubicBezTo>
                      <a:pt x="8806" y="2702"/>
                      <a:pt x="7239" y="2335"/>
                      <a:pt x="6972" y="2269"/>
                    </a:cubicBezTo>
                    <a:cubicBezTo>
                      <a:pt x="6138" y="2168"/>
                      <a:pt x="5371" y="1935"/>
                      <a:pt x="4603" y="1568"/>
                    </a:cubicBezTo>
                    <a:cubicBezTo>
                      <a:pt x="4303" y="1435"/>
                      <a:pt x="4036" y="1268"/>
                      <a:pt x="3803" y="1034"/>
                    </a:cubicBezTo>
                    <a:cubicBezTo>
                      <a:pt x="3603" y="834"/>
                      <a:pt x="3436" y="634"/>
                      <a:pt x="3269" y="401"/>
                    </a:cubicBezTo>
                    <a:cubicBezTo>
                      <a:pt x="2102" y="801"/>
                      <a:pt x="1001" y="1368"/>
                      <a:pt x="0" y="2135"/>
                    </a:cubicBezTo>
                    <a:cubicBezTo>
                      <a:pt x="200" y="2469"/>
                      <a:pt x="1134" y="2902"/>
                      <a:pt x="1501" y="310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3" name="Google Shape;27393;p89"/>
              <p:cNvSpPr/>
              <p:nvPr/>
            </p:nvSpPr>
            <p:spPr>
              <a:xfrm>
                <a:off x="4637673" y="3360098"/>
                <a:ext cx="272211" cy="222290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2970" extrusionOk="0">
                    <a:moveTo>
                      <a:pt x="1268" y="634"/>
                    </a:moveTo>
                    <a:cubicBezTo>
                      <a:pt x="1268" y="801"/>
                      <a:pt x="1402" y="1068"/>
                      <a:pt x="1235" y="1235"/>
                    </a:cubicBezTo>
                    <a:cubicBezTo>
                      <a:pt x="1035" y="1368"/>
                      <a:pt x="835" y="1135"/>
                      <a:pt x="668" y="1068"/>
                    </a:cubicBezTo>
                    <a:cubicBezTo>
                      <a:pt x="535" y="1001"/>
                      <a:pt x="168" y="868"/>
                      <a:pt x="34" y="1035"/>
                    </a:cubicBezTo>
                    <a:cubicBezTo>
                      <a:pt x="1" y="1235"/>
                      <a:pt x="1" y="1468"/>
                      <a:pt x="68" y="1668"/>
                    </a:cubicBezTo>
                    <a:cubicBezTo>
                      <a:pt x="168" y="2102"/>
                      <a:pt x="201" y="2969"/>
                      <a:pt x="635" y="2936"/>
                    </a:cubicBezTo>
                    <a:cubicBezTo>
                      <a:pt x="1569" y="2836"/>
                      <a:pt x="2469" y="2669"/>
                      <a:pt x="3337" y="2369"/>
                    </a:cubicBezTo>
                    <a:lnTo>
                      <a:pt x="3637" y="2269"/>
                    </a:lnTo>
                    <a:cubicBezTo>
                      <a:pt x="3236" y="1802"/>
                      <a:pt x="2769" y="1335"/>
                      <a:pt x="2302" y="935"/>
                    </a:cubicBezTo>
                    <a:cubicBezTo>
                      <a:pt x="2102" y="768"/>
                      <a:pt x="1335" y="1"/>
                      <a:pt x="1268" y="63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394" name="Google Shape;27394;p89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395" name="Google Shape;27395;p89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7396" name="Google Shape;27396;p89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97" name="Google Shape;27397;p89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398" name="Google Shape;27398;p89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7399" name="Google Shape;27399;p89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00" name="Google Shape;27400;p89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1" name="Google Shape;27401;p89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02" name="Google Shape;27402;p89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403" name="Google Shape;27403;p89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404" name="Google Shape;27404;p89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5" name="Google Shape;27405;p89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6" name="Google Shape;27406;p89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7" name="Google Shape;27407;p89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8" name="Google Shape;27408;p89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7409" name="Google Shape;27409;p89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410" name="Google Shape;27410;p89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42" name="Google Shape;27379;p89">
            <a:extLst>
              <a:ext uri="{FF2B5EF4-FFF2-40B4-BE49-F238E27FC236}">
                <a16:creationId xmlns:a16="http://schemas.microsoft.com/office/drawing/2014/main" id="{C5C2E754-214E-F9F1-947F-FDB935190FA1}"/>
              </a:ext>
            </a:extLst>
          </p:cNvPr>
          <p:cNvSpPr txBox="1"/>
          <p:nvPr/>
        </p:nvSpPr>
        <p:spPr>
          <a:xfrm>
            <a:off x="5568064" y="1798053"/>
            <a:ext cx="1929339" cy="695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GB" dirty="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Determining which planets could be considered most habitable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7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364" grpId="0"/>
      <p:bldP spid="27379" grpId="0"/>
      <p:bldP spid="2744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1" name="Google Shape;25561;p70"/>
          <p:cNvSpPr txBox="1">
            <a:spLocks noGrp="1"/>
          </p:cNvSpPr>
          <p:nvPr>
            <p:ph type="title"/>
          </p:nvPr>
        </p:nvSpPr>
        <p:spPr>
          <a:xfrm>
            <a:off x="5695500" y="2944574"/>
            <a:ext cx="2699282" cy="7484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 dirty="0"/>
              <a:t>—</a:t>
            </a:r>
            <a:r>
              <a:rPr lang="en-GB" dirty="0"/>
              <a:t>Joseph Campbell</a:t>
            </a:r>
            <a:endParaRPr dirty="0"/>
          </a:p>
        </p:txBody>
      </p:sp>
      <p:sp>
        <p:nvSpPr>
          <p:cNvPr id="25562" name="Google Shape;25562;p70"/>
          <p:cNvSpPr txBox="1">
            <a:spLocks noGrp="1"/>
          </p:cNvSpPr>
          <p:nvPr>
            <p:ph type="subTitle" idx="1"/>
          </p:nvPr>
        </p:nvSpPr>
        <p:spPr>
          <a:xfrm>
            <a:off x="1391100" y="1823000"/>
            <a:ext cx="6361800" cy="10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/>
              <a:t>“</a:t>
            </a:r>
            <a:r>
              <a:rPr lang="en-GB" dirty="0"/>
              <a:t>The cave you fear to enter holds the treasure you seek</a:t>
            </a:r>
            <a:r>
              <a:rPr lang="en" dirty="0"/>
              <a:t>.”</a:t>
            </a:r>
            <a:endParaRPr dirty="0"/>
          </a:p>
        </p:txBody>
      </p:sp>
      <p:grpSp>
        <p:nvGrpSpPr>
          <p:cNvPr id="25563" name="Google Shape;25563;p70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564" name="Google Shape;25564;p70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565" name="Google Shape;25565;p70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66" name="Google Shape;25566;p70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567" name="Google Shape;25567;p70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568" name="Google Shape;25568;p70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69" name="Google Shape;25569;p70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0" name="Google Shape;25570;p70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71" name="Google Shape;25571;p70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572" name="Google Shape;25572;p70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573" name="Google Shape;25573;p70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4" name="Google Shape;25574;p70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5" name="Google Shape;25575;p70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6" name="Google Shape;25576;p70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7" name="Google Shape;25577;p70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5578" name="Google Shape;25578;p70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579" name="Google Shape;25579;p70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8867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300"/>
                                        <p:tgtEl>
                                          <p:spTgt spid="25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300"/>
                                        <p:tgtEl>
                                          <p:spTgt spid="25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15" name="Google Shape;31415;p108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31416" name="Google Shape;31416;p108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31417" name="Google Shape;31417;p108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18" name="Google Shape;31418;p108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31419" name="Google Shape;31419;p108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31420" name="Google Shape;31420;p108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21" name="Google Shape;31421;p108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22" name="Google Shape;31422;p108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23" name="Google Shape;31423;p108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31424" name="Google Shape;31424;p108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31425" name="Google Shape;31425;p108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6" name="Google Shape;31426;p108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7" name="Google Shape;31427;p108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8" name="Google Shape;31428;p108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9" name="Google Shape;31429;p108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1430" name="Google Shape;31430;p108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431" name="Google Shape;31431;p108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3407;p123">
            <a:extLst>
              <a:ext uri="{FF2B5EF4-FFF2-40B4-BE49-F238E27FC236}">
                <a16:creationId xmlns:a16="http://schemas.microsoft.com/office/drawing/2014/main" id="{17004A97-D74F-C158-E625-7FE1EE588EC2}"/>
              </a:ext>
            </a:extLst>
          </p:cNvPr>
          <p:cNvSpPr txBox="1">
            <a:spLocks/>
          </p:cNvSpPr>
          <p:nvPr/>
        </p:nvSpPr>
        <p:spPr>
          <a:xfrm>
            <a:off x="2772393" y="1087161"/>
            <a:ext cx="3778200" cy="10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05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pPr algn="l"/>
            <a:r>
              <a:rPr lang="en-GB" dirty="0"/>
              <a:t>Thanks!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A4CE8F-B027-B38E-F933-DE0D77B28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7892" y="2923067"/>
            <a:ext cx="2408129" cy="3779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6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1" name="Google Shape;25561;p70"/>
          <p:cNvSpPr txBox="1">
            <a:spLocks noGrp="1"/>
          </p:cNvSpPr>
          <p:nvPr>
            <p:ph type="title"/>
          </p:nvPr>
        </p:nvSpPr>
        <p:spPr>
          <a:xfrm>
            <a:off x="5695500" y="2944574"/>
            <a:ext cx="2699282" cy="7484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 dirty="0"/>
              <a:t>—</a:t>
            </a:r>
            <a:r>
              <a:rPr lang="en-GB" dirty="0"/>
              <a:t>Konstantin Tsiolkovsky, pioneer of Russian rocketry.</a:t>
            </a:r>
            <a:endParaRPr dirty="0"/>
          </a:p>
        </p:txBody>
      </p:sp>
      <p:sp>
        <p:nvSpPr>
          <p:cNvPr id="25562" name="Google Shape;25562;p70"/>
          <p:cNvSpPr txBox="1">
            <a:spLocks noGrp="1"/>
          </p:cNvSpPr>
          <p:nvPr>
            <p:ph type="subTitle" idx="1"/>
          </p:nvPr>
        </p:nvSpPr>
        <p:spPr>
          <a:xfrm>
            <a:off x="1391100" y="1823000"/>
            <a:ext cx="6361800" cy="10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/>
              <a:t>“</a:t>
            </a:r>
            <a:r>
              <a:rPr lang="en-GB" dirty="0"/>
              <a:t>The Earth is the cradle of humanity, but one cannot live in a cradle forever</a:t>
            </a:r>
            <a:r>
              <a:rPr lang="en" dirty="0"/>
              <a:t>.”</a:t>
            </a:r>
            <a:endParaRPr dirty="0"/>
          </a:p>
        </p:txBody>
      </p:sp>
      <p:grpSp>
        <p:nvGrpSpPr>
          <p:cNvPr id="25563" name="Google Shape;25563;p70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564" name="Google Shape;25564;p70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565" name="Google Shape;25565;p70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66" name="Google Shape;25566;p70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567" name="Google Shape;25567;p70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568" name="Google Shape;25568;p70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69" name="Google Shape;25569;p70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0" name="Google Shape;25570;p70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71" name="Google Shape;25571;p70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572" name="Google Shape;25572;p70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573" name="Google Shape;25573;p70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4" name="Google Shape;25574;p70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5" name="Google Shape;25575;p70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6" name="Google Shape;25576;p70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7" name="Google Shape;25577;p70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5578" name="Google Shape;25578;p70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579" name="Google Shape;25579;p70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300"/>
                                        <p:tgtEl>
                                          <p:spTgt spid="25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300"/>
                                        <p:tgtEl>
                                          <p:spTgt spid="25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51" name="Google Shape;25651;p72"/>
          <p:cNvSpPr txBox="1">
            <a:spLocks noGrp="1"/>
          </p:cNvSpPr>
          <p:nvPr>
            <p:ph type="title"/>
          </p:nvPr>
        </p:nvSpPr>
        <p:spPr>
          <a:xfrm>
            <a:off x="5438050" y="2961536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dirty="0"/>
              <a:t>Introduction</a:t>
            </a:r>
            <a:endParaRPr dirty="0"/>
          </a:p>
        </p:txBody>
      </p:sp>
      <p:sp>
        <p:nvSpPr>
          <p:cNvPr id="25653" name="Google Shape;25653;p72"/>
          <p:cNvSpPr txBox="1">
            <a:spLocks noGrp="1"/>
          </p:cNvSpPr>
          <p:nvPr>
            <p:ph type="title" idx="2"/>
          </p:nvPr>
        </p:nvSpPr>
        <p:spPr>
          <a:xfrm>
            <a:off x="543805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25654" name="Google Shape;25654;p72"/>
          <p:cNvCxnSpPr/>
          <p:nvPr/>
        </p:nvCxnSpPr>
        <p:spPr>
          <a:xfrm>
            <a:off x="5562575" y="2826975"/>
            <a:ext cx="1928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655" name="Google Shape;25655;p72"/>
          <p:cNvGrpSpPr/>
          <p:nvPr/>
        </p:nvGrpSpPr>
        <p:grpSpPr>
          <a:xfrm>
            <a:off x="-127795" y="281209"/>
            <a:ext cx="5275007" cy="4642595"/>
            <a:chOff x="-127795" y="281209"/>
            <a:chExt cx="5275007" cy="4642595"/>
          </a:xfrm>
        </p:grpSpPr>
        <p:grpSp>
          <p:nvGrpSpPr>
            <p:cNvPr id="25656" name="Google Shape;25656;p72"/>
            <p:cNvGrpSpPr/>
            <p:nvPr/>
          </p:nvGrpSpPr>
          <p:grpSpPr>
            <a:xfrm>
              <a:off x="-127795" y="2341431"/>
              <a:ext cx="3801027" cy="2582373"/>
              <a:chOff x="-127795" y="2341431"/>
              <a:chExt cx="3801027" cy="2582373"/>
            </a:xfrm>
          </p:grpSpPr>
          <p:grpSp>
            <p:nvGrpSpPr>
              <p:cNvPr id="25657" name="Google Shape;25657;p72"/>
              <p:cNvGrpSpPr/>
              <p:nvPr/>
            </p:nvGrpSpPr>
            <p:grpSpPr>
              <a:xfrm rot="344637" flipH="1">
                <a:off x="1871076" y="2421072"/>
                <a:ext cx="1699089" cy="2145056"/>
                <a:chOff x="146217" y="2712579"/>
                <a:chExt cx="1552966" cy="1960401"/>
              </a:xfrm>
            </p:grpSpPr>
            <p:grpSp>
              <p:nvGrpSpPr>
                <p:cNvPr id="25658" name="Google Shape;25658;p7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5659" name="Google Shape;25659;p7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60" name="Google Shape;25660;p7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61" name="Google Shape;25661;p7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62" name="Google Shape;25662;p7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63" name="Google Shape;25663;p7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64" name="Google Shape;25664;p7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65" name="Google Shape;25665;p7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66" name="Google Shape;25666;p7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67" name="Google Shape;25667;p7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68" name="Google Shape;25668;p7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69" name="Google Shape;25669;p7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70" name="Google Shape;25670;p7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71" name="Google Shape;25671;p7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72" name="Google Shape;25672;p7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673" name="Google Shape;25673;p7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5674" name="Google Shape;25674;p7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75" name="Google Shape;25675;p7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76" name="Google Shape;25676;p7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77" name="Google Shape;25677;p7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78" name="Google Shape;25678;p7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79" name="Google Shape;25679;p7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80" name="Google Shape;25680;p7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81" name="Google Shape;25681;p7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82" name="Google Shape;25682;p7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83" name="Google Shape;25683;p7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84" name="Google Shape;25684;p7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85" name="Google Shape;25685;p7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86" name="Google Shape;25686;p7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87" name="Google Shape;25687;p7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688" name="Google Shape;25688;p72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5689" name="Google Shape;25689;p7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90" name="Google Shape;25690;p7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91" name="Google Shape;25691;p7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92" name="Google Shape;25692;p7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93" name="Google Shape;25693;p7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94" name="Google Shape;25694;p7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95" name="Google Shape;25695;p7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96" name="Google Shape;25696;p7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97" name="Google Shape;25697;p7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98" name="Google Shape;25698;p7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99" name="Google Shape;25699;p7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00" name="Google Shape;25700;p7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01" name="Google Shape;25701;p7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02" name="Google Shape;25702;p7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5703" name="Google Shape;25703;p72"/>
              <p:cNvGrpSpPr/>
              <p:nvPr/>
            </p:nvGrpSpPr>
            <p:grpSpPr>
              <a:xfrm rot="-3764223" flipH="1">
                <a:off x="365235" y="2604752"/>
                <a:ext cx="1699169" cy="2145136"/>
                <a:chOff x="146217" y="2712579"/>
                <a:chExt cx="1552966" cy="1960401"/>
              </a:xfrm>
            </p:grpSpPr>
            <p:grpSp>
              <p:nvGrpSpPr>
                <p:cNvPr id="25704" name="Google Shape;25704;p7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5705" name="Google Shape;25705;p7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06" name="Google Shape;25706;p7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07" name="Google Shape;25707;p7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08" name="Google Shape;25708;p7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09" name="Google Shape;25709;p7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10" name="Google Shape;25710;p7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11" name="Google Shape;25711;p7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12" name="Google Shape;25712;p7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13" name="Google Shape;25713;p7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14" name="Google Shape;25714;p7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15" name="Google Shape;25715;p7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16" name="Google Shape;25716;p7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17" name="Google Shape;25717;p7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18" name="Google Shape;25718;p7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719" name="Google Shape;25719;p7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5720" name="Google Shape;25720;p7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21" name="Google Shape;25721;p7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22" name="Google Shape;25722;p7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23" name="Google Shape;25723;p7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24" name="Google Shape;25724;p7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25" name="Google Shape;25725;p7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26" name="Google Shape;25726;p7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27" name="Google Shape;25727;p7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28" name="Google Shape;25728;p7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29" name="Google Shape;25729;p7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30" name="Google Shape;25730;p7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31" name="Google Shape;25731;p7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32" name="Google Shape;25732;p7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33" name="Google Shape;25733;p7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734" name="Google Shape;25734;p72"/>
                <p:cNvGrpSpPr/>
                <p:nvPr/>
              </p:nvGrpSpPr>
              <p:grpSpPr>
                <a:xfrm rot="7120513" flipH="1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5735" name="Google Shape;25735;p7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9" h="1025" extrusionOk="0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36" name="Google Shape;25736;p7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09" extrusionOk="0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37" name="Google Shape;25737;p7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5" h="1026" extrusionOk="0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38" name="Google Shape;25738;p7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" h="177" extrusionOk="0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39" name="Google Shape;25739;p7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40" name="Google Shape;25740;p7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41" extrusionOk="0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41" name="Google Shape;25741;p7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1" h="225" extrusionOk="0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42" name="Google Shape;25742;p7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43" name="Google Shape;25743;p7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44" name="Google Shape;25744;p7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81" extrusionOk="0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45" name="Google Shape;25745;p7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65" extrusionOk="0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46" name="Google Shape;25746;p7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1" h="481" extrusionOk="0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47" name="Google Shape;25747;p7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" h="465" extrusionOk="0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48" name="Google Shape;25748;p7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9" h="1729" extrusionOk="0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5749" name="Google Shape;25749;p72"/>
            <p:cNvGrpSpPr/>
            <p:nvPr/>
          </p:nvGrpSpPr>
          <p:grpSpPr>
            <a:xfrm>
              <a:off x="170191" y="281209"/>
              <a:ext cx="4977020" cy="3781607"/>
              <a:chOff x="103591" y="148009"/>
              <a:chExt cx="4977020" cy="3781607"/>
            </a:xfrm>
          </p:grpSpPr>
          <p:sp>
            <p:nvSpPr>
              <p:cNvPr id="25750" name="Google Shape;25750;p72"/>
              <p:cNvSpPr/>
              <p:nvPr/>
            </p:nvSpPr>
            <p:spPr>
              <a:xfrm>
                <a:off x="482056" y="1976701"/>
                <a:ext cx="3895680" cy="1547326"/>
              </a:xfrm>
              <a:custGeom>
                <a:avLst/>
                <a:gdLst/>
                <a:ahLst/>
                <a:cxnLst/>
                <a:rect l="l" t="t" r="r" b="b"/>
                <a:pathLst>
                  <a:path w="112470" h="44672" extrusionOk="0">
                    <a:moveTo>
                      <a:pt x="25394" y="0"/>
                    </a:moveTo>
                    <a:cubicBezTo>
                      <a:pt x="27142" y="2914"/>
                      <a:pt x="29553" y="6939"/>
                      <a:pt x="27867" y="9889"/>
                    </a:cubicBezTo>
                    <a:cubicBezTo>
                      <a:pt x="23714" y="17156"/>
                      <a:pt x="12388" y="16926"/>
                      <a:pt x="6166" y="22525"/>
                    </a:cubicBezTo>
                    <a:cubicBezTo>
                      <a:pt x="1174" y="27017"/>
                      <a:pt x="-2579" y="37709"/>
                      <a:pt x="2321" y="42302"/>
                    </a:cubicBezTo>
                    <a:cubicBezTo>
                      <a:pt x="8046" y="47669"/>
                      <a:pt x="19489" y="42800"/>
                      <a:pt x="25394" y="37632"/>
                    </a:cubicBezTo>
                    <a:cubicBezTo>
                      <a:pt x="31485" y="32302"/>
                      <a:pt x="34871" y="23231"/>
                      <a:pt x="42425" y="20327"/>
                    </a:cubicBezTo>
                    <a:cubicBezTo>
                      <a:pt x="48121" y="18137"/>
                      <a:pt x="53603" y="25385"/>
                      <a:pt x="58631" y="28843"/>
                    </a:cubicBezTo>
                    <a:cubicBezTo>
                      <a:pt x="62109" y="31234"/>
                      <a:pt x="66778" y="31823"/>
                      <a:pt x="70992" y="31589"/>
                    </a:cubicBezTo>
                    <a:cubicBezTo>
                      <a:pt x="80337" y="31071"/>
                      <a:pt x="85933" y="18844"/>
                      <a:pt x="95165" y="17306"/>
                    </a:cubicBezTo>
                    <a:cubicBezTo>
                      <a:pt x="101905" y="16183"/>
                      <a:pt x="107639" y="23462"/>
                      <a:pt x="112470" y="28293"/>
                    </a:cubicBezTo>
                  </a:path>
                </a:pathLst>
              </a:custGeom>
              <a:noFill/>
              <a:ln w="19050" cap="flat" cmpd="sng">
                <a:solidFill>
                  <a:srgbClr val="FFD69C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GB"/>
              </a:p>
            </p:txBody>
          </p:sp>
          <p:grpSp>
            <p:nvGrpSpPr>
              <p:cNvPr id="25751" name="Google Shape;25751;p72"/>
              <p:cNvGrpSpPr/>
              <p:nvPr/>
            </p:nvGrpSpPr>
            <p:grpSpPr>
              <a:xfrm rot="2225965" flipH="1">
                <a:off x="3715870" y="2338854"/>
                <a:ext cx="1041820" cy="1420290"/>
                <a:chOff x="1062200" y="1206225"/>
                <a:chExt cx="640075" cy="872600"/>
              </a:xfrm>
            </p:grpSpPr>
            <p:sp>
              <p:nvSpPr>
                <p:cNvPr id="25752" name="Google Shape;25752;p72"/>
                <p:cNvSpPr/>
                <p:nvPr/>
              </p:nvSpPr>
              <p:spPr>
                <a:xfrm>
                  <a:off x="1599050" y="1404525"/>
                  <a:ext cx="103225" cy="177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9" h="7096" extrusionOk="0">
                      <a:moveTo>
                        <a:pt x="1067" y="0"/>
                      </a:moveTo>
                      <a:cubicBezTo>
                        <a:pt x="1054" y="0"/>
                        <a:pt x="1047" y="1"/>
                        <a:pt x="1047" y="1"/>
                      </a:cubicBezTo>
                      <a:lnTo>
                        <a:pt x="1" y="1104"/>
                      </a:lnTo>
                      <a:lnTo>
                        <a:pt x="1503" y="7095"/>
                      </a:lnTo>
                      <a:cubicBezTo>
                        <a:pt x="1503" y="7095"/>
                        <a:pt x="4128" y="2587"/>
                        <a:pt x="3748" y="1275"/>
                      </a:cubicBezTo>
                      <a:cubicBezTo>
                        <a:pt x="3388" y="34"/>
                        <a:pt x="1295" y="0"/>
                        <a:pt x="106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3" name="Google Shape;25753;p72"/>
                <p:cNvSpPr/>
                <p:nvPr/>
              </p:nvSpPr>
              <p:spPr>
                <a:xfrm>
                  <a:off x="1128300" y="1376475"/>
                  <a:ext cx="299600" cy="12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4" h="4813" extrusionOk="0">
                      <a:moveTo>
                        <a:pt x="11108" y="856"/>
                      </a:moveTo>
                      <a:cubicBezTo>
                        <a:pt x="11108" y="856"/>
                        <a:pt x="7951" y="0"/>
                        <a:pt x="6543" y="0"/>
                      </a:cubicBezTo>
                      <a:cubicBezTo>
                        <a:pt x="5155" y="0"/>
                        <a:pt x="2244" y="723"/>
                        <a:pt x="1027" y="1104"/>
                      </a:cubicBezTo>
                      <a:cubicBezTo>
                        <a:pt x="1027" y="1104"/>
                        <a:pt x="0" y="2910"/>
                        <a:pt x="1408" y="3938"/>
                      </a:cubicBezTo>
                      <a:cubicBezTo>
                        <a:pt x="1408" y="3938"/>
                        <a:pt x="5497" y="3557"/>
                        <a:pt x="6600" y="3938"/>
                      </a:cubicBezTo>
                      <a:cubicBezTo>
                        <a:pt x="7684" y="4299"/>
                        <a:pt x="9301" y="4813"/>
                        <a:pt x="9301" y="4813"/>
                      </a:cubicBezTo>
                      <a:lnTo>
                        <a:pt x="11983" y="1769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4" name="Google Shape;25754;p72"/>
                <p:cNvSpPr/>
                <p:nvPr/>
              </p:nvSpPr>
              <p:spPr>
                <a:xfrm>
                  <a:off x="1062200" y="1389775"/>
                  <a:ext cx="101300" cy="11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52" h="4566" extrusionOk="0">
                      <a:moveTo>
                        <a:pt x="3671" y="553"/>
                      </a:moveTo>
                      <a:cubicBezTo>
                        <a:pt x="3671" y="553"/>
                        <a:pt x="1636" y="1"/>
                        <a:pt x="1046" y="267"/>
                      </a:cubicBezTo>
                      <a:cubicBezTo>
                        <a:pt x="457" y="514"/>
                        <a:pt x="2073" y="857"/>
                        <a:pt x="2073" y="857"/>
                      </a:cubicBezTo>
                      <a:cubicBezTo>
                        <a:pt x="2073" y="857"/>
                        <a:pt x="0" y="971"/>
                        <a:pt x="0" y="1351"/>
                      </a:cubicBezTo>
                      <a:cubicBezTo>
                        <a:pt x="0" y="1732"/>
                        <a:pt x="2111" y="1561"/>
                        <a:pt x="2111" y="1561"/>
                      </a:cubicBezTo>
                      <a:cubicBezTo>
                        <a:pt x="2111" y="1561"/>
                        <a:pt x="0" y="1599"/>
                        <a:pt x="0" y="1998"/>
                      </a:cubicBezTo>
                      <a:cubicBezTo>
                        <a:pt x="0" y="2378"/>
                        <a:pt x="2016" y="2245"/>
                        <a:pt x="2016" y="2245"/>
                      </a:cubicBezTo>
                      <a:cubicBezTo>
                        <a:pt x="2016" y="2245"/>
                        <a:pt x="419" y="2683"/>
                        <a:pt x="381" y="3044"/>
                      </a:cubicBezTo>
                      <a:cubicBezTo>
                        <a:pt x="323" y="3387"/>
                        <a:pt x="2283" y="3044"/>
                        <a:pt x="2283" y="3044"/>
                      </a:cubicBezTo>
                      <a:cubicBezTo>
                        <a:pt x="2149" y="3387"/>
                        <a:pt x="2016" y="3729"/>
                        <a:pt x="1826" y="4052"/>
                      </a:cubicBezTo>
                      <a:cubicBezTo>
                        <a:pt x="1560" y="4566"/>
                        <a:pt x="2739" y="4490"/>
                        <a:pt x="4052" y="338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5" name="Google Shape;25755;p72"/>
                <p:cNvSpPr/>
                <p:nvPr/>
              </p:nvSpPr>
              <p:spPr>
                <a:xfrm>
                  <a:off x="1133525" y="1394750"/>
                  <a:ext cx="39950" cy="8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8" h="3549" extrusionOk="0">
                      <a:moveTo>
                        <a:pt x="793" y="0"/>
                      </a:moveTo>
                      <a:cubicBezTo>
                        <a:pt x="681" y="0"/>
                        <a:pt x="568" y="54"/>
                        <a:pt x="495" y="182"/>
                      </a:cubicBezTo>
                      <a:cubicBezTo>
                        <a:pt x="0" y="1247"/>
                        <a:pt x="152" y="2503"/>
                        <a:pt x="894" y="3397"/>
                      </a:cubicBezTo>
                      <a:cubicBezTo>
                        <a:pt x="970" y="3492"/>
                        <a:pt x="1084" y="3549"/>
                        <a:pt x="1199" y="3549"/>
                      </a:cubicBezTo>
                      <a:cubicBezTo>
                        <a:pt x="1275" y="3549"/>
                        <a:pt x="1351" y="3530"/>
                        <a:pt x="1408" y="3492"/>
                      </a:cubicBezTo>
                      <a:cubicBezTo>
                        <a:pt x="1579" y="3359"/>
                        <a:pt x="1598" y="3131"/>
                        <a:pt x="1484" y="2978"/>
                      </a:cubicBezTo>
                      <a:cubicBezTo>
                        <a:pt x="913" y="2275"/>
                        <a:pt x="780" y="1343"/>
                        <a:pt x="1141" y="525"/>
                      </a:cubicBezTo>
                      <a:cubicBezTo>
                        <a:pt x="1271" y="241"/>
                        <a:pt x="1032" y="0"/>
                        <a:pt x="7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6" name="Google Shape;25756;p72"/>
                <p:cNvSpPr/>
                <p:nvPr/>
              </p:nvSpPr>
              <p:spPr>
                <a:xfrm>
                  <a:off x="1267625" y="1371250"/>
                  <a:ext cx="51375" cy="10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4356" extrusionOk="0">
                      <a:moveTo>
                        <a:pt x="190" y="247"/>
                      </a:moveTo>
                      <a:cubicBezTo>
                        <a:pt x="190" y="247"/>
                        <a:pt x="0" y="2720"/>
                        <a:pt x="190" y="3994"/>
                      </a:cubicBezTo>
                      <a:cubicBezTo>
                        <a:pt x="190" y="3994"/>
                        <a:pt x="362" y="4356"/>
                        <a:pt x="1027" y="4128"/>
                      </a:cubicBezTo>
                      <a:cubicBezTo>
                        <a:pt x="1027" y="4128"/>
                        <a:pt x="2054" y="2226"/>
                        <a:pt x="1921" y="285"/>
                      </a:cubicBezTo>
                      <a:cubicBezTo>
                        <a:pt x="1370" y="19"/>
                        <a:pt x="742" y="0"/>
                        <a:pt x="190" y="24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7" name="Google Shape;25757;p72"/>
                <p:cNvSpPr/>
                <p:nvPr/>
              </p:nvSpPr>
              <p:spPr>
                <a:xfrm>
                  <a:off x="1125425" y="1418325"/>
                  <a:ext cx="447500" cy="66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0" h="26420" extrusionOk="0">
                      <a:moveTo>
                        <a:pt x="11775" y="0"/>
                      </a:moveTo>
                      <a:cubicBezTo>
                        <a:pt x="11775" y="0"/>
                        <a:pt x="7590" y="3139"/>
                        <a:pt x="8827" y="8997"/>
                      </a:cubicBezTo>
                      <a:cubicBezTo>
                        <a:pt x="8827" y="8997"/>
                        <a:pt x="5232" y="10785"/>
                        <a:pt x="4300" y="11755"/>
                      </a:cubicBezTo>
                      <a:cubicBezTo>
                        <a:pt x="3368" y="12706"/>
                        <a:pt x="2321" y="16738"/>
                        <a:pt x="2321" y="16738"/>
                      </a:cubicBezTo>
                      <a:cubicBezTo>
                        <a:pt x="2321" y="16738"/>
                        <a:pt x="324" y="17499"/>
                        <a:pt x="172" y="18774"/>
                      </a:cubicBezTo>
                      <a:cubicBezTo>
                        <a:pt x="1" y="20029"/>
                        <a:pt x="3672" y="20067"/>
                        <a:pt x="5650" y="18774"/>
                      </a:cubicBezTo>
                      <a:cubicBezTo>
                        <a:pt x="5650" y="18774"/>
                        <a:pt x="6886" y="15559"/>
                        <a:pt x="7134" y="14494"/>
                      </a:cubicBezTo>
                      <a:lnTo>
                        <a:pt x="10386" y="13790"/>
                      </a:lnTo>
                      <a:lnTo>
                        <a:pt x="10329" y="14152"/>
                      </a:lnTo>
                      <a:cubicBezTo>
                        <a:pt x="10215" y="14779"/>
                        <a:pt x="10158" y="15426"/>
                        <a:pt x="10139" y="16073"/>
                      </a:cubicBezTo>
                      <a:cubicBezTo>
                        <a:pt x="10196" y="17670"/>
                        <a:pt x="10653" y="19249"/>
                        <a:pt x="11489" y="20638"/>
                      </a:cubicBezTo>
                      <a:cubicBezTo>
                        <a:pt x="11489" y="20638"/>
                        <a:pt x="10595" y="23795"/>
                        <a:pt x="11775" y="25108"/>
                      </a:cubicBezTo>
                      <a:cubicBezTo>
                        <a:pt x="12954" y="26420"/>
                        <a:pt x="15446" y="23339"/>
                        <a:pt x="15160" y="20105"/>
                      </a:cubicBezTo>
                      <a:cubicBezTo>
                        <a:pt x="15160" y="20105"/>
                        <a:pt x="14095" y="17708"/>
                        <a:pt x="14190" y="16643"/>
                      </a:cubicBezTo>
                      <a:lnTo>
                        <a:pt x="16473" y="11793"/>
                      </a:lnTo>
                      <a:cubicBezTo>
                        <a:pt x="16473" y="11793"/>
                        <a:pt x="17671" y="10899"/>
                        <a:pt x="17652" y="8198"/>
                      </a:cubicBezTo>
                      <a:lnTo>
                        <a:pt x="17899" y="144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8" name="Google Shape;25758;p72"/>
                <p:cNvSpPr/>
                <p:nvPr/>
              </p:nvSpPr>
              <p:spPr>
                <a:xfrm>
                  <a:off x="1364150" y="1505325"/>
                  <a:ext cx="48050" cy="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2" h="1923" extrusionOk="0">
                      <a:moveTo>
                        <a:pt x="1921" y="819"/>
                      </a:moveTo>
                      <a:cubicBezTo>
                        <a:pt x="1921" y="1542"/>
                        <a:pt x="1046" y="1922"/>
                        <a:pt x="533" y="1389"/>
                      </a:cubicBezTo>
                      <a:cubicBezTo>
                        <a:pt x="0" y="876"/>
                        <a:pt x="381" y="1"/>
                        <a:pt x="1104" y="1"/>
                      </a:cubicBezTo>
                      <a:cubicBezTo>
                        <a:pt x="1560" y="1"/>
                        <a:pt x="1921" y="362"/>
                        <a:pt x="1921" y="81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9" name="Google Shape;25759;p72"/>
                <p:cNvSpPr/>
                <p:nvPr/>
              </p:nvSpPr>
              <p:spPr>
                <a:xfrm>
                  <a:off x="1173650" y="1827450"/>
                  <a:ext cx="104925" cy="6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7" h="2771" extrusionOk="0">
                      <a:moveTo>
                        <a:pt x="399" y="0"/>
                      </a:moveTo>
                      <a:cubicBezTo>
                        <a:pt x="201" y="0"/>
                        <a:pt x="0" y="145"/>
                        <a:pt x="31" y="411"/>
                      </a:cubicBezTo>
                      <a:cubicBezTo>
                        <a:pt x="31" y="564"/>
                        <a:pt x="221" y="1914"/>
                        <a:pt x="3645" y="2751"/>
                      </a:cubicBezTo>
                      <a:cubicBezTo>
                        <a:pt x="3654" y="2761"/>
                        <a:pt x="3669" y="2765"/>
                        <a:pt x="3683" y="2765"/>
                      </a:cubicBezTo>
                      <a:cubicBezTo>
                        <a:pt x="3697" y="2765"/>
                        <a:pt x="3712" y="2761"/>
                        <a:pt x="3721" y="2751"/>
                      </a:cubicBezTo>
                      <a:lnTo>
                        <a:pt x="3721" y="2770"/>
                      </a:lnTo>
                      <a:cubicBezTo>
                        <a:pt x="4121" y="2732"/>
                        <a:pt x="4197" y="2180"/>
                        <a:pt x="3816" y="2047"/>
                      </a:cubicBezTo>
                      <a:cubicBezTo>
                        <a:pt x="1001" y="1363"/>
                        <a:pt x="754" y="392"/>
                        <a:pt x="754" y="335"/>
                      </a:cubicBezTo>
                      <a:cubicBezTo>
                        <a:pt x="736" y="107"/>
                        <a:pt x="569" y="0"/>
                        <a:pt x="39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0" name="Google Shape;25760;p72"/>
                <p:cNvSpPr/>
                <p:nvPr/>
              </p:nvSpPr>
              <p:spPr>
                <a:xfrm>
                  <a:off x="1216725" y="1696500"/>
                  <a:ext cx="91325" cy="1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3" h="4756" extrusionOk="0">
                      <a:moveTo>
                        <a:pt x="1427" y="0"/>
                      </a:moveTo>
                      <a:cubicBezTo>
                        <a:pt x="1427" y="0"/>
                        <a:pt x="3311" y="1978"/>
                        <a:pt x="3482" y="3367"/>
                      </a:cubicBezTo>
                      <a:cubicBezTo>
                        <a:pt x="3653" y="4755"/>
                        <a:pt x="1" y="1674"/>
                        <a:pt x="1" y="1674"/>
                      </a:cubicBezTo>
                      <a:cubicBezTo>
                        <a:pt x="1" y="1674"/>
                        <a:pt x="1" y="438"/>
                        <a:pt x="14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1" name="Google Shape;25761;p72"/>
                <p:cNvSpPr/>
                <p:nvPr/>
              </p:nvSpPr>
              <p:spPr>
                <a:xfrm>
                  <a:off x="1332800" y="1633800"/>
                  <a:ext cx="77500" cy="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0" h="3251" extrusionOk="0">
                      <a:moveTo>
                        <a:pt x="513" y="0"/>
                      </a:moveTo>
                      <a:cubicBezTo>
                        <a:pt x="124" y="0"/>
                        <a:pt x="1" y="617"/>
                        <a:pt x="436" y="739"/>
                      </a:cubicBezTo>
                      <a:cubicBezTo>
                        <a:pt x="474" y="758"/>
                        <a:pt x="1768" y="1158"/>
                        <a:pt x="2339" y="2984"/>
                      </a:cubicBezTo>
                      <a:cubicBezTo>
                        <a:pt x="2377" y="3136"/>
                        <a:pt x="2510" y="3250"/>
                        <a:pt x="2681" y="3250"/>
                      </a:cubicBezTo>
                      <a:cubicBezTo>
                        <a:pt x="2719" y="3250"/>
                        <a:pt x="2757" y="3231"/>
                        <a:pt x="2795" y="3212"/>
                      </a:cubicBezTo>
                      <a:cubicBezTo>
                        <a:pt x="2985" y="3155"/>
                        <a:pt x="3099" y="2946"/>
                        <a:pt x="3042" y="2756"/>
                      </a:cubicBezTo>
                      <a:cubicBezTo>
                        <a:pt x="2358" y="530"/>
                        <a:pt x="703" y="36"/>
                        <a:pt x="627" y="17"/>
                      </a:cubicBezTo>
                      <a:cubicBezTo>
                        <a:pt x="587" y="5"/>
                        <a:pt x="549" y="0"/>
                        <a:pt x="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2" name="Google Shape;25762;p72"/>
                <p:cNvSpPr/>
                <p:nvPr/>
              </p:nvSpPr>
              <p:spPr>
                <a:xfrm>
                  <a:off x="1398775" y="1912200"/>
                  <a:ext cx="117800" cy="4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2" h="1606" extrusionOk="0">
                      <a:moveTo>
                        <a:pt x="4203" y="1"/>
                      </a:moveTo>
                      <a:cubicBezTo>
                        <a:pt x="4130" y="1"/>
                        <a:pt x="4053" y="25"/>
                        <a:pt x="3979" y="84"/>
                      </a:cubicBezTo>
                      <a:cubicBezTo>
                        <a:pt x="3260" y="704"/>
                        <a:pt x="2566" y="882"/>
                        <a:pt x="2006" y="882"/>
                      </a:cubicBezTo>
                      <a:cubicBezTo>
                        <a:pt x="1278" y="882"/>
                        <a:pt x="778" y="581"/>
                        <a:pt x="746" y="559"/>
                      </a:cubicBezTo>
                      <a:cubicBezTo>
                        <a:pt x="673" y="513"/>
                        <a:pt x="601" y="493"/>
                        <a:pt x="534" y="493"/>
                      </a:cubicBezTo>
                      <a:cubicBezTo>
                        <a:pt x="213" y="493"/>
                        <a:pt x="0" y="948"/>
                        <a:pt x="346" y="1168"/>
                      </a:cubicBezTo>
                      <a:cubicBezTo>
                        <a:pt x="746" y="1396"/>
                        <a:pt x="1183" y="1529"/>
                        <a:pt x="1621" y="1586"/>
                      </a:cubicBezTo>
                      <a:cubicBezTo>
                        <a:pt x="1754" y="1605"/>
                        <a:pt x="1887" y="1605"/>
                        <a:pt x="2020" y="1605"/>
                      </a:cubicBezTo>
                      <a:cubicBezTo>
                        <a:pt x="2914" y="1586"/>
                        <a:pt x="3789" y="1244"/>
                        <a:pt x="4455" y="635"/>
                      </a:cubicBezTo>
                      <a:cubicBezTo>
                        <a:pt x="4712" y="378"/>
                        <a:pt x="4488" y="1"/>
                        <a:pt x="4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3" name="Google Shape;25763;p72"/>
                <p:cNvSpPr/>
                <p:nvPr/>
              </p:nvSpPr>
              <p:spPr>
                <a:xfrm>
                  <a:off x="1377450" y="1801575"/>
                  <a:ext cx="106075" cy="6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3" h="2797" extrusionOk="0">
                      <a:moveTo>
                        <a:pt x="4166" y="1732"/>
                      </a:moveTo>
                      <a:cubicBezTo>
                        <a:pt x="2949" y="2797"/>
                        <a:pt x="267" y="2797"/>
                        <a:pt x="153" y="2188"/>
                      </a:cubicBezTo>
                      <a:cubicBezTo>
                        <a:pt x="39" y="1846"/>
                        <a:pt x="1" y="1485"/>
                        <a:pt x="20" y="1104"/>
                      </a:cubicBezTo>
                      <a:cubicBezTo>
                        <a:pt x="1922" y="1"/>
                        <a:pt x="4128" y="1085"/>
                        <a:pt x="4128" y="1085"/>
                      </a:cubicBezTo>
                      <a:cubicBezTo>
                        <a:pt x="4224" y="1294"/>
                        <a:pt x="4243" y="1523"/>
                        <a:pt x="4166" y="1732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4" name="Google Shape;25764;p72"/>
                <p:cNvSpPr/>
                <p:nvPr/>
              </p:nvSpPr>
              <p:spPr>
                <a:xfrm>
                  <a:off x="1381275" y="1679375"/>
                  <a:ext cx="168350" cy="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4" h="1713" extrusionOk="0">
                      <a:moveTo>
                        <a:pt x="3104" y="1"/>
                      </a:moveTo>
                      <a:cubicBezTo>
                        <a:pt x="2238" y="1"/>
                        <a:pt x="1284" y="224"/>
                        <a:pt x="342" y="876"/>
                      </a:cubicBezTo>
                      <a:cubicBezTo>
                        <a:pt x="0" y="1109"/>
                        <a:pt x="218" y="1558"/>
                        <a:pt x="537" y="1558"/>
                      </a:cubicBezTo>
                      <a:cubicBezTo>
                        <a:pt x="608" y="1558"/>
                        <a:pt x="685" y="1536"/>
                        <a:pt x="761" y="1484"/>
                      </a:cubicBezTo>
                      <a:cubicBezTo>
                        <a:pt x="1575" y="921"/>
                        <a:pt x="2397" y="728"/>
                        <a:pt x="3141" y="728"/>
                      </a:cubicBezTo>
                      <a:cubicBezTo>
                        <a:pt x="4710" y="728"/>
                        <a:pt x="5933" y="1585"/>
                        <a:pt x="6011" y="1636"/>
                      </a:cubicBezTo>
                      <a:cubicBezTo>
                        <a:pt x="6087" y="1693"/>
                        <a:pt x="6144" y="1712"/>
                        <a:pt x="6239" y="1712"/>
                      </a:cubicBezTo>
                      <a:cubicBezTo>
                        <a:pt x="6581" y="1712"/>
                        <a:pt x="6733" y="1256"/>
                        <a:pt x="6448" y="1047"/>
                      </a:cubicBezTo>
                      <a:cubicBezTo>
                        <a:pt x="6422" y="1034"/>
                        <a:pt x="4969" y="1"/>
                        <a:pt x="31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5" name="Google Shape;25765;p72"/>
                <p:cNvSpPr/>
                <p:nvPr/>
              </p:nvSpPr>
              <p:spPr>
                <a:xfrm>
                  <a:off x="1384600" y="1206225"/>
                  <a:ext cx="271075" cy="26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43" h="10691" extrusionOk="0">
                      <a:moveTo>
                        <a:pt x="5421" y="1"/>
                      </a:moveTo>
                      <a:cubicBezTo>
                        <a:pt x="2435" y="1"/>
                        <a:pt x="0" y="2397"/>
                        <a:pt x="0" y="5346"/>
                      </a:cubicBezTo>
                      <a:cubicBezTo>
                        <a:pt x="0" y="8294"/>
                        <a:pt x="2435" y="10691"/>
                        <a:pt x="5421" y="10691"/>
                      </a:cubicBezTo>
                      <a:cubicBezTo>
                        <a:pt x="8407" y="10691"/>
                        <a:pt x="10842" y="8294"/>
                        <a:pt x="10842" y="5346"/>
                      </a:cubicBezTo>
                      <a:cubicBezTo>
                        <a:pt x="10842" y="2397"/>
                        <a:pt x="8407" y="1"/>
                        <a:pt x="5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6" name="Google Shape;25766;p72"/>
                <p:cNvSpPr/>
                <p:nvPr/>
              </p:nvSpPr>
              <p:spPr>
                <a:xfrm>
                  <a:off x="1384600" y="1255700"/>
                  <a:ext cx="214950" cy="22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8" h="9016" extrusionOk="0">
                      <a:moveTo>
                        <a:pt x="6182" y="8293"/>
                      </a:moveTo>
                      <a:cubicBezTo>
                        <a:pt x="3044" y="9016"/>
                        <a:pt x="57" y="6657"/>
                        <a:pt x="0" y="3443"/>
                      </a:cubicBezTo>
                      <a:cubicBezTo>
                        <a:pt x="0" y="2244"/>
                        <a:pt x="457" y="1065"/>
                        <a:pt x="1256" y="171"/>
                      </a:cubicBezTo>
                      <a:lnTo>
                        <a:pt x="1294" y="114"/>
                      </a:lnTo>
                      <a:cubicBezTo>
                        <a:pt x="1427" y="0"/>
                        <a:pt x="1655" y="19"/>
                        <a:pt x="1731" y="190"/>
                      </a:cubicBezTo>
                      <a:cubicBezTo>
                        <a:pt x="2112" y="856"/>
                        <a:pt x="3443" y="2206"/>
                        <a:pt x="7894" y="1655"/>
                      </a:cubicBezTo>
                      <a:cubicBezTo>
                        <a:pt x="8160" y="1617"/>
                        <a:pt x="8407" y="1826"/>
                        <a:pt x="8426" y="2092"/>
                      </a:cubicBezTo>
                      <a:cubicBezTo>
                        <a:pt x="8541" y="3310"/>
                        <a:pt x="8598" y="6524"/>
                        <a:pt x="6429" y="823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7" name="Google Shape;25767;p72"/>
                <p:cNvSpPr/>
                <p:nvPr/>
              </p:nvSpPr>
              <p:spPr>
                <a:xfrm>
                  <a:off x="1514400" y="1754975"/>
                  <a:ext cx="121300" cy="11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2" h="4490" extrusionOk="0">
                      <a:moveTo>
                        <a:pt x="4851" y="229"/>
                      </a:moveTo>
                      <a:cubicBezTo>
                        <a:pt x="4851" y="229"/>
                        <a:pt x="4452" y="3120"/>
                        <a:pt x="4052" y="3634"/>
                      </a:cubicBezTo>
                      <a:cubicBezTo>
                        <a:pt x="3672" y="4147"/>
                        <a:pt x="3729" y="2512"/>
                        <a:pt x="3729" y="2512"/>
                      </a:cubicBezTo>
                      <a:cubicBezTo>
                        <a:pt x="3729" y="2512"/>
                        <a:pt x="3120" y="4490"/>
                        <a:pt x="2740" y="4414"/>
                      </a:cubicBezTo>
                      <a:cubicBezTo>
                        <a:pt x="2379" y="4338"/>
                        <a:pt x="3025" y="2321"/>
                        <a:pt x="3025" y="2321"/>
                      </a:cubicBezTo>
                      <a:cubicBezTo>
                        <a:pt x="3025" y="2321"/>
                        <a:pt x="2493" y="4357"/>
                        <a:pt x="2131" y="4262"/>
                      </a:cubicBezTo>
                      <a:cubicBezTo>
                        <a:pt x="1751" y="4185"/>
                        <a:pt x="2360" y="2245"/>
                        <a:pt x="2360" y="2245"/>
                      </a:cubicBezTo>
                      <a:cubicBezTo>
                        <a:pt x="2360" y="2245"/>
                        <a:pt x="1561" y="3691"/>
                        <a:pt x="1199" y="3653"/>
                      </a:cubicBezTo>
                      <a:cubicBezTo>
                        <a:pt x="857" y="3615"/>
                        <a:pt x="1656" y="1808"/>
                        <a:pt x="1656" y="1808"/>
                      </a:cubicBezTo>
                      <a:cubicBezTo>
                        <a:pt x="1275" y="1846"/>
                        <a:pt x="914" y="1903"/>
                        <a:pt x="553" y="1998"/>
                      </a:cubicBezTo>
                      <a:cubicBezTo>
                        <a:pt x="1" y="2150"/>
                        <a:pt x="362" y="1009"/>
                        <a:pt x="17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8" name="Google Shape;25768;p72"/>
                <p:cNvSpPr/>
                <p:nvPr/>
              </p:nvSpPr>
              <p:spPr>
                <a:xfrm>
                  <a:off x="1520125" y="1449225"/>
                  <a:ext cx="151225" cy="32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9" h="13106" extrusionOk="0">
                      <a:moveTo>
                        <a:pt x="3291" y="210"/>
                      </a:moveTo>
                      <a:cubicBezTo>
                        <a:pt x="3291" y="210"/>
                        <a:pt x="590" y="0"/>
                        <a:pt x="0" y="2188"/>
                      </a:cubicBezTo>
                      <a:cubicBezTo>
                        <a:pt x="381" y="3862"/>
                        <a:pt x="1008" y="5478"/>
                        <a:pt x="1864" y="6981"/>
                      </a:cubicBezTo>
                      <a:cubicBezTo>
                        <a:pt x="2035" y="7647"/>
                        <a:pt x="2054" y="8351"/>
                        <a:pt x="1940" y="9035"/>
                      </a:cubicBezTo>
                      <a:cubicBezTo>
                        <a:pt x="1769" y="10348"/>
                        <a:pt x="1389" y="12174"/>
                        <a:pt x="1389" y="12174"/>
                      </a:cubicBezTo>
                      <a:cubicBezTo>
                        <a:pt x="1389" y="12174"/>
                        <a:pt x="2473" y="13106"/>
                        <a:pt x="4622" y="12459"/>
                      </a:cubicBezTo>
                      <a:cubicBezTo>
                        <a:pt x="4622" y="12459"/>
                        <a:pt x="6049" y="9473"/>
                        <a:pt x="5783" y="6677"/>
                      </a:cubicBezTo>
                      <a:cubicBezTo>
                        <a:pt x="5535" y="3881"/>
                        <a:pt x="3291" y="210"/>
                        <a:pt x="3291" y="2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9" name="Google Shape;25769;p72"/>
                <p:cNvSpPr/>
                <p:nvPr/>
              </p:nvSpPr>
              <p:spPr>
                <a:xfrm>
                  <a:off x="1545200" y="1745650"/>
                  <a:ext cx="104075" cy="3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3" h="1383" extrusionOk="0">
                      <a:moveTo>
                        <a:pt x="521" y="0"/>
                      </a:moveTo>
                      <a:cubicBezTo>
                        <a:pt x="247" y="0"/>
                        <a:pt x="0" y="344"/>
                        <a:pt x="234" y="621"/>
                      </a:cubicBezTo>
                      <a:cubicBezTo>
                        <a:pt x="713" y="1100"/>
                        <a:pt x="1370" y="1383"/>
                        <a:pt x="2068" y="1383"/>
                      </a:cubicBezTo>
                      <a:cubicBezTo>
                        <a:pt x="2090" y="1383"/>
                        <a:pt x="2113" y="1383"/>
                        <a:pt x="2136" y="1382"/>
                      </a:cubicBezTo>
                      <a:cubicBezTo>
                        <a:pt x="2725" y="1382"/>
                        <a:pt x="3296" y="1211"/>
                        <a:pt x="3809" y="906"/>
                      </a:cubicBezTo>
                      <a:cubicBezTo>
                        <a:pt x="4163" y="714"/>
                        <a:pt x="3960" y="223"/>
                        <a:pt x="3637" y="223"/>
                      </a:cubicBezTo>
                      <a:cubicBezTo>
                        <a:pt x="3577" y="223"/>
                        <a:pt x="3513" y="240"/>
                        <a:pt x="3448" y="279"/>
                      </a:cubicBezTo>
                      <a:cubicBezTo>
                        <a:pt x="2949" y="557"/>
                        <a:pt x="2508" y="655"/>
                        <a:pt x="2136" y="655"/>
                      </a:cubicBezTo>
                      <a:cubicBezTo>
                        <a:pt x="1287" y="655"/>
                        <a:pt x="793" y="147"/>
                        <a:pt x="766" y="108"/>
                      </a:cubicBezTo>
                      <a:cubicBezTo>
                        <a:pt x="691" y="32"/>
                        <a:pt x="605" y="0"/>
                        <a:pt x="5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0" name="Google Shape;25770;p72"/>
                <p:cNvSpPr/>
                <p:nvPr/>
              </p:nvSpPr>
              <p:spPr>
                <a:xfrm>
                  <a:off x="1566250" y="1616125"/>
                  <a:ext cx="103675" cy="6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7" h="2512" extrusionOk="0">
                      <a:moveTo>
                        <a:pt x="152" y="1237"/>
                      </a:moveTo>
                      <a:cubicBezTo>
                        <a:pt x="152" y="1237"/>
                        <a:pt x="3557" y="1180"/>
                        <a:pt x="3957" y="1"/>
                      </a:cubicBezTo>
                      <a:cubicBezTo>
                        <a:pt x="3957" y="1"/>
                        <a:pt x="4147" y="571"/>
                        <a:pt x="3899" y="1846"/>
                      </a:cubicBezTo>
                      <a:cubicBezTo>
                        <a:pt x="3899" y="1846"/>
                        <a:pt x="2016" y="2512"/>
                        <a:pt x="171" y="1751"/>
                      </a:cubicBezTo>
                      <a:cubicBezTo>
                        <a:pt x="152" y="1751"/>
                        <a:pt x="0" y="1713"/>
                        <a:pt x="152" y="123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1" name="Google Shape;25771;p72"/>
                <p:cNvSpPr/>
                <p:nvPr/>
              </p:nvSpPr>
              <p:spPr>
                <a:xfrm>
                  <a:off x="1508700" y="1441825"/>
                  <a:ext cx="110525" cy="8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1" h="3283" extrusionOk="0">
                      <a:moveTo>
                        <a:pt x="3360" y="0"/>
                      </a:moveTo>
                      <a:cubicBezTo>
                        <a:pt x="2177" y="0"/>
                        <a:pt x="424" y="546"/>
                        <a:pt x="58" y="2712"/>
                      </a:cubicBezTo>
                      <a:cubicBezTo>
                        <a:pt x="1" y="2978"/>
                        <a:pt x="191" y="3226"/>
                        <a:pt x="457" y="3283"/>
                      </a:cubicBezTo>
                      <a:lnTo>
                        <a:pt x="533" y="3283"/>
                      </a:lnTo>
                      <a:cubicBezTo>
                        <a:pt x="762" y="3283"/>
                        <a:pt x="971" y="3112"/>
                        <a:pt x="1009" y="2883"/>
                      </a:cubicBezTo>
                      <a:cubicBezTo>
                        <a:pt x="1310" y="1198"/>
                        <a:pt x="2670" y="977"/>
                        <a:pt x="3338" y="977"/>
                      </a:cubicBezTo>
                      <a:cubicBezTo>
                        <a:pt x="3515" y="977"/>
                        <a:pt x="3643" y="992"/>
                        <a:pt x="3691" y="1000"/>
                      </a:cubicBezTo>
                      <a:cubicBezTo>
                        <a:pt x="3704" y="1001"/>
                        <a:pt x="3716" y="1001"/>
                        <a:pt x="3728" y="1001"/>
                      </a:cubicBezTo>
                      <a:cubicBezTo>
                        <a:pt x="4323" y="1001"/>
                        <a:pt x="4420" y="123"/>
                        <a:pt x="3824" y="30"/>
                      </a:cubicBezTo>
                      <a:cubicBezTo>
                        <a:pt x="3685" y="11"/>
                        <a:pt x="3528" y="0"/>
                        <a:pt x="336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772" name="Google Shape;25772;p72"/>
              <p:cNvGrpSpPr/>
              <p:nvPr/>
            </p:nvGrpSpPr>
            <p:grpSpPr>
              <a:xfrm>
                <a:off x="103591" y="148009"/>
                <a:ext cx="3114248" cy="1983396"/>
                <a:chOff x="961902" y="999722"/>
                <a:chExt cx="1680561" cy="1070313"/>
              </a:xfrm>
            </p:grpSpPr>
            <p:sp>
              <p:nvSpPr>
                <p:cNvPr id="25773" name="Google Shape;25773;p72"/>
                <p:cNvSpPr/>
                <p:nvPr/>
              </p:nvSpPr>
              <p:spPr>
                <a:xfrm>
                  <a:off x="1258302" y="999722"/>
                  <a:ext cx="1066864" cy="1070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08" h="10241" extrusionOk="0">
                      <a:moveTo>
                        <a:pt x="5151" y="1"/>
                      </a:moveTo>
                      <a:cubicBezTo>
                        <a:pt x="2707" y="1"/>
                        <a:pt x="297" y="1732"/>
                        <a:pt x="34" y="4666"/>
                      </a:cubicBezTo>
                      <a:cubicBezTo>
                        <a:pt x="0" y="4732"/>
                        <a:pt x="0" y="4832"/>
                        <a:pt x="0" y="4932"/>
                      </a:cubicBezTo>
                      <a:lnTo>
                        <a:pt x="0" y="5133"/>
                      </a:lnTo>
                      <a:cubicBezTo>
                        <a:pt x="0" y="5433"/>
                        <a:pt x="34" y="5733"/>
                        <a:pt x="67" y="6033"/>
                      </a:cubicBezTo>
                      <a:cubicBezTo>
                        <a:pt x="167" y="6500"/>
                        <a:pt x="301" y="6967"/>
                        <a:pt x="534" y="7401"/>
                      </a:cubicBezTo>
                      <a:cubicBezTo>
                        <a:pt x="701" y="7734"/>
                        <a:pt x="901" y="8068"/>
                        <a:pt x="1168" y="8368"/>
                      </a:cubicBezTo>
                      <a:cubicBezTo>
                        <a:pt x="2223" y="9656"/>
                        <a:pt x="3657" y="10241"/>
                        <a:pt x="5071" y="10241"/>
                      </a:cubicBezTo>
                      <a:cubicBezTo>
                        <a:pt x="7504" y="10241"/>
                        <a:pt x="9879" y="8513"/>
                        <a:pt x="10174" y="5666"/>
                      </a:cubicBezTo>
                      <a:cubicBezTo>
                        <a:pt x="10208" y="5466"/>
                        <a:pt x="10208" y="5299"/>
                        <a:pt x="10208" y="5133"/>
                      </a:cubicBezTo>
                      <a:cubicBezTo>
                        <a:pt x="10208" y="5032"/>
                        <a:pt x="10208" y="4966"/>
                        <a:pt x="10208" y="4832"/>
                      </a:cubicBezTo>
                      <a:cubicBezTo>
                        <a:pt x="10208" y="4732"/>
                        <a:pt x="10208" y="4632"/>
                        <a:pt x="10174" y="4499"/>
                      </a:cubicBezTo>
                      <a:cubicBezTo>
                        <a:pt x="10174" y="4332"/>
                        <a:pt x="10141" y="4199"/>
                        <a:pt x="10108" y="4032"/>
                      </a:cubicBezTo>
                      <a:cubicBezTo>
                        <a:pt x="9974" y="3431"/>
                        <a:pt x="9707" y="2831"/>
                        <a:pt x="9374" y="2331"/>
                      </a:cubicBezTo>
                      <a:cubicBezTo>
                        <a:pt x="8337" y="729"/>
                        <a:pt x="6737" y="1"/>
                        <a:pt x="5151" y="1"/>
                      </a:cubicBezTo>
                      <a:close/>
                    </a:path>
                  </a:pathLst>
                </a:custGeom>
                <a:solidFill>
                  <a:srgbClr val="2E578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4" name="Google Shape;25774;p72"/>
                <p:cNvSpPr/>
                <p:nvPr/>
              </p:nvSpPr>
              <p:spPr>
                <a:xfrm>
                  <a:off x="1345466" y="1002648"/>
                  <a:ext cx="892537" cy="240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0" h="2303" extrusionOk="0">
                      <a:moveTo>
                        <a:pt x="4270" y="1"/>
                      </a:moveTo>
                      <a:cubicBezTo>
                        <a:pt x="2635" y="1"/>
                        <a:pt x="1001" y="768"/>
                        <a:pt x="0" y="2303"/>
                      </a:cubicBezTo>
                      <a:cubicBezTo>
                        <a:pt x="167" y="2303"/>
                        <a:pt x="334" y="2303"/>
                        <a:pt x="501" y="2269"/>
                      </a:cubicBezTo>
                      <a:cubicBezTo>
                        <a:pt x="734" y="2169"/>
                        <a:pt x="968" y="2102"/>
                        <a:pt x="1234" y="2069"/>
                      </a:cubicBezTo>
                      <a:cubicBezTo>
                        <a:pt x="1735" y="1969"/>
                        <a:pt x="1802" y="1936"/>
                        <a:pt x="2335" y="1869"/>
                      </a:cubicBezTo>
                      <a:cubicBezTo>
                        <a:pt x="2869" y="1802"/>
                        <a:pt x="3203" y="1735"/>
                        <a:pt x="3703" y="1702"/>
                      </a:cubicBezTo>
                      <a:cubicBezTo>
                        <a:pt x="3870" y="1669"/>
                        <a:pt x="4045" y="1652"/>
                        <a:pt x="4220" y="1652"/>
                      </a:cubicBezTo>
                      <a:cubicBezTo>
                        <a:pt x="4395" y="1652"/>
                        <a:pt x="4570" y="1669"/>
                        <a:pt x="4737" y="1702"/>
                      </a:cubicBezTo>
                      <a:cubicBezTo>
                        <a:pt x="5104" y="1802"/>
                        <a:pt x="5404" y="1769"/>
                        <a:pt x="5738" y="1869"/>
                      </a:cubicBezTo>
                      <a:cubicBezTo>
                        <a:pt x="6005" y="2002"/>
                        <a:pt x="6271" y="2069"/>
                        <a:pt x="6538" y="2136"/>
                      </a:cubicBezTo>
                      <a:cubicBezTo>
                        <a:pt x="6972" y="2202"/>
                        <a:pt x="7406" y="2269"/>
                        <a:pt x="7839" y="2303"/>
                      </a:cubicBezTo>
                      <a:lnTo>
                        <a:pt x="8540" y="2303"/>
                      </a:lnTo>
                      <a:cubicBezTo>
                        <a:pt x="7539" y="768"/>
                        <a:pt x="5904" y="1"/>
                        <a:pt x="42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5" name="Google Shape;25775;p72"/>
                <p:cNvSpPr/>
                <p:nvPr/>
              </p:nvSpPr>
              <p:spPr>
                <a:xfrm>
                  <a:off x="1258302" y="1421017"/>
                  <a:ext cx="1063415" cy="94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5" h="902" extrusionOk="0">
                      <a:moveTo>
                        <a:pt x="10108" y="1"/>
                      </a:moveTo>
                      <a:lnTo>
                        <a:pt x="8773" y="134"/>
                      </a:lnTo>
                      <a:cubicBezTo>
                        <a:pt x="8206" y="201"/>
                        <a:pt x="7572" y="234"/>
                        <a:pt x="6605" y="268"/>
                      </a:cubicBezTo>
                      <a:cubicBezTo>
                        <a:pt x="6105" y="268"/>
                        <a:pt x="5604" y="268"/>
                        <a:pt x="5104" y="201"/>
                      </a:cubicBezTo>
                      <a:cubicBezTo>
                        <a:pt x="4618" y="137"/>
                        <a:pt x="4118" y="114"/>
                        <a:pt x="3622" y="114"/>
                      </a:cubicBezTo>
                      <a:cubicBezTo>
                        <a:pt x="3335" y="114"/>
                        <a:pt x="3050" y="122"/>
                        <a:pt x="2769" y="134"/>
                      </a:cubicBezTo>
                      <a:cubicBezTo>
                        <a:pt x="2169" y="201"/>
                        <a:pt x="868" y="468"/>
                        <a:pt x="34" y="635"/>
                      </a:cubicBezTo>
                      <a:cubicBezTo>
                        <a:pt x="0" y="735"/>
                        <a:pt x="0" y="801"/>
                        <a:pt x="0" y="901"/>
                      </a:cubicBezTo>
                      <a:cubicBezTo>
                        <a:pt x="1068" y="768"/>
                        <a:pt x="3670" y="401"/>
                        <a:pt x="4137" y="401"/>
                      </a:cubicBezTo>
                      <a:cubicBezTo>
                        <a:pt x="4704" y="434"/>
                        <a:pt x="4804" y="468"/>
                        <a:pt x="5304" y="501"/>
                      </a:cubicBezTo>
                      <a:cubicBezTo>
                        <a:pt x="5638" y="534"/>
                        <a:pt x="6005" y="568"/>
                        <a:pt x="6372" y="568"/>
                      </a:cubicBezTo>
                      <a:cubicBezTo>
                        <a:pt x="6738" y="534"/>
                        <a:pt x="7706" y="568"/>
                        <a:pt x="8373" y="501"/>
                      </a:cubicBezTo>
                      <a:cubicBezTo>
                        <a:pt x="8707" y="468"/>
                        <a:pt x="9507" y="468"/>
                        <a:pt x="10174" y="468"/>
                      </a:cubicBezTo>
                      <a:cubicBezTo>
                        <a:pt x="10174" y="301"/>
                        <a:pt x="10141" y="168"/>
                        <a:pt x="10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6" name="Google Shape;25776;p72"/>
                <p:cNvSpPr/>
                <p:nvPr/>
              </p:nvSpPr>
              <p:spPr>
                <a:xfrm>
                  <a:off x="1258302" y="1480276"/>
                  <a:ext cx="1066864" cy="163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08" h="1569" extrusionOk="0">
                      <a:moveTo>
                        <a:pt x="4070" y="1"/>
                      </a:moveTo>
                      <a:cubicBezTo>
                        <a:pt x="3870" y="1"/>
                        <a:pt x="3670" y="1"/>
                        <a:pt x="3469" y="34"/>
                      </a:cubicBezTo>
                      <a:cubicBezTo>
                        <a:pt x="3169" y="101"/>
                        <a:pt x="2969" y="101"/>
                        <a:pt x="2836" y="134"/>
                      </a:cubicBezTo>
                      <a:cubicBezTo>
                        <a:pt x="2669" y="168"/>
                        <a:pt x="2369" y="168"/>
                        <a:pt x="2135" y="201"/>
                      </a:cubicBezTo>
                      <a:cubicBezTo>
                        <a:pt x="1902" y="234"/>
                        <a:pt x="1735" y="234"/>
                        <a:pt x="1535" y="268"/>
                      </a:cubicBezTo>
                      <a:cubicBezTo>
                        <a:pt x="1368" y="301"/>
                        <a:pt x="1401" y="301"/>
                        <a:pt x="1134" y="368"/>
                      </a:cubicBezTo>
                      <a:cubicBezTo>
                        <a:pt x="868" y="468"/>
                        <a:pt x="634" y="501"/>
                        <a:pt x="367" y="501"/>
                      </a:cubicBezTo>
                      <a:cubicBezTo>
                        <a:pt x="100" y="501"/>
                        <a:pt x="34" y="501"/>
                        <a:pt x="0" y="535"/>
                      </a:cubicBezTo>
                      <a:cubicBezTo>
                        <a:pt x="0" y="835"/>
                        <a:pt x="34" y="1135"/>
                        <a:pt x="67" y="1435"/>
                      </a:cubicBezTo>
                      <a:cubicBezTo>
                        <a:pt x="634" y="1235"/>
                        <a:pt x="1201" y="1102"/>
                        <a:pt x="1768" y="968"/>
                      </a:cubicBezTo>
                      <a:cubicBezTo>
                        <a:pt x="1935" y="952"/>
                        <a:pt x="2102" y="943"/>
                        <a:pt x="2269" y="943"/>
                      </a:cubicBezTo>
                      <a:cubicBezTo>
                        <a:pt x="2435" y="943"/>
                        <a:pt x="2602" y="952"/>
                        <a:pt x="2769" y="968"/>
                      </a:cubicBezTo>
                      <a:cubicBezTo>
                        <a:pt x="3069" y="1002"/>
                        <a:pt x="3369" y="1068"/>
                        <a:pt x="3670" y="1135"/>
                      </a:cubicBezTo>
                      <a:cubicBezTo>
                        <a:pt x="4070" y="1268"/>
                        <a:pt x="4470" y="1368"/>
                        <a:pt x="4904" y="1368"/>
                      </a:cubicBezTo>
                      <a:cubicBezTo>
                        <a:pt x="5771" y="1469"/>
                        <a:pt x="6071" y="1569"/>
                        <a:pt x="6672" y="1569"/>
                      </a:cubicBezTo>
                      <a:lnTo>
                        <a:pt x="7973" y="1569"/>
                      </a:lnTo>
                      <a:cubicBezTo>
                        <a:pt x="8133" y="1562"/>
                        <a:pt x="8267" y="1561"/>
                        <a:pt x="8382" y="1561"/>
                      </a:cubicBezTo>
                      <a:cubicBezTo>
                        <a:pt x="8509" y="1561"/>
                        <a:pt x="8613" y="1563"/>
                        <a:pt x="8704" y="1563"/>
                      </a:cubicBezTo>
                      <a:cubicBezTo>
                        <a:pt x="8982" y="1563"/>
                        <a:pt x="9146" y="1545"/>
                        <a:pt x="9474" y="1402"/>
                      </a:cubicBezTo>
                      <a:cubicBezTo>
                        <a:pt x="9807" y="1235"/>
                        <a:pt x="10041" y="1135"/>
                        <a:pt x="10174" y="1068"/>
                      </a:cubicBezTo>
                      <a:cubicBezTo>
                        <a:pt x="10208" y="868"/>
                        <a:pt x="10208" y="701"/>
                        <a:pt x="10208" y="535"/>
                      </a:cubicBezTo>
                      <a:cubicBezTo>
                        <a:pt x="10208" y="434"/>
                        <a:pt x="10208" y="368"/>
                        <a:pt x="10174" y="234"/>
                      </a:cubicBezTo>
                      <a:cubicBezTo>
                        <a:pt x="9774" y="334"/>
                        <a:pt x="9340" y="368"/>
                        <a:pt x="8907" y="368"/>
                      </a:cubicBezTo>
                      <a:cubicBezTo>
                        <a:pt x="8873" y="346"/>
                        <a:pt x="8829" y="338"/>
                        <a:pt x="8765" y="338"/>
                      </a:cubicBezTo>
                      <a:cubicBezTo>
                        <a:pt x="8636" y="338"/>
                        <a:pt x="8429" y="368"/>
                        <a:pt x="8073" y="368"/>
                      </a:cubicBezTo>
                      <a:cubicBezTo>
                        <a:pt x="7906" y="379"/>
                        <a:pt x="7728" y="383"/>
                        <a:pt x="7565" y="383"/>
                      </a:cubicBezTo>
                      <a:cubicBezTo>
                        <a:pt x="7239" y="383"/>
                        <a:pt x="6972" y="368"/>
                        <a:pt x="6972" y="368"/>
                      </a:cubicBezTo>
                      <a:cubicBezTo>
                        <a:pt x="6972" y="368"/>
                        <a:pt x="6271" y="301"/>
                        <a:pt x="6038" y="268"/>
                      </a:cubicBezTo>
                      <a:cubicBezTo>
                        <a:pt x="5771" y="268"/>
                        <a:pt x="4303" y="1"/>
                        <a:pt x="40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7" name="Google Shape;25777;p72"/>
                <p:cNvSpPr/>
                <p:nvPr/>
              </p:nvSpPr>
              <p:spPr>
                <a:xfrm>
                  <a:off x="1314112" y="1773123"/>
                  <a:ext cx="857630" cy="153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6" h="1469" extrusionOk="0">
                      <a:moveTo>
                        <a:pt x="0" y="1"/>
                      </a:moveTo>
                      <a:cubicBezTo>
                        <a:pt x="167" y="334"/>
                        <a:pt x="400" y="668"/>
                        <a:pt x="634" y="968"/>
                      </a:cubicBezTo>
                      <a:cubicBezTo>
                        <a:pt x="1001" y="1002"/>
                        <a:pt x="1801" y="1135"/>
                        <a:pt x="2302" y="1202"/>
                      </a:cubicBezTo>
                      <a:cubicBezTo>
                        <a:pt x="2835" y="1302"/>
                        <a:pt x="3069" y="1369"/>
                        <a:pt x="3503" y="1435"/>
                      </a:cubicBezTo>
                      <a:cubicBezTo>
                        <a:pt x="3658" y="1457"/>
                        <a:pt x="3795" y="1469"/>
                        <a:pt x="3962" y="1469"/>
                      </a:cubicBezTo>
                      <a:cubicBezTo>
                        <a:pt x="4296" y="1469"/>
                        <a:pt x="4748" y="1424"/>
                        <a:pt x="5704" y="1335"/>
                      </a:cubicBezTo>
                      <a:cubicBezTo>
                        <a:pt x="6605" y="1235"/>
                        <a:pt x="7472" y="902"/>
                        <a:pt x="8206" y="368"/>
                      </a:cubicBezTo>
                      <a:lnTo>
                        <a:pt x="8206" y="368"/>
                      </a:lnTo>
                      <a:cubicBezTo>
                        <a:pt x="7447" y="874"/>
                        <a:pt x="6475" y="977"/>
                        <a:pt x="5669" y="977"/>
                      </a:cubicBezTo>
                      <a:cubicBezTo>
                        <a:pt x="5518" y="977"/>
                        <a:pt x="5374" y="973"/>
                        <a:pt x="5237" y="968"/>
                      </a:cubicBezTo>
                      <a:cubicBezTo>
                        <a:pt x="4603" y="935"/>
                        <a:pt x="3970" y="801"/>
                        <a:pt x="3402" y="568"/>
                      </a:cubicBezTo>
                      <a:cubicBezTo>
                        <a:pt x="2602" y="368"/>
                        <a:pt x="1801" y="201"/>
                        <a:pt x="1001" y="101"/>
                      </a:cubicBezTo>
                      <a:cubicBezTo>
                        <a:pt x="667" y="34"/>
                        <a:pt x="33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8" name="Google Shape;25778;p72"/>
                <p:cNvSpPr/>
                <p:nvPr/>
              </p:nvSpPr>
              <p:spPr>
                <a:xfrm>
                  <a:off x="961902" y="1042468"/>
                  <a:ext cx="1680561" cy="99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80" h="9496" extrusionOk="0">
                      <a:moveTo>
                        <a:pt x="14796" y="0"/>
                      </a:moveTo>
                      <a:cubicBezTo>
                        <a:pt x="14054" y="0"/>
                        <a:pt x="12845" y="340"/>
                        <a:pt x="11376" y="954"/>
                      </a:cubicBezTo>
                      <a:lnTo>
                        <a:pt x="11476" y="1054"/>
                      </a:lnTo>
                      <a:cubicBezTo>
                        <a:pt x="12860" y="478"/>
                        <a:pt x="13989" y="156"/>
                        <a:pt x="14631" y="156"/>
                      </a:cubicBezTo>
                      <a:cubicBezTo>
                        <a:pt x="14917" y="156"/>
                        <a:pt x="15106" y="220"/>
                        <a:pt x="15178" y="354"/>
                      </a:cubicBezTo>
                      <a:cubicBezTo>
                        <a:pt x="15612" y="1088"/>
                        <a:pt x="12677" y="3589"/>
                        <a:pt x="8640" y="5958"/>
                      </a:cubicBezTo>
                      <a:cubicBezTo>
                        <a:pt x="5382" y="7885"/>
                        <a:pt x="2368" y="9128"/>
                        <a:pt x="1124" y="9128"/>
                      </a:cubicBezTo>
                      <a:cubicBezTo>
                        <a:pt x="840" y="9128"/>
                        <a:pt x="649" y="9063"/>
                        <a:pt x="568" y="8927"/>
                      </a:cubicBezTo>
                      <a:cubicBezTo>
                        <a:pt x="301" y="8460"/>
                        <a:pt x="1302" y="7359"/>
                        <a:pt x="3003" y="6024"/>
                      </a:cubicBezTo>
                      <a:lnTo>
                        <a:pt x="2970" y="5891"/>
                      </a:lnTo>
                      <a:cubicBezTo>
                        <a:pt x="1068" y="7359"/>
                        <a:pt x="1" y="8660"/>
                        <a:pt x="335" y="9227"/>
                      </a:cubicBezTo>
                      <a:cubicBezTo>
                        <a:pt x="440" y="9409"/>
                        <a:pt x="692" y="9496"/>
                        <a:pt x="1065" y="9496"/>
                      </a:cubicBezTo>
                      <a:cubicBezTo>
                        <a:pt x="2464" y="9496"/>
                        <a:pt x="5554" y="8274"/>
                        <a:pt x="8874" y="6325"/>
                      </a:cubicBezTo>
                      <a:cubicBezTo>
                        <a:pt x="13077" y="3890"/>
                        <a:pt x="16079" y="1188"/>
                        <a:pt x="15545" y="287"/>
                      </a:cubicBezTo>
                      <a:cubicBezTo>
                        <a:pt x="15443" y="93"/>
                        <a:pt x="15183" y="0"/>
                        <a:pt x="14796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2723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5779" name="Google Shape;25779;p72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780" name="Google Shape;25780;p72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781" name="Google Shape;25781;p72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82" name="Google Shape;25782;p72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783" name="Google Shape;25783;p72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5784" name="Google Shape;25784;p72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85" name="Google Shape;25785;p72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86" name="Google Shape;25786;p72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787" name="Google Shape;25787;p72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788" name="Google Shape;25788;p72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789" name="Google Shape;25789;p72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0" name="Google Shape;25790;p72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1" name="Google Shape;25791;p72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2" name="Google Shape;25792;p72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3" name="Google Shape;25793;p72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5794" name="Google Shape;25794;p72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795" name="Google Shape;25795;p72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56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5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5" name="Google Shape;27415;p9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S" dirty="0"/>
              <a:t>Exoplanets</a:t>
            </a:r>
            <a:endParaRPr dirty="0"/>
          </a:p>
        </p:txBody>
      </p:sp>
      <p:cxnSp>
        <p:nvCxnSpPr>
          <p:cNvPr id="27416" name="Google Shape;27416;p90"/>
          <p:cNvCxnSpPr/>
          <p:nvPr/>
        </p:nvCxnSpPr>
        <p:spPr>
          <a:xfrm rot="10800000">
            <a:off x="711271" y="2314975"/>
            <a:ext cx="72831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417" name="Google Shape;27417;p90"/>
          <p:cNvGrpSpPr/>
          <p:nvPr/>
        </p:nvGrpSpPr>
        <p:grpSpPr>
          <a:xfrm>
            <a:off x="1723948" y="2156796"/>
            <a:ext cx="440008" cy="316360"/>
            <a:chOff x="997875" y="1475675"/>
            <a:chExt cx="919750" cy="661425"/>
          </a:xfrm>
        </p:grpSpPr>
        <p:sp>
          <p:nvSpPr>
            <p:cNvPr id="27418" name="Google Shape;27418;p90"/>
            <p:cNvSpPr/>
            <p:nvPr/>
          </p:nvSpPr>
          <p:spPr>
            <a:xfrm>
              <a:off x="997875" y="1475675"/>
              <a:ext cx="919750" cy="661400"/>
            </a:xfrm>
            <a:custGeom>
              <a:avLst/>
              <a:gdLst/>
              <a:ahLst/>
              <a:cxnLst/>
              <a:rect l="l" t="t" r="r" b="b"/>
              <a:pathLst>
                <a:path w="36790" h="26456" extrusionOk="0">
                  <a:moveTo>
                    <a:pt x="18347" y="0"/>
                  </a:moveTo>
                  <a:cubicBezTo>
                    <a:pt x="982" y="0"/>
                    <a:pt x="0" y="26456"/>
                    <a:pt x="18850" y="26456"/>
                  </a:cubicBezTo>
                  <a:cubicBezTo>
                    <a:pt x="19026" y="26456"/>
                    <a:pt x="19204" y="26454"/>
                    <a:pt x="19384" y="26449"/>
                  </a:cubicBezTo>
                  <a:cubicBezTo>
                    <a:pt x="36344" y="25975"/>
                    <a:pt x="36789" y="0"/>
                    <a:pt x="18405" y="0"/>
                  </a:cubicBezTo>
                  <a:cubicBezTo>
                    <a:pt x="18386" y="0"/>
                    <a:pt x="18367" y="0"/>
                    <a:pt x="183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9" name="Google Shape;27419;p90"/>
            <p:cNvSpPr/>
            <p:nvPr/>
          </p:nvSpPr>
          <p:spPr>
            <a:xfrm>
              <a:off x="1245250" y="1508275"/>
              <a:ext cx="392900" cy="76925"/>
            </a:xfrm>
            <a:custGeom>
              <a:avLst/>
              <a:gdLst/>
              <a:ahLst/>
              <a:cxnLst/>
              <a:rect l="l" t="t" r="r" b="b"/>
              <a:pathLst>
                <a:path w="15716" h="3077" extrusionOk="0">
                  <a:moveTo>
                    <a:pt x="14945" y="1"/>
                  </a:moveTo>
                  <a:cubicBezTo>
                    <a:pt x="13966" y="327"/>
                    <a:pt x="12958" y="564"/>
                    <a:pt x="11950" y="742"/>
                  </a:cubicBezTo>
                  <a:cubicBezTo>
                    <a:pt x="10438" y="920"/>
                    <a:pt x="8925" y="1009"/>
                    <a:pt x="7413" y="1009"/>
                  </a:cubicBezTo>
                  <a:cubicBezTo>
                    <a:pt x="5515" y="1009"/>
                    <a:pt x="3558" y="979"/>
                    <a:pt x="1868" y="268"/>
                  </a:cubicBezTo>
                  <a:cubicBezTo>
                    <a:pt x="1186" y="594"/>
                    <a:pt x="564" y="1009"/>
                    <a:pt x="0" y="1483"/>
                  </a:cubicBezTo>
                  <a:lnTo>
                    <a:pt x="475" y="1750"/>
                  </a:lnTo>
                  <a:cubicBezTo>
                    <a:pt x="1394" y="2284"/>
                    <a:pt x="2402" y="2640"/>
                    <a:pt x="3440" y="2788"/>
                  </a:cubicBezTo>
                  <a:cubicBezTo>
                    <a:pt x="4679" y="2977"/>
                    <a:pt x="5933" y="3077"/>
                    <a:pt x="7191" y="3077"/>
                  </a:cubicBezTo>
                  <a:cubicBezTo>
                    <a:pt x="7709" y="3077"/>
                    <a:pt x="8228" y="3060"/>
                    <a:pt x="8747" y="3025"/>
                  </a:cubicBezTo>
                  <a:cubicBezTo>
                    <a:pt x="11386" y="2907"/>
                    <a:pt x="14025" y="2314"/>
                    <a:pt x="15715" y="357"/>
                  </a:cubicBezTo>
                  <a:cubicBezTo>
                    <a:pt x="15449" y="238"/>
                    <a:pt x="15211" y="119"/>
                    <a:pt x="14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0" name="Google Shape;27420;p90"/>
            <p:cNvSpPr/>
            <p:nvPr/>
          </p:nvSpPr>
          <p:spPr>
            <a:xfrm>
              <a:off x="1147400" y="1581675"/>
              <a:ext cx="610825" cy="182900"/>
            </a:xfrm>
            <a:custGeom>
              <a:avLst/>
              <a:gdLst/>
              <a:ahLst/>
              <a:cxnLst/>
              <a:rect l="l" t="t" r="r" b="b"/>
              <a:pathLst>
                <a:path w="24433" h="7316" extrusionOk="0">
                  <a:moveTo>
                    <a:pt x="2372" y="0"/>
                  </a:moveTo>
                  <a:cubicBezTo>
                    <a:pt x="1335" y="1157"/>
                    <a:pt x="534" y="2491"/>
                    <a:pt x="0" y="3944"/>
                  </a:cubicBezTo>
                  <a:cubicBezTo>
                    <a:pt x="2372" y="5782"/>
                    <a:pt x="5219" y="6939"/>
                    <a:pt x="8243" y="7235"/>
                  </a:cubicBezTo>
                  <a:cubicBezTo>
                    <a:pt x="8910" y="7289"/>
                    <a:pt x="9578" y="7315"/>
                    <a:pt x="10245" y="7315"/>
                  </a:cubicBezTo>
                  <a:cubicBezTo>
                    <a:pt x="11802" y="7315"/>
                    <a:pt x="13358" y="7170"/>
                    <a:pt x="14915" y="6879"/>
                  </a:cubicBezTo>
                  <a:cubicBezTo>
                    <a:pt x="18147" y="6316"/>
                    <a:pt x="22446" y="5071"/>
                    <a:pt x="24433" y="2194"/>
                  </a:cubicBezTo>
                  <a:cubicBezTo>
                    <a:pt x="24196" y="1779"/>
                    <a:pt x="23929" y="1364"/>
                    <a:pt x="23662" y="1008"/>
                  </a:cubicBezTo>
                  <a:cubicBezTo>
                    <a:pt x="20497" y="2843"/>
                    <a:pt x="16978" y="3596"/>
                    <a:pt x="13296" y="3596"/>
                  </a:cubicBezTo>
                  <a:cubicBezTo>
                    <a:pt x="12217" y="3596"/>
                    <a:pt x="11124" y="3531"/>
                    <a:pt x="10022" y="3410"/>
                  </a:cubicBezTo>
                  <a:cubicBezTo>
                    <a:pt x="7561" y="3114"/>
                    <a:pt x="3647" y="2402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1" name="Google Shape;27421;p90"/>
            <p:cNvSpPr/>
            <p:nvPr/>
          </p:nvSpPr>
          <p:spPr>
            <a:xfrm>
              <a:off x="1115525" y="1745500"/>
              <a:ext cx="686450" cy="248725"/>
            </a:xfrm>
            <a:custGeom>
              <a:avLst/>
              <a:gdLst/>
              <a:ahLst/>
              <a:cxnLst/>
              <a:rect l="l" t="t" r="r" b="b"/>
              <a:pathLst>
                <a:path w="27458" h="9949" extrusionOk="0">
                  <a:moveTo>
                    <a:pt x="534" y="0"/>
                  </a:moveTo>
                  <a:lnTo>
                    <a:pt x="534" y="0"/>
                  </a:lnTo>
                  <a:cubicBezTo>
                    <a:pt x="0" y="2906"/>
                    <a:pt x="386" y="5901"/>
                    <a:pt x="1661" y="8569"/>
                  </a:cubicBezTo>
                  <a:cubicBezTo>
                    <a:pt x="4556" y="9504"/>
                    <a:pt x="7529" y="9949"/>
                    <a:pt x="10519" y="9949"/>
                  </a:cubicBezTo>
                  <a:cubicBezTo>
                    <a:pt x="13408" y="9949"/>
                    <a:pt x="16314" y="9534"/>
                    <a:pt x="19185" y="8747"/>
                  </a:cubicBezTo>
                  <a:cubicBezTo>
                    <a:pt x="21675" y="8095"/>
                    <a:pt x="24818" y="7057"/>
                    <a:pt x="27161" y="5308"/>
                  </a:cubicBezTo>
                  <a:cubicBezTo>
                    <a:pt x="27339" y="4359"/>
                    <a:pt x="27428" y="3410"/>
                    <a:pt x="27457" y="2461"/>
                  </a:cubicBezTo>
                  <a:lnTo>
                    <a:pt x="27457" y="2461"/>
                  </a:lnTo>
                  <a:cubicBezTo>
                    <a:pt x="23640" y="4505"/>
                    <a:pt x="19159" y="5443"/>
                    <a:pt x="14787" y="5443"/>
                  </a:cubicBezTo>
                  <a:cubicBezTo>
                    <a:pt x="13387" y="5443"/>
                    <a:pt x="11998" y="5347"/>
                    <a:pt x="10645" y="5159"/>
                  </a:cubicBezTo>
                  <a:cubicBezTo>
                    <a:pt x="6879" y="4655"/>
                    <a:pt x="2550" y="3203"/>
                    <a:pt x="5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2" name="Google Shape;27422;p90"/>
            <p:cNvSpPr/>
            <p:nvPr/>
          </p:nvSpPr>
          <p:spPr>
            <a:xfrm>
              <a:off x="1187425" y="2010125"/>
              <a:ext cx="504100" cy="126975"/>
            </a:xfrm>
            <a:custGeom>
              <a:avLst/>
              <a:gdLst/>
              <a:ahLst/>
              <a:cxnLst/>
              <a:rect l="l" t="t" r="r" b="b"/>
              <a:pathLst>
                <a:path w="20164" h="5079" extrusionOk="0">
                  <a:moveTo>
                    <a:pt x="0" y="1"/>
                  </a:moveTo>
                  <a:lnTo>
                    <a:pt x="0" y="1"/>
                  </a:lnTo>
                  <a:cubicBezTo>
                    <a:pt x="2265" y="3011"/>
                    <a:pt x="5971" y="5078"/>
                    <a:pt x="11252" y="5078"/>
                  </a:cubicBezTo>
                  <a:cubicBezTo>
                    <a:pt x="11433" y="5078"/>
                    <a:pt x="11617" y="5076"/>
                    <a:pt x="11802" y="5071"/>
                  </a:cubicBezTo>
                  <a:cubicBezTo>
                    <a:pt x="15271" y="4982"/>
                    <a:pt x="18088" y="3796"/>
                    <a:pt x="20163" y="1987"/>
                  </a:cubicBezTo>
                  <a:lnTo>
                    <a:pt x="20163" y="1987"/>
                  </a:lnTo>
                  <a:cubicBezTo>
                    <a:pt x="19719" y="2047"/>
                    <a:pt x="19274" y="2106"/>
                    <a:pt x="18829" y="2136"/>
                  </a:cubicBezTo>
                  <a:cubicBezTo>
                    <a:pt x="17148" y="2277"/>
                    <a:pt x="15456" y="2345"/>
                    <a:pt x="13766" y="2345"/>
                  </a:cubicBezTo>
                  <a:cubicBezTo>
                    <a:pt x="12625" y="2345"/>
                    <a:pt x="11484" y="2314"/>
                    <a:pt x="10349" y="2254"/>
                  </a:cubicBezTo>
                  <a:cubicBezTo>
                    <a:pt x="7354" y="2136"/>
                    <a:pt x="4418" y="1572"/>
                    <a:pt x="1602" y="594"/>
                  </a:cubicBezTo>
                  <a:cubicBezTo>
                    <a:pt x="1068" y="416"/>
                    <a:pt x="534" y="20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23" name="Google Shape;27423;p90"/>
          <p:cNvGrpSpPr/>
          <p:nvPr/>
        </p:nvGrpSpPr>
        <p:grpSpPr>
          <a:xfrm>
            <a:off x="6888653" y="2123876"/>
            <a:ext cx="531399" cy="382191"/>
            <a:chOff x="181488" y="3243320"/>
            <a:chExt cx="1982831" cy="1426086"/>
          </a:xfrm>
        </p:grpSpPr>
        <p:sp>
          <p:nvSpPr>
            <p:cNvPr id="27424" name="Google Shape;27424;p90"/>
            <p:cNvSpPr/>
            <p:nvPr/>
          </p:nvSpPr>
          <p:spPr>
            <a:xfrm>
              <a:off x="181488" y="3243320"/>
              <a:ext cx="1982831" cy="1425943"/>
            </a:xfrm>
            <a:custGeom>
              <a:avLst/>
              <a:gdLst/>
              <a:ahLst/>
              <a:cxnLst/>
              <a:rect l="l" t="t" r="r" b="b"/>
              <a:pathLst>
                <a:path w="97043" h="69788" extrusionOk="0">
                  <a:moveTo>
                    <a:pt x="48388" y="0"/>
                  </a:moveTo>
                  <a:cubicBezTo>
                    <a:pt x="2544" y="0"/>
                    <a:pt x="1" y="69787"/>
                    <a:pt x="49703" y="69787"/>
                  </a:cubicBezTo>
                  <a:cubicBezTo>
                    <a:pt x="50158" y="69787"/>
                    <a:pt x="50618" y="69781"/>
                    <a:pt x="51083" y="69770"/>
                  </a:cubicBezTo>
                  <a:cubicBezTo>
                    <a:pt x="95827" y="68495"/>
                    <a:pt x="97043" y="0"/>
                    <a:pt x="48533" y="0"/>
                  </a:cubicBezTo>
                  <a:cubicBezTo>
                    <a:pt x="48485" y="0"/>
                    <a:pt x="48437" y="0"/>
                    <a:pt x="48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5" name="Google Shape;27425;p90"/>
            <p:cNvSpPr/>
            <p:nvPr/>
          </p:nvSpPr>
          <p:spPr>
            <a:xfrm>
              <a:off x="460060" y="3399638"/>
              <a:ext cx="1385589" cy="529079"/>
            </a:xfrm>
            <a:custGeom>
              <a:avLst/>
              <a:gdLst/>
              <a:ahLst/>
              <a:cxnLst/>
              <a:rect l="l" t="t" r="r" b="b"/>
              <a:pathLst>
                <a:path w="67813" h="25894" extrusionOk="0">
                  <a:moveTo>
                    <a:pt x="58740" y="0"/>
                  </a:moveTo>
                  <a:cubicBezTo>
                    <a:pt x="50437" y="6464"/>
                    <a:pt x="42076" y="13106"/>
                    <a:pt x="31460" y="15271"/>
                  </a:cubicBezTo>
                  <a:cubicBezTo>
                    <a:pt x="26063" y="16286"/>
                    <a:pt x="20020" y="17677"/>
                    <a:pt x="14210" y="17677"/>
                  </a:cubicBezTo>
                  <a:cubicBezTo>
                    <a:pt x="9838" y="17677"/>
                    <a:pt x="5599" y="16889"/>
                    <a:pt x="1868" y="14559"/>
                  </a:cubicBezTo>
                  <a:cubicBezTo>
                    <a:pt x="979" y="16990"/>
                    <a:pt x="356" y="19511"/>
                    <a:pt x="0" y="22061"/>
                  </a:cubicBezTo>
                  <a:cubicBezTo>
                    <a:pt x="1259" y="21591"/>
                    <a:pt x="2619" y="21423"/>
                    <a:pt x="3988" y="21423"/>
                  </a:cubicBezTo>
                  <a:cubicBezTo>
                    <a:pt x="5296" y="21423"/>
                    <a:pt x="6612" y="21576"/>
                    <a:pt x="7858" y="21764"/>
                  </a:cubicBezTo>
                  <a:cubicBezTo>
                    <a:pt x="16953" y="23070"/>
                    <a:pt x="29077" y="25894"/>
                    <a:pt x="40275" y="25894"/>
                  </a:cubicBezTo>
                  <a:cubicBezTo>
                    <a:pt x="51967" y="25894"/>
                    <a:pt x="62648" y="22815"/>
                    <a:pt x="67813" y="11713"/>
                  </a:cubicBezTo>
                  <a:cubicBezTo>
                    <a:pt x="65737" y="7146"/>
                    <a:pt x="62624" y="3143"/>
                    <a:pt x="58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6" name="Google Shape;27426;p90"/>
            <p:cNvSpPr/>
            <p:nvPr/>
          </p:nvSpPr>
          <p:spPr>
            <a:xfrm>
              <a:off x="683033" y="4393289"/>
              <a:ext cx="358059" cy="206000"/>
            </a:xfrm>
            <a:custGeom>
              <a:avLst/>
              <a:gdLst/>
              <a:ahLst/>
              <a:cxnLst/>
              <a:rect l="l" t="t" r="r" b="b"/>
              <a:pathLst>
                <a:path w="17524" h="10082" extrusionOk="0">
                  <a:moveTo>
                    <a:pt x="11795" y="0"/>
                  </a:moveTo>
                  <a:cubicBezTo>
                    <a:pt x="7495" y="0"/>
                    <a:pt x="3979" y="3574"/>
                    <a:pt x="0" y="5011"/>
                  </a:cubicBezTo>
                  <a:cubicBezTo>
                    <a:pt x="2402" y="7087"/>
                    <a:pt x="5070" y="8777"/>
                    <a:pt x="7947" y="10082"/>
                  </a:cubicBezTo>
                  <a:cubicBezTo>
                    <a:pt x="7798" y="8599"/>
                    <a:pt x="9281" y="7650"/>
                    <a:pt x="10497" y="7117"/>
                  </a:cubicBezTo>
                  <a:cubicBezTo>
                    <a:pt x="13907" y="6375"/>
                    <a:pt x="17524" y="1779"/>
                    <a:pt x="12750" y="60"/>
                  </a:cubicBezTo>
                  <a:cubicBezTo>
                    <a:pt x="12427" y="19"/>
                    <a:pt x="12109" y="0"/>
                    <a:pt x="117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7" name="Google Shape;27427;p90"/>
            <p:cNvSpPr/>
            <p:nvPr/>
          </p:nvSpPr>
          <p:spPr>
            <a:xfrm>
              <a:off x="1492495" y="3866160"/>
              <a:ext cx="425323" cy="280538"/>
            </a:xfrm>
            <a:custGeom>
              <a:avLst/>
              <a:gdLst/>
              <a:ahLst/>
              <a:cxnLst/>
              <a:rect l="l" t="t" r="r" b="b"/>
              <a:pathLst>
                <a:path w="20816" h="13730" extrusionOk="0">
                  <a:moveTo>
                    <a:pt x="20371" y="1"/>
                  </a:moveTo>
                  <a:lnTo>
                    <a:pt x="20371" y="1"/>
                  </a:lnTo>
                  <a:cubicBezTo>
                    <a:pt x="16931" y="2047"/>
                    <a:pt x="12810" y="2284"/>
                    <a:pt x="8985" y="3262"/>
                  </a:cubicBezTo>
                  <a:cubicBezTo>
                    <a:pt x="4537" y="3737"/>
                    <a:pt x="0" y="7799"/>
                    <a:pt x="3499" y="12158"/>
                  </a:cubicBezTo>
                  <a:cubicBezTo>
                    <a:pt x="4975" y="13323"/>
                    <a:pt x="6639" y="13729"/>
                    <a:pt x="8389" y="13729"/>
                  </a:cubicBezTo>
                  <a:cubicBezTo>
                    <a:pt x="12160" y="13729"/>
                    <a:pt x="16332" y="11847"/>
                    <a:pt x="19896" y="11624"/>
                  </a:cubicBezTo>
                  <a:cubicBezTo>
                    <a:pt x="20638" y="7799"/>
                    <a:pt x="20815" y="3885"/>
                    <a:pt x="20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8" name="Google Shape;27428;p90"/>
            <p:cNvSpPr/>
            <p:nvPr/>
          </p:nvSpPr>
          <p:spPr>
            <a:xfrm>
              <a:off x="638794" y="3262098"/>
              <a:ext cx="941509" cy="292512"/>
            </a:xfrm>
            <a:custGeom>
              <a:avLst/>
              <a:gdLst/>
              <a:ahLst/>
              <a:cxnLst/>
              <a:rect l="l" t="t" r="r" b="b"/>
              <a:pathLst>
                <a:path w="46079" h="14316" extrusionOk="0">
                  <a:moveTo>
                    <a:pt x="35463" y="0"/>
                  </a:moveTo>
                  <a:cubicBezTo>
                    <a:pt x="30719" y="2639"/>
                    <a:pt x="26568" y="6464"/>
                    <a:pt x="21112" y="7621"/>
                  </a:cubicBezTo>
                  <a:cubicBezTo>
                    <a:pt x="19083" y="8049"/>
                    <a:pt x="15915" y="8805"/>
                    <a:pt x="13079" y="8805"/>
                  </a:cubicBezTo>
                  <a:cubicBezTo>
                    <a:pt x="9825" y="8805"/>
                    <a:pt x="7008" y="7809"/>
                    <a:pt x="6850" y="4181"/>
                  </a:cubicBezTo>
                  <a:cubicBezTo>
                    <a:pt x="4300" y="5753"/>
                    <a:pt x="2017" y="7650"/>
                    <a:pt x="0" y="9874"/>
                  </a:cubicBezTo>
                  <a:cubicBezTo>
                    <a:pt x="1720" y="10378"/>
                    <a:pt x="3410" y="11120"/>
                    <a:pt x="4952" y="11713"/>
                  </a:cubicBezTo>
                  <a:cubicBezTo>
                    <a:pt x="9531" y="13431"/>
                    <a:pt x="14579" y="14316"/>
                    <a:pt x="19649" y="14316"/>
                  </a:cubicBezTo>
                  <a:cubicBezTo>
                    <a:pt x="29451" y="14316"/>
                    <a:pt x="39336" y="11010"/>
                    <a:pt x="46079" y="4033"/>
                  </a:cubicBezTo>
                  <a:cubicBezTo>
                    <a:pt x="42787" y="2135"/>
                    <a:pt x="39200" y="771"/>
                    <a:pt x="35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9" name="Google Shape;27429;p90"/>
            <p:cNvSpPr/>
            <p:nvPr/>
          </p:nvSpPr>
          <p:spPr>
            <a:xfrm>
              <a:off x="967798" y="4261594"/>
              <a:ext cx="880314" cy="407812"/>
            </a:xfrm>
            <a:custGeom>
              <a:avLst/>
              <a:gdLst/>
              <a:ahLst/>
              <a:cxnLst/>
              <a:rect l="l" t="t" r="r" b="b"/>
              <a:pathLst>
                <a:path w="43084" h="19959" extrusionOk="0">
                  <a:moveTo>
                    <a:pt x="39292" y="0"/>
                  </a:moveTo>
                  <a:cubicBezTo>
                    <a:pt x="29368" y="0"/>
                    <a:pt x="19140" y="4859"/>
                    <a:pt x="11149" y="10300"/>
                  </a:cubicBezTo>
                  <a:cubicBezTo>
                    <a:pt x="7383" y="13176"/>
                    <a:pt x="4448" y="16527"/>
                    <a:pt x="0" y="18602"/>
                  </a:cubicBezTo>
                  <a:cubicBezTo>
                    <a:pt x="3645" y="19509"/>
                    <a:pt x="7374" y="19958"/>
                    <a:pt x="11103" y="19958"/>
                  </a:cubicBezTo>
                  <a:cubicBezTo>
                    <a:pt x="13229" y="19958"/>
                    <a:pt x="15355" y="19812"/>
                    <a:pt x="17465" y="19522"/>
                  </a:cubicBezTo>
                  <a:cubicBezTo>
                    <a:pt x="18206" y="14688"/>
                    <a:pt x="21260" y="10448"/>
                    <a:pt x="26271" y="8906"/>
                  </a:cubicBezTo>
                  <a:cubicBezTo>
                    <a:pt x="28154" y="8313"/>
                    <a:pt x="30096" y="8121"/>
                    <a:pt x="32050" y="8121"/>
                  </a:cubicBezTo>
                  <a:cubicBezTo>
                    <a:pt x="34003" y="8121"/>
                    <a:pt x="35967" y="8313"/>
                    <a:pt x="37895" y="8491"/>
                  </a:cubicBezTo>
                  <a:cubicBezTo>
                    <a:pt x="40029" y="6001"/>
                    <a:pt x="41779" y="3213"/>
                    <a:pt x="43084" y="248"/>
                  </a:cubicBezTo>
                  <a:cubicBezTo>
                    <a:pt x="41828" y="80"/>
                    <a:pt x="40563" y="0"/>
                    <a:pt x="39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0" name="Google Shape;27430;p90"/>
            <p:cNvSpPr/>
            <p:nvPr/>
          </p:nvSpPr>
          <p:spPr>
            <a:xfrm>
              <a:off x="464290" y="4006703"/>
              <a:ext cx="1023873" cy="279680"/>
            </a:xfrm>
            <a:custGeom>
              <a:avLst/>
              <a:gdLst/>
              <a:ahLst/>
              <a:cxnLst/>
              <a:rect l="l" t="t" r="r" b="b"/>
              <a:pathLst>
                <a:path w="50110" h="13688" extrusionOk="0">
                  <a:moveTo>
                    <a:pt x="42898" y="1"/>
                  </a:moveTo>
                  <a:cubicBezTo>
                    <a:pt x="41328" y="1"/>
                    <a:pt x="39519" y="417"/>
                    <a:pt x="37628" y="1306"/>
                  </a:cubicBezTo>
                  <a:cubicBezTo>
                    <a:pt x="29793" y="4203"/>
                    <a:pt x="20962" y="7351"/>
                    <a:pt x="12387" y="7351"/>
                  </a:cubicBezTo>
                  <a:cubicBezTo>
                    <a:pt x="8145" y="7351"/>
                    <a:pt x="3966" y="6580"/>
                    <a:pt x="1" y="4627"/>
                  </a:cubicBezTo>
                  <a:lnTo>
                    <a:pt x="1" y="4627"/>
                  </a:lnTo>
                  <a:cubicBezTo>
                    <a:pt x="535" y="7652"/>
                    <a:pt x="1483" y="10617"/>
                    <a:pt x="2818" y="13434"/>
                  </a:cubicBezTo>
                  <a:cubicBezTo>
                    <a:pt x="5624" y="12328"/>
                    <a:pt x="8675" y="12009"/>
                    <a:pt x="11685" y="12009"/>
                  </a:cubicBezTo>
                  <a:cubicBezTo>
                    <a:pt x="11823" y="12009"/>
                    <a:pt x="11961" y="12009"/>
                    <a:pt x="12099" y="12011"/>
                  </a:cubicBezTo>
                  <a:cubicBezTo>
                    <a:pt x="12530" y="11992"/>
                    <a:pt x="12966" y="11983"/>
                    <a:pt x="13408" y="11983"/>
                  </a:cubicBezTo>
                  <a:cubicBezTo>
                    <a:pt x="19557" y="11983"/>
                    <a:pt x="26686" y="13687"/>
                    <a:pt x="33285" y="13687"/>
                  </a:cubicBezTo>
                  <a:cubicBezTo>
                    <a:pt x="38147" y="13687"/>
                    <a:pt x="42721" y="12762"/>
                    <a:pt x="46405" y="9550"/>
                  </a:cubicBezTo>
                  <a:cubicBezTo>
                    <a:pt x="50109" y="3672"/>
                    <a:pt x="47559" y="1"/>
                    <a:pt x="428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31" name="Google Shape;27431;p90"/>
          <p:cNvGrpSpPr/>
          <p:nvPr/>
        </p:nvGrpSpPr>
        <p:grpSpPr>
          <a:xfrm>
            <a:off x="3339533" y="2163499"/>
            <a:ext cx="729437" cy="321664"/>
            <a:chOff x="-2885175" y="736950"/>
            <a:chExt cx="2343950" cy="1033625"/>
          </a:xfrm>
        </p:grpSpPr>
        <p:sp>
          <p:nvSpPr>
            <p:cNvPr id="27432" name="Google Shape;27432;p90"/>
            <p:cNvSpPr/>
            <p:nvPr/>
          </p:nvSpPr>
          <p:spPr>
            <a:xfrm>
              <a:off x="-2422650" y="736950"/>
              <a:ext cx="1437400" cy="1033625"/>
            </a:xfrm>
            <a:custGeom>
              <a:avLst/>
              <a:gdLst/>
              <a:ahLst/>
              <a:cxnLst/>
              <a:rect l="l" t="t" r="r" b="b"/>
              <a:pathLst>
                <a:path w="57496" h="41345" extrusionOk="0">
                  <a:moveTo>
                    <a:pt x="28677" y="0"/>
                  </a:moveTo>
                  <a:cubicBezTo>
                    <a:pt x="1522" y="0"/>
                    <a:pt x="0" y="41345"/>
                    <a:pt x="29460" y="41345"/>
                  </a:cubicBezTo>
                  <a:cubicBezTo>
                    <a:pt x="29729" y="41345"/>
                    <a:pt x="30001" y="41341"/>
                    <a:pt x="30276" y="41334"/>
                  </a:cubicBezTo>
                  <a:cubicBezTo>
                    <a:pt x="56784" y="40593"/>
                    <a:pt x="57496" y="0"/>
                    <a:pt x="28764" y="0"/>
                  </a:cubicBezTo>
                  <a:cubicBezTo>
                    <a:pt x="28735" y="0"/>
                    <a:pt x="28706" y="0"/>
                    <a:pt x="28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3" name="Google Shape;27433;p90"/>
            <p:cNvSpPr/>
            <p:nvPr/>
          </p:nvSpPr>
          <p:spPr>
            <a:xfrm>
              <a:off x="-2157975" y="765850"/>
              <a:ext cx="729450" cy="235825"/>
            </a:xfrm>
            <a:custGeom>
              <a:avLst/>
              <a:gdLst/>
              <a:ahLst/>
              <a:cxnLst/>
              <a:rect l="l" t="t" r="r" b="b"/>
              <a:pathLst>
                <a:path w="29178" h="9433" extrusionOk="0">
                  <a:moveTo>
                    <a:pt x="26034" y="1"/>
                  </a:moveTo>
                  <a:cubicBezTo>
                    <a:pt x="22684" y="1987"/>
                    <a:pt x="19066" y="3500"/>
                    <a:pt x="15300" y="4449"/>
                  </a:cubicBezTo>
                  <a:cubicBezTo>
                    <a:pt x="10882" y="5575"/>
                    <a:pt x="6316" y="6198"/>
                    <a:pt x="1750" y="6317"/>
                  </a:cubicBezTo>
                  <a:cubicBezTo>
                    <a:pt x="1097" y="7147"/>
                    <a:pt x="504" y="8036"/>
                    <a:pt x="0" y="8985"/>
                  </a:cubicBezTo>
                  <a:cubicBezTo>
                    <a:pt x="1959" y="9283"/>
                    <a:pt x="3937" y="9432"/>
                    <a:pt x="5914" y="9432"/>
                  </a:cubicBezTo>
                  <a:cubicBezTo>
                    <a:pt x="9445" y="9432"/>
                    <a:pt x="12976" y="8957"/>
                    <a:pt x="16398" y="8007"/>
                  </a:cubicBezTo>
                  <a:cubicBezTo>
                    <a:pt x="21053" y="6672"/>
                    <a:pt x="25412" y="4389"/>
                    <a:pt x="29177" y="1306"/>
                  </a:cubicBezTo>
                  <a:cubicBezTo>
                    <a:pt x="28169" y="801"/>
                    <a:pt x="27102" y="357"/>
                    <a:pt x="260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4" name="Google Shape;27434;p90"/>
            <p:cNvSpPr/>
            <p:nvPr/>
          </p:nvSpPr>
          <p:spPr>
            <a:xfrm>
              <a:off x="-2224700" y="1146125"/>
              <a:ext cx="1058575" cy="309625"/>
            </a:xfrm>
            <a:custGeom>
              <a:avLst/>
              <a:gdLst/>
              <a:ahLst/>
              <a:cxnLst/>
              <a:rect l="l" t="t" r="r" b="b"/>
              <a:pathLst>
                <a:path w="42343" h="12385" extrusionOk="0">
                  <a:moveTo>
                    <a:pt x="41928" y="1"/>
                  </a:moveTo>
                  <a:cubicBezTo>
                    <a:pt x="37273" y="3203"/>
                    <a:pt x="31164" y="4211"/>
                    <a:pt x="25708" y="5190"/>
                  </a:cubicBezTo>
                  <a:cubicBezTo>
                    <a:pt x="21379" y="5991"/>
                    <a:pt x="16991" y="6524"/>
                    <a:pt x="12573" y="6791"/>
                  </a:cubicBezTo>
                  <a:cubicBezTo>
                    <a:pt x="11204" y="6849"/>
                    <a:pt x="9832" y="6879"/>
                    <a:pt x="8459" y="6879"/>
                  </a:cubicBezTo>
                  <a:cubicBezTo>
                    <a:pt x="5638" y="6879"/>
                    <a:pt x="2813" y="6754"/>
                    <a:pt x="1" y="6495"/>
                  </a:cubicBezTo>
                  <a:lnTo>
                    <a:pt x="1" y="6495"/>
                  </a:lnTo>
                  <a:cubicBezTo>
                    <a:pt x="179" y="8452"/>
                    <a:pt x="623" y="10349"/>
                    <a:pt x="1305" y="12158"/>
                  </a:cubicBezTo>
                  <a:cubicBezTo>
                    <a:pt x="2140" y="12327"/>
                    <a:pt x="3017" y="12385"/>
                    <a:pt x="3899" y="12385"/>
                  </a:cubicBezTo>
                  <a:cubicBezTo>
                    <a:pt x="5338" y="12385"/>
                    <a:pt x="6791" y="12231"/>
                    <a:pt x="8096" y="12158"/>
                  </a:cubicBezTo>
                  <a:cubicBezTo>
                    <a:pt x="9964" y="12039"/>
                    <a:pt x="11832" y="12069"/>
                    <a:pt x="13700" y="11950"/>
                  </a:cubicBezTo>
                  <a:cubicBezTo>
                    <a:pt x="16072" y="11802"/>
                    <a:pt x="18414" y="11506"/>
                    <a:pt x="20727" y="11120"/>
                  </a:cubicBezTo>
                  <a:cubicBezTo>
                    <a:pt x="24997" y="10349"/>
                    <a:pt x="29178" y="9341"/>
                    <a:pt x="33329" y="8096"/>
                  </a:cubicBezTo>
                  <a:cubicBezTo>
                    <a:pt x="36383" y="7236"/>
                    <a:pt x="39378" y="6139"/>
                    <a:pt x="42284" y="4893"/>
                  </a:cubicBezTo>
                  <a:cubicBezTo>
                    <a:pt x="42343" y="3233"/>
                    <a:pt x="42224" y="1602"/>
                    <a:pt x="419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5" name="Google Shape;27435;p90"/>
            <p:cNvSpPr/>
            <p:nvPr/>
          </p:nvSpPr>
          <p:spPr>
            <a:xfrm>
              <a:off x="-2113500" y="1418175"/>
              <a:ext cx="921450" cy="230975"/>
            </a:xfrm>
            <a:custGeom>
              <a:avLst/>
              <a:gdLst/>
              <a:ahLst/>
              <a:cxnLst/>
              <a:rect l="l" t="t" r="r" b="b"/>
              <a:pathLst>
                <a:path w="36858" h="9239" extrusionOk="0">
                  <a:moveTo>
                    <a:pt x="36857" y="1"/>
                  </a:moveTo>
                  <a:lnTo>
                    <a:pt x="36857" y="1"/>
                  </a:lnTo>
                  <a:cubicBezTo>
                    <a:pt x="34159" y="1157"/>
                    <a:pt x="31372" y="2166"/>
                    <a:pt x="28555" y="2936"/>
                  </a:cubicBezTo>
                  <a:cubicBezTo>
                    <a:pt x="24433" y="4093"/>
                    <a:pt x="20252" y="4716"/>
                    <a:pt x="16042" y="5368"/>
                  </a:cubicBezTo>
                  <a:cubicBezTo>
                    <a:pt x="12395" y="5931"/>
                    <a:pt x="8748" y="6672"/>
                    <a:pt x="5071" y="6850"/>
                  </a:cubicBezTo>
                  <a:cubicBezTo>
                    <a:pt x="4420" y="6896"/>
                    <a:pt x="3769" y="6920"/>
                    <a:pt x="3118" y="6920"/>
                  </a:cubicBezTo>
                  <a:cubicBezTo>
                    <a:pt x="2079" y="6920"/>
                    <a:pt x="1040" y="6859"/>
                    <a:pt x="0" y="6732"/>
                  </a:cubicBezTo>
                  <a:lnTo>
                    <a:pt x="0" y="6732"/>
                  </a:lnTo>
                  <a:cubicBezTo>
                    <a:pt x="682" y="7592"/>
                    <a:pt x="1424" y="8363"/>
                    <a:pt x="2224" y="9074"/>
                  </a:cubicBezTo>
                  <a:cubicBezTo>
                    <a:pt x="3970" y="9184"/>
                    <a:pt x="5715" y="9238"/>
                    <a:pt x="7458" y="9238"/>
                  </a:cubicBezTo>
                  <a:cubicBezTo>
                    <a:pt x="11846" y="9238"/>
                    <a:pt x="16220" y="8893"/>
                    <a:pt x="20549" y="8214"/>
                  </a:cubicBezTo>
                  <a:cubicBezTo>
                    <a:pt x="25560" y="7384"/>
                    <a:pt x="30660" y="6079"/>
                    <a:pt x="35256" y="3826"/>
                  </a:cubicBezTo>
                  <a:cubicBezTo>
                    <a:pt x="35908" y="2610"/>
                    <a:pt x="36442" y="1335"/>
                    <a:pt x="36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6" name="Google Shape;27436;p90"/>
            <p:cNvSpPr/>
            <p:nvPr/>
          </p:nvSpPr>
          <p:spPr>
            <a:xfrm>
              <a:off x="-1963025" y="1622775"/>
              <a:ext cx="651625" cy="147175"/>
            </a:xfrm>
            <a:custGeom>
              <a:avLst/>
              <a:gdLst/>
              <a:ahLst/>
              <a:cxnLst/>
              <a:rect l="l" t="t" r="r" b="b"/>
              <a:pathLst>
                <a:path w="26065" h="5887" extrusionOk="0">
                  <a:moveTo>
                    <a:pt x="26064" y="1"/>
                  </a:moveTo>
                  <a:cubicBezTo>
                    <a:pt x="22595" y="1216"/>
                    <a:pt x="19096" y="2402"/>
                    <a:pt x="15449" y="2877"/>
                  </a:cubicBezTo>
                  <a:cubicBezTo>
                    <a:pt x="11800" y="3341"/>
                    <a:pt x="8136" y="3445"/>
                    <a:pt x="4468" y="3445"/>
                  </a:cubicBezTo>
                  <a:cubicBezTo>
                    <a:pt x="2979" y="3445"/>
                    <a:pt x="1490" y="3428"/>
                    <a:pt x="1" y="3411"/>
                  </a:cubicBezTo>
                  <a:lnTo>
                    <a:pt x="1" y="3411"/>
                  </a:lnTo>
                  <a:cubicBezTo>
                    <a:pt x="2984" y="4958"/>
                    <a:pt x="6611" y="5887"/>
                    <a:pt x="10929" y="5887"/>
                  </a:cubicBezTo>
                  <a:cubicBezTo>
                    <a:pt x="11246" y="5887"/>
                    <a:pt x="11566" y="5882"/>
                    <a:pt x="11891" y="5872"/>
                  </a:cubicBezTo>
                  <a:cubicBezTo>
                    <a:pt x="18029" y="5723"/>
                    <a:pt x="22743" y="3411"/>
                    <a:pt x="26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7" name="Google Shape;27437;p90"/>
            <p:cNvSpPr/>
            <p:nvPr/>
          </p:nvSpPr>
          <p:spPr>
            <a:xfrm>
              <a:off x="-2224700" y="905950"/>
              <a:ext cx="1009650" cy="316350"/>
            </a:xfrm>
            <a:custGeom>
              <a:avLst/>
              <a:gdLst/>
              <a:ahLst/>
              <a:cxnLst/>
              <a:rect l="l" t="t" r="r" b="b"/>
              <a:pathLst>
                <a:path w="40386" h="12654" extrusionOk="0">
                  <a:moveTo>
                    <a:pt x="37332" y="1"/>
                  </a:moveTo>
                  <a:cubicBezTo>
                    <a:pt x="33507" y="3174"/>
                    <a:pt x="28555" y="5131"/>
                    <a:pt x="23929" y="6465"/>
                  </a:cubicBezTo>
                  <a:cubicBezTo>
                    <a:pt x="18696" y="7960"/>
                    <a:pt x="13200" y="8626"/>
                    <a:pt x="7707" y="8626"/>
                  </a:cubicBezTo>
                  <a:cubicBezTo>
                    <a:pt x="5358" y="8626"/>
                    <a:pt x="3010" y="8505"/>
                    <a:pt x="683" y="8274"/>
                  </a:cubicBezTo>
                  <a:cubicBezTo>
                    <a:pt x="357" y="9608"/>
                    <a:pt x="119" y="10942"/>
                    <a:pt x="1" y="12336"/>
                  </a:cubicBezTo>
                  <a:cubicBezTo>
                    <a:pt x="2818" y="12548"/>
                    <a:pt x="5635" y="12654"/>
                    <a:pt x="8451" y="12654"/>
                  </a:cubicBezTo>
                  <a:cubicBezTo>
                    <a:pt x="9578" y="12654"/>
                    <a:pt x="10705" y="12637"/>
                    <a:pt x="11832" y="12603"/>
                  </a:cubicBezTo>
                  <a:cubicBezTo>
                    <a:pt x="15983" y="12395"/>
                    <a:pt x="20134" y="11772"/>
                    <a:pt x="24137" y="10675"/>
                  </a:cubicBezTo>
                  <a:cubicBezTo>
                    <a:pt x="27547" y="9845"/>
                    <a:pt x="30868" y="8837"/>
                    <a:pt x="34159" y="7651"/>
                  </a:cubicBezTo>
                  <a:cubicBezTo>
                    <a:pt x="36324" y="6880"/>
                    <a:pt x="38399" y="5902"/>
                    <a:pt x="40386" y="4715"/>
                  </a:cubicBezTo>
                  <a:cubicBezTo>
                    <a:pt x="39585" y="2996"/>
                    <a:pt x="38577" y="1424"/>
                    <a:pt x="37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8" name="Google Shape;27438;p90"/>
            <p:cNvSpPr/>
            <p:nvPr/>
          </p:nvSpPr>
          <p:spPr>
            <a:xfrm>
              <a:off x="-2681325" y="950700"/>
              <a:ext cx="1982950" cy="626750"/>
            </a:xfrm>
            <a:custGeom>
              <a:avLst/>
              <a:gdLst/>
              <a:ahLst/>
              <a:cxnLst/>
              <a:rect l="l" t="t" r="r" b="b"/>
              <a:pathLst>
                <a:path w="79318" h="25070" extrusionOk="0">
                  <a:moveTo>
                    <a:pt x="69737" y="1"/>
                  </a:moveTo>
                  <a:cubicBezTo>
                    <a:pt x="65826" y="1"/>
                    <a:pt x="61818" y="784"/>
                    <a:pt x="57999" y="1680"/>
                  </a:cubicBezTo>
                  <a:cubicBezTo>
                    <a:pt x="58117" y="1888"/>
                    <a:pt x="58265" y="2125"/>
                    <a:pt x="58354" y="2362"/>
                  </a:cubicBezTo>
                  <a:cubicBezTo>
                    <a:pt x="58443" y="2570"/>
                    <a:pt x="58562" y="2748"/>
                    <a:pt x="58651" y="2985"/>
                  </a:cubicBezTo>
                  <a:cubicBezTo>
                    <a:pt x="61608" y="2337"/>
                    <a:pt x="66594" y="1391"/>
                    <a:pt x="70662" y="1391"/>
                  </a:cubicBezTo>
                  <a:cubicBezTo>
                    <a:pt x="74792" y="1391"/>
                    <a:pt x="77975" y="2367"/>
                    <a:pt x="77124" y="5624"/>
                  </a:cubicBezTo>
                  <a:cubicBezTo>
                    <a:pt x="76382" y="8470"/>
                    <a:pt x="73210" y="10160"/>
                    <a:pt x="70808" y="11287"/>
                  </a:cubicBezTo>
                  <a:cubicBezTo>
                    <a:pt x="67368" y="12918"/>
                    <a:pt x="63603" y="13896"/>
                    <a:pt x="59926" y="14816"/>
                  </a:cubicBezTo>
                  <a:cubicBezTo>
                    <a:pt x="51772" y="16773"/>
                    <a:pt x="43469" y="18522"/>
                    <a:pt x="35256" y="20064"/>
                  </a:cubicBezTo>
                  <a:cubicBezTo>
                    <a:pt x="29563" y="21131"/>
                    <a:pt x="23840" y="22110"/>
                    <a:pt x="18118" y="23059"/>
                  </a:cubicBezTo>
                  <a:cubicBezTo>
                    <a:pt x="15781" y="23442"/>
                    <a:pt x="13331" y="23682"/>
                    <a:pt x="10896" y="23682"/>
                  </a:cubicBezTo>
                  <a:cubicBezTo>
                    <a:pt x="9190" y="23682"/>
                    <a:pt x="7491" y="23565"/>
                    <a:pt x="5842" y="23296"/>
                  </a:cubicBezTo>
                  <a:cubicBezTo>
                    <a:pt x="3796" y="22940"/>
                    <a:pt x="1127" y="21902"/>
                    <a:pt x="1780" y="19323"/>
                  </a:cubicBezTo>
                  <a:cubicBezTo>
                    <a:pt x="2224" y="17366"/>
                    <a:pt x="4804" y="16209"/>
                    <a:pt x="6435" y="15468"/>
                  </a:cubicBezTo>
                  <a:cubicBezTo>
                    <a:pt x="10171" y="13748"/>
                    <a:pt x="14144" y="12918"/>
                    <a:pt x="18206" y="12206"/>
                  </a:cubicBezTo>
                  <a:cubicBezTo>
                    <a:pt x="18206" y="11732"/>
                    <a:pt x="18206" y="11287"/>
                    <a:pt x="18236" y="10813"/>
                  </a:cubicBezTo>
                  <a:lnTo>
                    <a:pt x="18236" y="10813"/>
                  </a:lnTo>
                  <a:cubicBezTo>
                    <a:pt x="13106" y="11673"/>
                    <a:pt x="7740" y="12710"/>
                    <a:pt x="3321" y="15527"/>
                  </a:cubicBezTo>
                  <a:cubicBezTo>
                    <a:pt x="1661" y="16595"/>
                    <a:pt x="1" y="18344"/>
                    <a:pt x="327" y="20479"/>
                  </a:cubicBezTo>
                  <a:cubicBezTo>
                    <a:pt x="742" y="23207"/>
                    <a:pt x="3055" y="24156"/>
                    <a:pt x="5486" y="24630"/>
                  </a:cubicBezTo>
                  <a:cubicBezTo>
                    <a:pt x="7160" y="24946"/>
                    <a:pt x="8880" y="25069"/>
                    <a:pt x="10606" y="25069"/>
                  </a:cubicBezTo>
                  <a:cubicBezTo>
                    <a:pt x="12763" y="25069"/>
                    <a:pt x="14928" y="24877"/>
                    <a:pt x="17020" y="24630"/>
                  </a:cubicBezTo>
                  <a:cubicBezTo>
                    <a:pt x="22298" y="23978"/>
                    <a:pt x="27547" y="22851"/>
                    <a:pt x="32795" y="21932"/>
                  </a:cubicBezTo>
                  <a:cubicBezTo>
                    <a:pt x="41364" y="20390"/>
                    <a:pt x="49963" y="18492"/>
                    <a:pt x="58473" y="16595"/>
                  </a:cubicBezTo>
                  <a:cubicBezTo>
                    <a:pt x="63039" y="15557"/>
                    <a:pt x="67635" y="14371"/>
                    <a:pt x="71875" y="12325"/>
                  </a:cubicBezTo>
                  <a:cubicBezTo>
                    <a:pt x="74841" y="10931"/>
                    <a:pt x="77954" y="8767"/>
                    <a:pt x="78606" y="5357"/>
                  </a:cubicBezTo>
                  <a:cubicBezTo>
                    <a:pt x="79318" y="1739"/>
                    <a:pt x="75582" y="524"/>
                    <a:pt x="72735" y="168"/>
                  </a:cubicBezTo>
                  <a:cubicBezTo>
                    <a:pt x="71746" y="53"/>
                    <a:pt x="70745" y="1"/>
                    <a:pt x="69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9" name="Google Shape;27439;p90"/>
            <p:cNvSpPr/>
            <p:nvPr/>
          </p:nvSpPr>
          <p:spPr>
            <a:xfrm>
              <a:off x="-2521950" y="1028225"/>
              <a:ext cx="1645675" cy="457300"/>
            </a:xfrm>
            <a:custGeom>
              <a:avLst/>
              <a:gdLst/>
              <a:ahLst/>
              <a:cxnLst/>
              <a:rect l="l" t="t" r="r" b="b"/>
              <a:pathLst>
                <a:path w="65827" h="18292" extrusionOk="0">
                  <a:moveTo>
                    <a:pt x="59841" y="0"/>
                  </a:moveTo>
                  <a:cubicBezTo>
                    <a:pt x="59750" y="0"/>
                    <a:pt x="59659" y="1"/>
                    <a:pt x="59570" y="2"/>
                  </a:cubicBezTo>
                  <a:cubicBezTo>
                    <a:pt x="57228" y="32"/>
                    <a:pt x="55033" y="477"/>
                    <a:pt x="52721" y="922"/>
                  </a:cubicBezTo>
                  <a:cubicBezTo>
                    <a:pt x="52869" y="1307"/>
                    <a:pt x="53017" y="1663"/>
                    <a:pt x="53136" y="2078"/>
                  </a:cubicBezTo>
                  <a:cubicBezTo>
                    <a:pt x="55274" y="1615"/>
                    <a:pt x="57396" y="1152"/>
                    <a:pt x="59513" y="1152"/>
                  </a:cubicBezTo>
                  <a:cubicBezTo>
                    <a:pt x="60244" y="1152"/>
                    <a:pt x="60975" y="1207"/>
                    <a:pt x="61705" y="1337"/>
                  </a:cubicBezTo>
                  <a:cubicBezTo>
                    <a:pt x="62832" y="1544"/>
                    <a:pt x="64047" y="2404"/>
                    <a:pt x="63692" y="3679"/>
                  </a:cubicBezTo>
                  <a:cubicBezTo>
                    <a:pt x="63425" y="4598"/>
                    <a:pt x="62268" y="5221"/>
                    <a:pt x="61527" y="5666"/>
                  </a:cubicBezTo>
                  <a:cubicBezTo>
                    <a:pt x="58858" y="7178"/>
                    <a:pt x="55686" y="7949"/>
                    <a:pt x="52750" y="8690"/>
                  </a:cubicBezTo>
                  <a:cubicBezTo>
                    <a:pt x="49222" y="9580"/>
                    <a:pt x="45664" y="10262"/>
                    <a:pt x="42105" y="10944"/>
                  </a:cubicBezTo>
                  <a:cubicBezTo>
                    <a:pt x="36027" y="12100"/>
                    <a:pt x="30008" y="13434"/>
                    <a:pt x="23959" y="14650"/>
                  </a:cubicBezTo>
                  <a:cubicBezTo>
                    <a:pt x="20163" y="15391"/>
                    <a:pt x="16368" y="16103"/>
                    <a:pt x="12573" y="16577"/>
                  </a:cubicBezTo>
                  <a:cubicBezTo>
                    <a:pt x="10647" y="16836"/>
                    <a:pt x="8641" y="17080"/>
                    <a:pt x="6671" y="17080"/>
                  </a:cubicBezTo>
                  <a:cubicBezTo>
                    <a:pt x="5699" y="17080"/>
                    <a:pt x="4736" y="17021"/>
                    <a:pt x="3796" y="16874"/>
                  </a:cubicBezTo>
                  <a:cubicBezTo>
                    <a:pt x="3144" y="16844"/>
                    <a:pt x="2521" y="16607"/>
                    <a:pt x="2017" y="16192"/>
                  </a:cubicBezTo>
                  <a:cubicBezTo>
                    <a:pt x="1098" y="15302"/>
                    <a:pt x="3203" y="14205"/>
                    <a:pt x="3766" y="13938"/>
                  </a:cubicBezTo>
                  <a:cubicBezTo>
                    <a:pt x="6287" y="12723"/>
                    <a:pt x="9133" y="12308"/>
                    <a:pt x="11980" y="11804"/>
                  </a:cubicBezTo>
                  <a:cubicBezTo>
                    <a:pt x="11920" y="11418"/>
                    <a:pt x="11891" y="11003"/>
                    <a:pt x="11861" y="10618"/>
                  </a:cubicBezTo>
                  <a:cubicBezTo>
                    <a:pt x="8540" y="11211"/>
                    <a:pt x="5012" y="11655"/>
                    <a:pt x="2165" y="13434"/>
                  </a:cubicBezTo>
                  <a:cubicBezTo>
                    <a:pt x="683" y="14354"/>
                    <a:pt x="1" y="16311"/>
                    <a:pt x="1631" y="17408"/>
                  </a:cubicBezTo>
                  <a:cubicBezTo>
                    <a:pt x="2676" y="18129"/>
                    <a:pt x="4170" y="18291"/>
                    <a:pt x="5600" y="18291"/>
                  </a:cubicBezTo>
                  <a:cubicBezTo>
                    <a:pt x="6403" y="18291"/>
                    <a:pt x="7186" y="18240"/>
                    <a:pt x="7858" y="18208"/>
                  </a:cubicBezTo>
                  <a:cubicBezTo>
                    <a:pt x="11238" y="18001"/>
                    <a:pt x="14648" y="17586"/>
                    <a:pt x="17999" y="16963"/>
                  </a:cubicBezTo>
                  <a:cubicBezTo>
                    <a:pt x="24404" y="15895"/>
                    <a:pt x="30749" y="14324"/>
                    <a:pt x="37124" y="13079"/>
                  </a:cubicBezTo>
                  <a:cubicBezTo>
                    <a:pt x="43914" y="11774"/>
                    <a:pt x="50793" y="10707"/>
                    <a:pt x="57376" y="8631"/>
                  </a:cubicBezTo>
                  <a:cubicBezTo>
                    <a:pt x="59748" y="7890"/>
                    <a:pt x="65827" y="6140"/>
                    <a:pt x="64848" y="2552"/>
                  </a:cubicBezTo>
                  <a:cubicBezTo>
                    <a:pt x="64225" y="342"/>
                    <a:pt x="61813" y="0"/>
                    <a:pt x="59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0" name="Google Shape;27440;p90"/>
            <p:cNvSpPr/>
            <p:nvPr/>
          </p:nvSpPr>
          <p:spPr>
            <a:xfrm>
              <a:off x="-2885175" y="877275"/>
              <a:ext cx="2343950" cy="792375"/>
            </a:xfrm>
            <a:custGeom>
              <a:avLst/>
              <a:gdLst/>
              <a:ahLst/>
              <a:cxnLst/>
              <a:rect l="l" t="t" r="r" b="b"/>
              <a:pathLst>
                <a:path w="93758" h="31695" extrusionOk="0">
                  <a:moveTo>
                    <a:pt x="80275" y="1"/>
                  </a:moveTo>
                  <a:cubicBezTo>
                    <a:pt x="79602" y="1"/>
                    <a:pt x="78951" y="21"/>
                    <a:pt x="78339" y="51"/>
                  </a:cubicBezTo>
                  <a:cubicBezTo>
                    <a:pt x="73684" y="258"/>
                    <a:pt x="69207" y="1178"/>
                    <a:pt x="64729" y="2364"/>
                  </a:cubicBezTo>
                  <a:cubicBezTo>
                    <a:pt x="65115" y="2897"/>
                    <a:pt x="65382" y="3461"/>
                    <a:pt x="65797" y="3994"/>
                  </a:cubicBezTo>
                  <a:cubicBezTo>
                    <a:pt x="69602" y="3005"/>
                    <a:pt x="75337" y="1742"/>
                    <a:pt x="80221" y="1742"/>
                  </a:cubicBezTo>
                  <a:cubicBezTo>
                    <a:pt x="85879" y="1742"/>
                    <a:pt x="90397" y="3437"/>
                    <a:pt x="89459" y="9213"/>
                  </a:cubicBezTo>
                  <a:cubicBezTo>
                    <a:pt x="88806" y="13186"/>
                    <a:pt x="84447" y="15203"/>
                    <a:pt x="81097" y="16537"/>
                  </a:cubicBezTo>
                  <a:cubicBezTo>
                    <a:pt x="76916" y="18197"/>
                    <a:pt x="72468" y="19265"/>
                    <a:pt x="68139" y="20481"/>
                  </a:cubicBezTo>
                  <a:cubicBezTo>
                    <a:pt x="56931" y="23594"/>
                    <a:pt x="45486" y="25610"/>
                    <a:pt x="34040" y="27567"/>
                  </a:cubicBezTo>
                  <a:cubicBezTo>
                    <a:pt x="27784" y="28635"/>
                    <a:pt x="21438" y="29643"/>
                    <a:pt x="15063" y="29732"/>
                  </a:cubicBezTo>
                  <a:cubicBezTo>
                    <a:pt x="14726" y="29736"/>
                    <a:pt x="14380" y="29739"/>
                    <a:pt x="14029" y="29739"/>
                  </a:cubicBezTo>
                  <a:cubicBezTo>
                    <a:pt x="11726" y="29739"/>
                    <a:pt x="9187" y="29593"/>
                    <a:pt x="7206" y="28486"/>
                  </a:cubicBezTo>
                  <a:cubicBezTo>
                    <a:pt x="5486" y="27508"/>
                    <a:pt x="3825" y="25195"/>
                    <a:pt x="3974" y="23179"/>
                  </a:cubicBezTo>
                  <a:cubicBezTo>
                    <a:pt x="4063" y="21429"/>
                    <a:pt x="5753" y="20006"/>
                    <a:pt x="7057" y="19087"/>
                  </a:cubicBezTo>
                  <a:cubicBezTo>
                    <a:pt x="9074" y="17634"/>
                    <a:pt x="11416" y="16626"/>
                    <a:pt x="13729" y="15736"/>
                  </a:cubicBezTo>
                  <a:cubicBezTo>
                    <a:pt x="17851" y="14165"/>
                    <a:pt x="22150" y="13008"/>
                    <a:pt x="26509" y="12208"/>
                  </a:cubicBezTo>
                  <a:cubicBezTo>
                    <a:pt x="26598" y="11556"/>
                    <a:pt x="26746" y="10903"/>
                    <a:pt x="26865" y="10281"/>
                  </a:cubicBezTo>
                  <a:lnTo>
                    <a:pt x="26865" y="10281"/>
                  </a:lnTo>
                  <a:cubicBezTo>
                    <a:pt x="20667" y="11378"/>
                    <a:pt x="14530" y="12979"/>
                    <a:pt x="8896" y="15825"/>
                  </a:cubicBezTo>
                  <a:cubicBezTo>
                    <a:pt x="4656" y="17960"/>
                    <a:pt x="0" y="22022"/>
                    <a:pt x="3232" y="27004"/>
                  </a:cubicBezTo>
                  <a:cubicBezTo>
                    <a:pt x="5703" y="30785"/>
                    <a:pt x="10018" y="31695"/>
                    <a:pt x="14401" y="31695"/>
                  </a:cubicBezTo>
                  <a:cubicBezTo>
                    <a:pt x="16960" y="31695"/>
                    <a:pt x="19542" y="31385"/>
                    <a:pt x="21794" y="31155"/>
                  </a:cubicBezTo>
                  <a:cubicBezTo>
                    <a:pt x="32024" y="30117"/>
                    <a:pt x="42194" y="28042"/>
                    <a:pt x="52276" y="26174"/>
                  </a:cubicBezTo>
                  <a:cubicBezTo>
                    <a:pt x="57791" y="25165"/>
                    <a:pt x="63217" y="23742"/>
                    <a:pt x="68614" y="22260"/>
                  </a:cubicBezTo>
                  <a:cubicBezTo>
                    <a:pt x="72972" y="21074"/>
                    <a:pt x="77390" y="19947"/>
                    <a:pt x="81601" y="18316"/>
                  </a:cubicBezTo>
                  <a:cubicBezTo>
                    <a:pt x="87027" y="16240"/>
                    <a:pt x="93758" y="11526"/>
                    <a:pt x="90882" y="4765"/>
                  </a:cubicBezTo>
                  <a:cubicBezTo>
                    <a:pt x="89178" y="747"/>
                    <a:pt x="84332" y="1"/>
                    <a:pt x="80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53" name="Google Shape;27453;p90"/>
          <p:cNvGrpSpPr/>
          <p:nvPr/>
        </p:nvGrpSpPr>
        <p:grpSpPr>
          <a:xfrm rot="2700000">
            <a:off x="7834414" y="1899485"/>
            <a:ext cx="861482" cy="849691"/>
            <a:chOff x="3196437" y="1247136"/>
            <a:chExt cx="3517087" cy="3468949"/>
          </a:xfrm>
        </p:grpSpPr>
        <p:sp>
          <p:nvSpPr>
            <p:cNvPr id="27454" name="Google Shape;27454;p90"/>
            <p:cNvSpPr/>
            <p:nvPr/>
          </p:nvSpPr>
          <p:spPr>
            <a:xfrm>
              <a:off x="3196437" y="3501619"/>
              <a:ext cx="1296691" cy="1214466"/>
            </a:xfrm>
            <a:custGeom>
              <a:avLst/>
              <a:gdLst/>
              <a:ahLst/>
              <a:cxnLst/>
              <a:rect l="l" t="t" r="r" b="b"/>
              <a:pathLst>
                <a:path w="69120" h="64737" extrusionOk="0">
                  <a:moveTo>
                    <a:pt x="44297" y="1"/>
                  </a:moveTo>
                  <a:cubicBezTo>
                    <a:pt x="35207" y="1"/>
                    <a:pt x="25238" y="4029"/>
                    <a:pt x="19279" y="10021"/>
                  </a:cubicBezTo>
                  <a:cubicBezTo>
                    <a:pt x="9475" y="19825"/>
                    <a:pt x="0" y="64736"/>
                    <a:pt x="0" y="64736"/>
                  </a:cubicBezTo>
                  <a:cubicBezTo>
                    <a:pt x="0" y="64736"/>
                    <a:pt x="44911" y="55261"/>
                    <a:pt x="54715" y="45457"/>
                  </a:cubicBezTo>
                  <a:cubicBezTo>
                    <a:pt x="64519" y="35708"/>
                    <a:pt x="69120" y="15169"/>
                    <a:pt x="59316" y="5420"/>
                  </a:cubicBezTo>
                  <a:cubicBezTo>
                    <a:pt x="55504" y="1630"/>
                    <a:pt x="50079" y="1"/>
                    <a:pt x="44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5" name="Google Shape;27455;p90"/>
            <p:cNvSpPr/>
            <p:nvPr/>
          </p:nvSpPr>
          <p:spPr>
            <a:xfrm>
              <a:off x="3412195" y="3564146"/>
              <a:ext cx="999758" cy="936162"/>
            </a:xfrm>
            <a:custGeom>
              <a:avLst/>
              <a:gdLst/>
              <a:ahLst/>
              <a:cxnLst/>
              <a:rect l="l" t="t" r="r" b="b"/>
              <a:pathLst>
                <a:path w="53292" h="49902" extrusionOk="0">
                  <a:moveTo>
                    <a:pt x="34193" y="0"/>
                  </a:moveTo>
                  <a:cubicBezTo>
                    <a:pt x="27180" y="0"/>
                    <a:pt x="19465" y="3107"/>
                    <a:pt x="14843" y="7729"/>
                  </a:cubicBezTo>
                  <a:cubicBezTo>
                    <a:pt x="7285" y="15287"/>
                    <a:pt x="1" y="49901"/>
                    <a:pt x="1" y="49901"/>
                  </a:cubicBezTo>
                  <a:cubicBezTo>
                    <a:pt x="1" y="49901"/>
                    <a:pt x="34615" y="42617"/>
                    <a:pt x="42174" y="35059"/>
                  </a:cubicBezTo>
                  <a:cubicBezTo>
                    <a:pt x="49732" y="27501"/>
                    <a:pt x="53292" y="11727"/>
                    <a:pt x="45734" y="4169"/>
                  </a:cubicBezTo>
                  <a:cubicBezTo>
                    <a:pt x="42819" y="1254"/>
                    <a:pt x="38647" y="0"/>
                    <a:pt x="341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6" name="Google Shape;27456;p90"/>
            <p:cNvSpPr/>
            <p:nvPr/>
          </p:nvSpPr>
          <p:spPr>
            <a:xfrm>
              <a:off x="3597150" y="3585382"/>
              <a:ext cx="778840" cy="729970"/>
            </a:xfrm>
            <a:custGeom>
              <a:avLst/>
              <a:gdLst/>
              <a:ahLst/>
              <a:cxnLst/>
              <a:rect l="l" t="t" r="r" b="b"/>
              <a:pathLst>
                <a:path w="41516" h="38911" extrusionOk="0">
                  <a:moveTo>
                    <a:pt x="26635" y="1"/>
                  </a:moveTo>
                  <a:cubicBezTo>
                    <a:pt x="21171" y="1"/>
                    <a:pt x="15175" y="2431"/>
                    <a:pt x="11557" y="6049"/>
                  </a:cubicBezTo>
                  <a:cubicBezTo>
                    <a:pt x="5696" y="11909"/>
                    <a:pt x="0" y="38911"/>
                    <a:pt x="0" y="38911"/>
                  </a:cubicBezTo>
                  <a:cubicBezTo>
                    <a:pt x="0" y="38911"/>
                    <a:pt x="27002" y="33215"/>
                    <a:pt x="32862" y="27300"/>
                  </a:cubicBezTo>
                  <a:cubicBezTo>
                    <a:pt x="38723" y="21439"/>
                    <a:pt x="41516" y="9116"/>
                    <a:pt x="35656" y="3256"/>
                  </a:cubicBezTo>
                  <a:cubicBezTo>
                    <a:pt x="33359" y="980"/>
                    <a:pt x="30104" y="1"/>
                    <a:pt x="266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7" name="Google Shape;27457;p90"/>
            <p:cNvSpPr/>
            <p:nvPr/>
          </p:nvSpPr>
          <p:spPr>
            <a:xfrm>
              <a:off x="3295058" y="2405247"/>
              <a:ext cx="1266919" cy="1265887"/>
            </a:xfrm>
            <a:custGeom>
              <a:avLst/>
              <a:gdLst/>
              <a:ahLst/>
              <a:cxnLst/>
              <a:rect l="l" t="t" r="r" b="b"/>
              <a:pathLst>
                <a:path w="67533" h="67478" extrusionOk="0">
                  <a:moveTo>
                    <a:pt x="67532" y="0"/>
                  </a:moveTo>
                  <a:cubicBezTo>
                    <a:pt x="10024" y="0"/>
                    <a:pt x="14734" y="18513"/>
                    <a:pt x="1" y="67477"/>
                  </a:cubicBezTo>
                  <a:lnTo>
                    <a:pt x="31713" y="55373"/>
                  </a:lnTo>
                  <a:lnTo>
                    <a:pt x="675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8" name="Google Shape;27458;p90"/>
            <p:cNvSpPr/>
            <p:nvPr/>
          </p:nvSpPr>
          <p:spPr>
            <a:xfrm>
              <a:off x="4241387" y="3350526"/>
              <a:ext cx="1265869" cy="1266919"/>
            </a:xfrm>
            <a:custGeom>
              <a:avLst/>
              <a:gdLst/>
              <a:ahLst/>
              <a:cxnLst/>
              <a:rect l="l" t="t" r="r" b="b"/>
              <a:pathLst>
                <a:path w="67477" h="67533" extrusionOk="0">
                  <a:moveTo>
                    <a:pt x="67477" y="1"/>
                  </a:moveTo>
                  <a:lnTo>
                    <a:pt x="12104" y="35820"/>
                  </a:lnTo>
                  <a:lnTo>
                    <a:pt x="0" y="67532"/>
                  </a:lnTo>
                  <a:cubicBezTo>
                    <a:pt x="48964" y="52799"/>
                    <a:pt x="67477" y="57509"/>
                    <a:pt x="67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9" name="Google Shape;27459;p90"/>
            <p:cNvSpPr/>
            <p:nvPr/>
          </p:nvSpPr>
          <p:spPr>
            <a:xfrm>
              <a:off x="3889975" y="1247136"/>
              <a:ext cx="2823549" cy="2776424"/>
            </a:xfrm>
            <a:custGeom>
              <a:avLst/>
              <a:gdLst/>
              <a:ahLst/>
              <a:cxnLst/>
              <a:rect l="l" t="t" r="r" b="b"/>
              <a:pathLst>
                <a:path w="150509" h="147997" extrusionOk="0">
                  <a:moveTo>
                    <a:pt x="144589" y="1"/>
                  </a:moveTo>
                  <a:cubicBezTo>
                    <a:pt x="132749" y="1"/>
                    <a:pt x="92135" y="1885"/>
                    <a:pt x="65889" y="26462"/>
                  </a:cubicBezTo>
                  <a:cubicBezTo>
                    <a:pt x="34834" y="55435"/>
                    <a:pt x="1" y="117106"/>
                    <a:pt x="1" y="117106"/>
                  </a:cubicBezTo>
                  <a:lnTo>
                    <a:pt x="30836" y="147996"/>
                  </a:lnTo>
                  <a:cubicBezTo>
                    <a:pt x="30836" y="147996"/>
                    <a:pt x="92562" y="113163"/>
                    <a:pt x="121535" y="82053"/>
                  </a:cubicBezTo>
                  <a:cubicBezTo>
                    <a:pt x="150508" y="51053"/>
                    <a:pt x="147934" y="62"/>
                    <a:pt x="147934" y="62"/>
                  </a:cubicBezTo>
                  <a:cubicBezTo>
                    <a:pt x="147934" y="62"/>
                    <a:pt x="146734" y="1"/>
                    <a:pt x="1445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0" name="Google Shape;27460;p90"/>
            <p:cNvSpPr/>
            <p:nvPr/>
          </p:nvSpPr>
          <p:spPr>
            <a:xfrm>
              <a:off x="5836025" y="1247642"/>
              <a:ext cx="835364" cy="828836"/>
            </a:xfrm>
            <a:custGeom>
              <a:avLst/>
              <a:gdLst/>
              <a:ahLst/>
              <a:cxnLst/>
              <a:rect l="l" t="t" r="r" b="b"/>
              <a:pathLst>
                <a:path w="44529" h="44181" extrusionOk="0">
                  <a:moveTo>
                    <a:pt x="40992" y="0"/>
                  </a:moveTo>
                  <a:cubicBezTo>
                    <a:pt x="27119" y="0"/>
                    <a:pt x="13324" y="1976"/>
                    <a:pt x="1" y="5841"/>
                  </a:cubicBezTo>
                  <a:lnTo>
                    <a:pt x="38395" y="44180"/>
                  </a:lnTo>
                  <a:cubicBezTo>
                    <a:pt x="42557" y="29830"/>
                    <a:pt x="44529" y="14933"/>
                    <a:pt x="44200" y="35"/>
                  </a:cubicBezTo>
                  <a:cubicBezTo>
                    <a:pt x="43130" y="12"/>
                    <a:pt x="42061" y="0"/>
                    <a:pt x="40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1" name="Google Shape;27461;p90"/>
            <p:cNvSpPr/>
            <p:nvPr/>
          </p:nvSpPr>
          <p:spPr>
            <a:xfrm>
              <a:off x="5133238" y="1839108"/>
              <a:ext cx="950438" cy="865155"/>
            </a:xfrm>
            <a:custGeom>
              <a:avLst/>
              <a:gdLst/>
              <a:ahLst/>
              <a:cxnLst/>
              <a:rect l="l" t="t" r="r" b="b"/>
              <a:pathLst>
                <a:path w="50663" h="46117" extrusionOk="0">
                  <a:moveTo>
                    <a:pt x="25331" y="0"/>
                  </a:moveTo>
                  <a:cubicBezTo>
                    <a:pt x="19430" y="0"/>
                    <a:pt x="13528" y="2246"/>
                    <a:pt x="9037" y="6737"/>
                  </a:cubicBezTo>
                  <a:cubicBezTo>
                    <a:pt x="0" y="15774"/>
                    <a:pt x="0" y="30343"/>
                    <a:pt x="9037" y="39380"/>
                  </a:cubicBezTo>
                  <a:cubicBezTo>
                    <a:pt x="13528" y="43871"/>
                    <a:pt x="19430" y="46117"/>
                    <a:pt x="25331" y="46117"/>
                  </a:cubicBezTo>
                  <a:cubicBezTo>
                    <a:pt x="31233" y="46117"/>
                    <a:pt x="37134" y="43871"/>
                    <a:pt x="41625" y="39380"/>
                  </a:cubicBezTo>
                  <a:cubicBezTo>
                    <a:pt x="50662" y="30343"/>
                    <a:pt x="50662" y="15774"/>
                    <a:pt x="41625" y="6737"/>
                  </a:cubicBezTo>
                  <a:cubicBezTo>
                    <a:pt x="37134" y="2246"/>
                    <a:pt x="31233" y="0"/>
                    <a:pt x="25331" y="0"/>
                  </a:cubicBezTo>
                  <a:close/>
                </a:path>
              </a:pathLst>
            </a:custGeom>
            <a:solidFill>
              <a:schemeClr val="dk2">
                <a:alpha val="3127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2" name="Google Shape;27462;p90"/>
            <p:cNvSpPr/>
            <p:nvPr/>
          </p:nvSpPr>
          <p:spPr>
            <a:xfrm>
              <a:off x="5205164" y="1868899"/>
              <a:ext cx="806586" cy="805573"/>
            </a:xfrm>
            <a:custGeom>
              <a:avLst/>
              <a:gdLst/>
              <a:ahLst/>
              <a:cxnLst/>
              <a:rect l="l" t="t" r="r" b="b"/>
              <a:pathLst>
                <a:path w="42995" h="42941" extrusionOk="0">
                  <a:moveTo>
                    <a:pt x="21470" y="1"/>
                  </a:moveTo>
                  <a:cubicBezTo>
                    <a:pt x="9640" y="1"/>
                    <a:pt x="0" y="9585"/>
                    <a:pt x="0" y="21470"/>
                  </a:cubicBezTo>
                  <a:cubicBezTo>
                    <a:pt x="0" y="33355"/>
                    <a:pt x="9640" y="42940"/>
                    <a:pt x="21470" y="42940"/>
                  </a:cubicBezTo>
                  <a:cubicBezTo>
                    <a:pt x="33355" y="42940"/>
                    <a:pt x="42995" y="33355"/>
                    <a:pt x="42995" y="21470"/>
                  </a:cubicBezTo>
                  <a:cubicBezTo>
                    <a:pt x="42995" y="9585"/>
                    <a:pt x="33355" y="1"/>
                    <a:pt x="21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3" name="Google Shape;27463;p90"/>
            <p:cNvSpPr/>
            <p:nvPr/>
          </p:nvSpPr>
          <p:spPr>
            <a:xfrm>
              <a:off x="5280166" y="1972154"/>
              <a:ext cx="656581" cy="599044"/>
            </a:xfrm>
            <a:custGeom>
              <a:avLst/>
              <a:gdLst/>
              <a:ahLst/>
              <a:cxnLst/>
              <a:rect l="l" t="t" r="r" b="b"/>
              <a:pathLst>
                <a:path w="34999" h="31932" extrusionOk="0">
                  <a:moveTo>
                    <a:pt x="17493" y="1"/>
                  </a:moveTo>
                  <a:cubicBezTo>
                    <a:pt x="13405" y="1"/>
                    <a:pt x="9311" y="1562"/>
                    <a:pt x="6189" y="4684"/>
                  </a:cubicBezTo>
                  <a:cubicBezTo>
                    <a:pt x="0" y="10928"/>
                    <a:pt x="0" y="21005"/>
                    <a:pt x="6189" y="27249"/>
                  </a:cubicBezTo>
                  <a:cubicBezTo>
                    <a:pt x="9311" y="30371"/>
                    <a:pt x="13405" y="31932"/>
                    <a:pt x="17493" y="31932"/>
                  </a:cubicBezTo>
                  <a:cubicBezTo>
                    <a:pt x="21580" y="31932"/>
                    <a:pt x="25660" y="30371"/>
                    <a:pt x="28755" y="27249"/>
                  </a:cubicBezTo>
                  <a:cubicBezTo>
                    <a:pt x="34998" y="21005"/>
                    <a:pt x="34998" y="10928"/>
                    <a:pt x="28755" y="4684"/>
                  </a:cubicBezTo>
                  <a:cubicBezTo>
                    <a:pt x="25660" y="1562"/>
                    <a:pt x="21580" y="1"/>
                    <a:pt x="17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4" name="Google Shape;27464;p90"/>
            <p:cNvSpPr/>
            <p:nvPr/>
          </p:nvSpPr>
          <p:spPr>
            <a:xfrm>
              <a:off x="5308925" y="1972679"/>
              <a:ext cx="538431" cy="538412"/>
            </a:xfrm>
            <a:custGeom>
              <a:avLst/>
              <a:gdLst/>
              <a:ahLst/>
              <a:cxnLst/>
              <a:rect l="l" t="t" r="r" b="b"/>
              <a:pathLst>
                <a:path w="28701" h="28700" extrusionOk="0">
                  <a:moveTo>
                    <a:pt x="15391" y="0"/>
                  </a:moveTo>
                  <a:lnTo>
                    <a:pt x="56" y="15336"/>
                  </a:lnTo>
                  <a:cubicBezTo>
                    <a:pt x="1" y="15610"/>
                    <a:pt x="1" y="15774"/>
                    <a:pt x="1" y="15938"/>
                  </a:cubicBezTo>
                  <a:cubicBezTo>
                    <a:pt x="1" y="20977"/>
                    <a:pt x="2356" y="25687"/>
                    <a:pt x="6409" y="28700"/>
                  </a:cubicBezTo>
                  <a:lnTo>
                    <a:pt x="28700" y="6354"/>
                  </a:lnTo>
                  <a:cubicBezTo>
                    <a:pt x="25688" y="2355"/>
                    <a:pt x="20978" y="0"/>
                    <a:pt x="159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5" name="Google Shape;27465;p90"/>
            <p:cNvSpPr/>
            <p:nvPr/>
          </p:nvSpPr>
          <p:spPr>
            <a:xfrm>
              <a:off x="3767716" y="2842430"/>
              <a:ext cx="1300800" cy="1302375"/>
            </a:xfrm>
            <a:custGeom>
              <a:avLst/>
              <a:gdLst/>
              <a:ahLst/>
              <a:cxnLst/>
              <a:rect l="l" t="t" r="r" b="b"/>
              <a:pathLst>
                <a:path w="69339" h="69423" extrusionOk="0">
                  <a:moveTo>
                    <a:pt x="68838" y="0"/>
                  </a:moveTo>
                  <a:cubicBezTo>
                    <a:pt x="67154" y="0"/>
                    <a:pt x="60632" y="1779"/>
                    <a:pt x="40585" y="21827"/>
                  </a:cubicBezTo>
                  <a:cubicBezTo>
                    <a:pt x="25797" y="36615"/>
                    <a:pt x="12269" y="52498"/>
                    <a:pt x="0" y="69422"/>
                  </a:cubicBezTo>
                  <a:lnTo>
                    <a:pt x="0" y="69422"/>
                  </a:lnTo>
                  <a:lnTo>
                    <a:pt x="69339" y="83"/>
                  </a:lnTo>
                  <a:cubicBezTo>
                    <a:pt x="69339" y="83"/>
                    <a:pt x="69201" y="0"/>
                    <a:pt x="68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6" name="Google Shape;27466;p90"/>
            <p:cNvSpPr/>
            <p:nvPr/>
          </p:nvSpPr>
          <p:spPr>
            <a:xfrm>
              <a:off x="3768729" y="2843987"/>
              <a:ext cx="1349107" cy="1300818"/>
            </a:xfrm>
            <a:custGeom>
              <a:avLst/>
              <a:gdLst/>
              <a:ahLst/>
              <a:cxnLst/>
              <a:rect l="l" t="t" r="r" b="b"/>
              <a:pathLst>
                <a:path w="71914" h="69340" extrusionOk="0">
                  <a:moveTo>
                    <a:pt x="69285" y="0"/>
                  </a:moveTo>
                  <a:lnTo>
                    <a:pt x="1" y="69339"/>
                  </a:lnTo>
                  <a:lnTo>
                    <a:pt x="1" y="69339"/>
                  </a:lnTo>
                  <a:cubicBezTo>
                    <a:pt x="16870" y="57071"/>
                    <a:pt x="32753" y="43542"/>
                    <a:pt x="47541" y="28809"/>
                  </a:cubicBezTo>
                  <a:cubicBezTo>
                    <a:pt x="71913" y="4383"/>
                    <a:pt x="69285" y="1"/>
                    <a:pt x="692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7" name="Google Shape;27467;p90"/>
            <p:cNvSpPr/>
            <p:nvPr/>
          </p:nvSpPr>
          <p:spPr>
            <a:xfrm>
              <a:off x="6549111" y="1302759"/>
              <a:ext cx="97627" cy="685340"/>
            </a:xfrm>
            <a:custGeom>
              <a:avLst/>
              <a:gdLst/>
              <a:ahLst/>
              <a:cxnLst/>
              <a:rect l="l" t="t" r="r" b="b"/>
              <a:pathLst>
                <a:path w="5204" h="36532" extrusionOk="0">
                  <a:moveTo>
                    <a:pt x="4272" y="0"/>
                  </a:moveTo>
                  <a:lnTo>
                    <a:pt x="4272" y="0"/>
                  </a:lnTo>
                  <a:cubicBezTo>
                    <a:pt x="1205" y="21032"/>
                    <a:pt x="0" y="36532"/>
                    <a:pt x="0" y="36532"/>
                  </a:cubicBezTo>
                  <a:cubicBezTo>
                    <a:pt x="5203" y="13201"/>
                    <a:pt x="4272" y="2"/>
                    <a:pt x="4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68" name="Google Shape;27468;p90"/>
          <p:cNvGrpSpPr/>
          <p:nvPr/>
        </p:nvGrpSpPr>
        <p:grpSpPr>
          <a:xfrm>
            <a:off x="5225175" y="2104363"/>
            <a:ext cx="440007" cy="439972"/>
            <a:chOff x="5225175" y="2104363"/>
            <a:chExt cx="440007" cy="439972"/>
          </a:xfrm>
        </p:grpSpPr>
        <p:sp>
          <p:nvSpPr>
            <p:cNvPr id="27469" name="Google Shape;27469;p90"/>
            <p:cNvSpPr/>
            <p:nvPr/>
          </p:nvSpPr>
          <p:spPr>
            <a:xfrm>
              <a:off x="5225175" y="2104363"/>
              <a:ext cx="439972" cy="439972"/>
            </a:xfrm>
            <a:custGeom>
              <a:avLst/>
              <a:gdLst/>
              <a:ahLst/>
              <a:cxnLst/>
              <a:rect l="l" t="t" r="r" b="b"/>
              <a:pathLst>
                <a:path w="28794" h="28794" extrusionOk="0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0" name="Google Shape;27470;p90"/>
            <p:cNvSpPr/>
            <p:nvPr/>
          </p:nvSpPr>
          <p:spPr>
            <a:xfrm>
              <a:off x="5258179" y="2205861"/>
              <a:ext cx="3621" cy="856"/>
            </a:xfrm>
            <a:custGeom>
              <a:avLst/>
              <a:gdLst/>
              <a:ahLst/>
              <a:cxnLst/>
              <a:rect l="l" t="t" r="r" b="b"/>
              <a:pathLst>
                <a:path w="237" h="56" extrusionOk="0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1" name="Google Shape;27471;p90"/>
            <p:cNvSpPr/>
            <p:nvPr/>
          </p:nvSpPr>
          <p:spPr>
            <a:xfrm>
              <a:off x="5225175" y="2295717"/>
              <a:ext cx="230270" cy="175705"/>
            </a:xfrm>
            <a:custGeom>
              <a:avLst/>
              <a:gdLst/>
              <a:ahLst/>
              <a:cxnLst/>
              <a:rect l="l" t="t" r="r" b="b"/>
              <a:pathLst>
                <a:path w="15070" h="11499" extrusionOk="0">
                  <a:moveTo>
                    <a:pt x="11710" y="1"/>
                  </a:moveTo>
                  <a:cubicBezTo>
                    <a:pt x="11235" y="1"/>
                    <a:pt x="10760" y="65"/>
                    <a:pt x="10316" y="174"/>
                  </a:cubicBezTo>
                  <a:cubicBezTo>
                    <a:pt x="8805" y="544"/>
                    <a:pt x="7423" y="1301"/>
                    <a:pt x="5902" y="1659"/>
                  </a:cubicBezTo>
                  <a:cubicBezTo>
                    <a:pt x="5073" y="1855"/>
                    <a:pt x="4207" y="1982"/>
                    <a:pt x="3346" y="1982"/>
                  </a:cubicBezTo>
                  <a:cubicBezTo>
                    <a:pt x="2831" y="1982"/>
                    <a:pt x="2319" y="1937"/>
                    <a:pt x="1817" y="1834"/>
                  </a:cubicBezTo>
                  <a:cubicBezTo>
                    <a:pt x="1183" y="1704"/>
                    <a:pt x="576" y="1487"/>
                    <a:pt x="19" y="1159"/>
                  </a:cubicBezTo>
                  <a:cubicBezTo>
                    <a:pt x="7" y="1396"/>
                    <a:pt x="1" y="1633"/>
                    <a:pt x="1" y="1874"/>
                  </a:cubicBezTo>
                  <a:cubicBezTo>
                    <a:pt x="1" y="5574"/>
                    <a:pt x="1399" y="8948"/>
                    <a:pt x="3693" y="11499"/>
                  </a:cubicBezTo>
                  <a:cubicBezTo>
                    <a:pt x="5788" y="10498"/>
                    <a:pt x="7770" y="9278"/>
                    <a:pt x="9606" y="7842"/>
                  </a:cubicBezTo>
                  <a:cubicBezTo>
                    <a:pt x="10817" y="6894"/>
                    <a:pt x="11938" y="5849"/>
                    <a:pt x="13014" y="4750"/>
                  </a:cubicBezTo>
                  <a:cubicBezTo>
                    <a:pt x="13553" y="4197"/>
                    <a:pt x="14094" y="3622"/>
                    <a:pt x="14566" y="3010"/>
                  </a:cubicBezTo>
                  <a:cubicBezTo>
                    <a:pt x="15070" y="2356"/>
                    <a:pt x="14936" y="1610"/>
                    <a:pt x="14389" y="1025"/>
                  </a:cubicBezTo>
                  <a:cubicBezTo>
                    <a:pt x="13694" y="282"/>
                    <a:pt x="12704" y="1"/>
                    <a:pt x="11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2" name="Google Shape;27472;p90"/>
            <p:cNvSpPr/>
            <p:nvPr/>
          </p:nvSpPr>
          <p:spPr>
            <a:xfrm>
              <a:off x="5332115" y="2116127"/>
              <a:ext cx="272717" cy="130140"/>
            </a:xfrm>
            <a:custGeom>
              <a:avLst/>
              <a:gdLst/>
              <a:ahLst/>
              <a:cxnLst/>
              <a:rect l="l" t="t" r="r" b="b"/>
              <a:pathLst>
                <a:path w="17848" h="8517" extrusionOk="0">
                  <a:moveTo>
                    <a:pt x="12038" y="0"/>
                  </a:moveTo>
                  <a:cubicBezTo>
                    <a:pt x="11553" y="478"/>
                    <a:pt x="11064" y="952"/>
                    <a:pt x="10550" y="1399"/>
                  </a:cubicBezTo>
                  <a:cubicBezTo>
                    <a:pt x="9183" y="2588"/>
                    <a:pt x="7688" y="3480"/>
                    <a:pt x="5909" y="3875"/>
                  </a:cubicBezTo>
                  <a:cubicBezTo>
                    <a:pt x="4389" y="4212"/>
                    <a:pt x="2720" y="4361"/>
                    <a:pt x="1433" y="5322"/>
                  </a:cubicBezTo>
                  <a:cubicBezTo>
                    <a:pt x="819" y="5781"/>
                    <a:pt x="1" y="6584"/>
                    <a:pt x="454" y="7415"/>
                  </a:cubicBezTo>
                  <a:cubicBezTo>
                    <a:pt x="883" y="8201"/>
                    <a:pt x="2076" y="8354"/>
                    <a:pt x="2866" y="8451"/>
                  </a:cubicBezTo>
                  <a:cubicBezTo>
                    <a:pt x="3231" y="8496"/>
                    <a:pt x="3596" y="8517"/>
                    <a:pt x="3962" y="8517"/>
                  </a:cubicBezTo>
                  <a:cubicBezTo>
                    <a:pt x="5629" y="8517"/>
                    <a:pt x="7297" y="8090"/>
                    <a:pt x="8883" y="7625"/>
                  </a:cubicBezTo>
                  <a:cubicBezTo>
                    <a:pt x="10801" y="7061"/>
                    <a:pt x="12674" y="6354"/>
                    <a:pt x="14485" y="5508"/>
                  </a:cubicBezTo>
                  <a:cubicBezTo>
                    <a:pt x="15635" y="4972"/>
                    <a:pt x="16755" y="4375"/>
                    <a:pt x="17847" y="3730"/>
                  </a:cubicBezTo>
                  <a:cubicBezTo>
                    <a:pt x="16242" y="2034"/>
                    <a:pt x="14248" y="754"/>
                    <a:pt x="12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3" name="Google Shape;27473;p90"/>
            <p:cNvSpPr/>
            <p:nvPr/>
          </p:nvSpPr>
          <p:spPr>
            <a:xfrm>
              <a:off x="5462402" y="2303601"/>
              <a:ext cx="202781" cy="170097"/>
            </a:xfrm>
            <a:custGeom>
              <a:avLst/>
              <a:gdLst/>
              <a:ahLst/>
              <a:cxnLst/>
              <a:rect l="l" t="t" r="r" b="b"/>
              <a:pathLst>
                <a:path w="13271" h="11132" extrusionOk="0">
                  <a:moveTo>
                    <a:pt x="13202" y="1"/>
                  </a:moveTo>
                  <a:cubicBezTo>
                    <a:pt x="12167" y="1493"/>
                    <a:pt x="10861" y="2693"/>
                    <a:pt x="9219" y="3501"/>
                  </a:cubicBezTo>
                  <a:cubicBezTo>
                    <a:pt x="7499" y="4345"/>
                    <a:pt x="5651" y="4895"/>
                    <a:pt x="4028" y="5934"/>
                  </a:cubicBezTo>
                  <a:cubicBezTo>
                    <a:pt x="2507" y="6907"/>
                    <a:pt x="1207" y="8160"/>
                    <a:pt x="149" y="9619"/>
                  </a:cubicBezTo>
                  <a:cubicBezTo>
                    <a:pt x="1" y="9824"/>
                    <a:pt x="56" y="10195"/>
                    <a:pt x="244" y="10361"/>
                  </a:cubicBezTo>
                  <a:cubicBezTo>
                    <a:pt x="939" y="10966"/>
                    <a:pt x="1802" y="11131"/>
                    <a:pt x="2700" y="11131"/>
                  </a:cubicBezTo>
                  <a:cubicBezTo>
                    <a:pt x="2720" y="11131"/>
                    <a:pt x="2740" y="11131"/>
                    <a:pt x="2760" y="11131"/>
                  </a:cubicBezTo>
                  <a:cubicBezTo>
                    <a:pt x="3823" y="11123"/>
                    <a:pt x="4890" y="11007"/>
                    <a:pt x="5940" y="10848"/>
                  </a:cubicBezTo>
                  <a:cubicBezTo>
                    <a:pt x="7547" y="10604"/>
                    <a:pt x="9122" y="10192"/>
                    <a:pt x="10646" y="9635"/>
                  </a:cubicBezTo>
                  <a:cubicBezTo>
                    <a:pt x="12355" y="7214"/>
                    <a:pt x="13271" y="4321"/>
                    <a:pt x="13268" y="1357"/>
                  </a:cubicBezTo>
                  <a:cubicBezTo>
                    <a:pt x="13268" y="900"/>
                    <a:pt x="13244" y="448"/>
                    <a:pt x="13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4" name="Google Shape;27474;p90"/>
            <p:cNvSpPr/>
            <p:nvPr/>
          </p:nvSpPr>
          <p:spPr>
            <a:xfrm>
              <a:off x="5233182" y="2196648"/>
              <a:ext cx="83505" cy="68943"/>
            </a:xfrm>
            <a:custGeom>
              <a:avLst/>
              <a:gdLst/>
              <a:ahLst/>
              <a:cxnLst/>
              <a:rect l="l" t="t" r="r" b="b"/>
              <a:pathLst>
                <a:path w="5465" h="4512" extrusionOk="0">
                  <a:moveTo>
                    <a:pt x="4624" y="1"/>
                  </a:moveTo>
                  <a:cubicBezTo>
                    <a:pt x="4579" y="1"/>
                    <a:pt x="4534" y="8"/>
                    <a:pt x="4492" y="23"/>
                  </a:cubicBezTo>
                  <a:cubicBezTo>
                    <a:pt x="3574" y="347"/>
                    <a:pt x="2627" y="583"/>
                    <a:pt x="1665" y="730"/>
                  </a:cubicBezTo>
                  <a:cubicBezTo>
                    <a:pt x="930" y="1904"/>
                    <a:pt x="370" y="3177"/>
                    <a:pt x="1" y="4512"/>
                  </a:cubicBezTo>
                  <a:cubicBezTo>
                    <a:pt x="45" y="4487"/>
                    <a:pt x="87" y="4459"/>
                    <a:pt x="131" y="4433"/>
                  </a:cubicBezTo>
                  <a:cubicBezTo>
                    <a:pt x="925" y="3995"/>
                    <a:pt x="1761" y="3686"/>
                    <a:pt x="2637" y="3458"/>
                  </a:cubicBezTo>
                  <a:cubicBezTo>
                    <a:pt x="3440" y="3249"/>
                    <a:pt x="4300" y="3014"/>
                    <a:pt x="4838" y="2333"/>
                  </a:cubicBezTo>
                  <a:cubicBezTo>
                    <a:pt x="5310" y="1735"/>
                    <a:pt x="5465" y="939"/>
                    <a:pt x="5073" y="259"/>
                  </a:cubicBezTo>
                  <a:cubicBezTo>
                    <a:pt x="4988" y="111"/>
                    <a:pt x="4803" y="1"/>
                    <a:pt x="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5" name="Google Shape;27475;p90"/>
            <p:cNvSpPr/>
            <p:nvPr/>
          </p:nvSpPr>
          <p:spPr>
            <a:xfrm>
              <a:off x="5307195" y="2480899"/>
              <a:ext cx="98800" cy="59057"/>
            </a:xfrm>
            <a:custGeom>
              <a:avLst/>
              <a:gdLst/>
              <a:ahLst/>
              <a:cxnLst/>
              <a:rect l="l" t="t" r="r" b="b"/>
              <a:pathLst>
                <a:path w="6466" h="3865" extrusionOk="0">
                  <a:moveTo>
                    <a:pt x="3431" y="1"/>
                  </a:moveTo>
                  <a:cubicBezTo>
                    <a:pt x="2618" y="1"/>
                    <a:pt x="1833" y="263"/>
                    <a:pt x="1066" y="557"/>
                  </a:cubicBezTo>
                  <a:cubicBezTo>
                    <a:pt x="721" y="689"/>
                    <a:pt x="365" y="839"/>
                    <a:pt x="1" y="964"/>
                  </a:cubicBezTo>
                  <a:cubicBezTo>
                    <a:pt x="1762" y="2384"/>
                    <a:pt x="3863" y="3399"/>
                    <a:pt x="6163" y="3864"/>
                  </a:cubicBezTo>
                  <a:cubicBezTo>
                    <a:pt x="6164" y="3843"/>
                    <a:pt x="6163" y="3822"/>
                    <a:pt x="6167" y="3802"/>
                  </a:cubicBezTo>
                  <a:cubicBezTo>
                    <a:pt x="6225" y="3343"/>
                    <a:pt x="6447" y="2927"/>
                    <a:pt x="6457" y="2455"/>
                  </a:cubicBezTo>
                  <a:cubicBezTo>
                    <a:pt x="6465" y="2074"/>
                    <a:pt x="6351" y="1688"/>
                    <a:pt x="6151" y="1365"/>
                  </a:cubicBezTo>
                  <a:cubicBezTo>
                    <a:pt x="5707" y="642"/>
                    <a:pt x="4869" y="199"/>
                    <a:pt x="4054" y="55"/>
                  </a:cubicBezTo>
                  <a:cubicBezTo>
                    <a:pt x="3844" y="18"/>
                    <a:pt x="3637" y="1"/>
                    <a:pt x="34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76" name="Google Shape;27476;p9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77" name="Google Shape;27477;p90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478" name="Google Shape;27478;p90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7479" name="Google Shape;27479;p90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80" name="Google Shape;27480;p90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481" name="Google Shape;27481;p90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7482" name="Google Shape;27482;p90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83" name="Google Shape;27483;p90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84" name="Google Shape;27484;p90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85" name="Google Shape;27485;p90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486" name="Google Shape;27486;p90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487" name="Google Shape;27487;p90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8" name="Google Shape;27488;p90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9" name="Google Shape;27489;p90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0" name="Google Shape;27490;p90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1" name="Google Shape;27491;p90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7492" name="Google Shape;27492;p90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493" name="Google Shape;27493;p90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4915F8-DFC6-9FFF-A4AA-6DA76ACAE2FA}"/>
              </a:ext>
            </a:extLst>
          </p:cNvPr>
          <p:cNvSpPr txBox="1"/>
          <p:nvPr/>
        </p:nvSpPr>
        <p:spPr>
          <a:xfrm>
            <a:off x="2335084" y="3220160"/>
            <a:ext cx="5492298" cy="7284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921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000"/>
              <a:buFont typeface="Roboto"/>
              <a:buChar char="●"/>
              <a:tabLst/>
              <a:defRPr/>
            </a:pPr>
            <a:r>
              <a:rPr kumimoji="0" lang="en-AS" sz="1400" b="0" i="0" u="none" strike="noStrike" kern="0" cap="none" spc="0" normalizeH="0" baseline="0" noProof="0" dirty="0">
                <a:ln>
                  <a:noFill/>
                </a:ln>
                <a:solidFill>
                  <a:srgbClr val="D4DC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rgbClr val="D4DC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lanets that orbit stars other than our Sun.</a:t>
            </a:r>
            <a:endParaRPr kumimoji="0" lang="en-AS" sz="1400" b="0" i="0" u="none" strike="noStrike" kern="0" cap="none" spc="0" normalizeH="0" baseline="0" noProof="0" dirty="0">
              <a:ln>
                <a:noFill/>
              </a:ln>
              <a:solidFill>
                <a:srgbClr val="D4DC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2921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000"/>
              <a:buFont typeface="Roboto"/>
              <a:buChar char="●"/>
              <a:tabLst/>
              <a:defRPr/>
            </a:pPr>
            <a:r>
              <a:rPr kumimoji="0" lang="en-AS" sz="1400" b="0" i="0" u="none" strike="noStrike" kern="0" cap="none" spc="0" normalizeH="0" baseline="0" noProof="0" dirty="0">
                <a:ln>
                  <a:noFill/>
                </a:ln>
                <a:solidFill>
                  <a:srgbClr val="D4DC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F</a:t>
            </a: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rgbClr val="D4DC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ound outside our solar system</a:t>
            </a:r>
            <a:endParaRPr kumimoji="0" lang="en-AS" sz="1400" b="0" i="0" u="none" strike="noStrike" kern="0" cap="none" spc="0" normalizeH="0" baseline="0" noProof="0" dirty="0">
              <a:ln>
                <a:noFill/>
              </a:ln>
              <a:solidFill>
                <a:srgbClr val="D4DC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274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2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7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2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7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2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8" name="Google Shape;26218;p74"/>
          <p:cNvSpPr/>
          <p:nvPr/>
        </p:nvSpPr>
        <p:spPr>
          <a:xfrm>
            <a:off x="-3173051" y="328602"/>
            <a:ext cx="4279975" cy="4279975"/>
          </a:xfrm>
          <a:custGeom>
            <a:avLst/>
            <a:gdLst/>
            <a:ahLst/>
            <a:cxnLst/>
            <a:rect l="l" t="t" r="r" b="b"/>
            <a:pathLst>
              <a:path w="38002" h="38002" extrusionOk="0">
                <a:moveTo>
                  <a:pt x="19017" y="0"/>
                </a:moveTo>
                <a:cubicBezTo>
                  <a:pt x="8500" y="0"/>
                  <a:pt x="1" y="8531"/>
                  <a:pt x="1" y="19017"/>
                </a:cubicBezTo>
                <a:cubicBezTo>
                  <a:pt x="1" y="29502"/>
                  <a:pt x="8500" y="38002"/>
                  <a:pt x="19017" y="38002"/>
                </a:cubicBezTo>
                <a:cubicBezTo>
                  <a:pt x="29502" y="38002"/>
                  <a:pt x="38002" y="29502"/>
                  <a:pt x="38002" y="19017"/>
                </a:cubicBezTo>
                <a:cubicBezTo>
                  <a:pt x="38002" y="8531"/>
                  <a:pt x="29502" y="0"/>
                  <a:pt x="19017" y="0"/>
                </a:cubicBezTo>
                <a:close/>
              </a:path>
            </a:pathLst>
          </a:custGeom>
          <a:solidFill>
            <a:schemeClr val="accent5">
              <a:alpha val="401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19" name="Google Shape;26219;p74"/>
          <p:cNvSpPr/>
          <p:nvPr/>
        </p:nvSpPr>
        <p:spPr>
          <a:xfrm>
            <a:off x="-2957525" y="534451"/>
            <a:ext cx="3868319" cy="3868319"/>
          </a:xfrm>
          <a:custGeom>
            <a:avLst/>
            <a:gdLst/>
            <a:ahLst/>
            <a:cxnLst/>
            <a:rect l="l" t="t" r="r" b="b"/>
            <a:pathLst>
              <a:path w="38002" h="38002" extrusionOk="0">
                <a:moveTo>
                  <a:pt x="19017" y="0"/>
                </a:moveTo>
                <a:cubicBezTo>
                  <a:pt x="8500" y="0"/>
                  <a:pt x="1" y="8531"/>
                  <a:pt x="1" y="19017"/>
                </a:cubicBezTo>
                <a:cubicBezTo>
                  <a:pt x="1" y="29502"/>
                  <a:pt x="8500" y="38002"/>
                  <a:pt x="19017" y="38002"/>
                </a:cubicBezTo>
                <a:cubicBezTo>
                  <a:pt x="29502" y="38002"/>
                  <a:pt x="38002" y="29502"/>
                  <a:pt x="38002" y="19017"/>
                </a:cubicBezTo>
                <a:cubicBezTo>
                  <a:pt x="38002" y="8531"/>
                  <a:pt x="29502" y="0"/>
                  <a:pt x="1901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229" name="Google Shape;26229;p74"/>
          <p:cNvCxnSpPr>
            <a:stCxn id="26230" idx="0"/>
            <a:endCxn id="26231" idx="4"/>
          </p:cNvCxnSpPr>
          <p:nvPr/>
        </p:nvCxnSpPr>
        <p:spPr>
          <a:xfrm rot="10800000">
            <a:off x="3593286" y="2815272"/>
            <a:ext cx="0" cy="4746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6235" name="Google Shape;26235;p74"/>
          <p:cNvGrpSpPr/>
          <p:nvPr/>
        </p:nvGrpSpPr>
        <p:grpSpPr>
          <a:xfrm>
            <a:off x="3257084" y="2242655"/>
            <a:ext cx="619378" cy="572684"/>
            <a:chOff x="5611525" y="2329375"/>
            <a:chExt cx="524275" cy="484750"/>
          </a:xfrm>
        </p:grpSpPr>
        <p:sp>
          <p:nvSpPr>
            <p:cNvPr id="26236" name="Google Shape;26236;p74"/>
            <p:cNvSpPr/>
            <p:nvPr/>
          </p:nvSpPr>
          <p:spPr>
            <a:xfrm>
              <a:off x="5651075" y="2329375"/>
              <a:ext cx="484725" cy="484750"/>
            </a:xfrm>
            <a:custGeom>
              <a:avLst/>
              <a:gdLst/>
              <a:ahLst/>
              <a:cxnLst/>
              <a:rect l="l" t="t" r="r" b="b"/>
              <a:pathLst>
                <a:path w="19389" h="19390" extrusionOk="0">
                  <a:moveTo>
                    <a:pt x="9679" y="1"/>
                  </a:moveTo>
                  <a:cubicBezTo>
                    <a:pt x="4344" y="1"/>
                    <a:pt x="1" y="4344"/>
                    <a:pt x="1" y="9679"/>
                  </a:cubicBezTo>
                  <a:cubicBezTo>
                    <a:pt x="1" y="15046"/>
                    <a:pt x="4344" y="19389"/>
                    <a:pt x="9679" y="19389"/>
                  </a:cubicBezTo>
                  <a:cubicBezTo>
                    <a:pt x="15046" y="19389"/>
                    <a:pt x="19389" y="15046"/>
                    <a:pt x="19389" y="9679"/>
                  </a:cubicBezTo>
                  <a:cubicBezTo>
                    <a:pt x="19389" y="4344"/>
                    <a:pt x="15046" y="1"/>
                    <a:pt x="9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7" name="Google Shape;26237;p74"/>
            <p:cNvSpPr/>
            <p:nvPr/>
          </p:nvSpPr>
          <p:spPr>
            <a:xfrm>
              <a:off x="5751875" y="2329375"/>
              <a:ext cx="160550" cy="77900"/>
            </a:xfrm>
            <a:custGeom>
              <a:avLst/>
              <a:gdLst/>
              <a:ahLst/>
              <a:cxnLst/>
              <a:rect l="l" t="t" r="r" b="b"/>
              <a:pathLst>
                <a:path w="6422" h="3116" extrusionOk="0">
                  <a:moveTo>
                    <a:pt x="1800" y="1"/>
                  </a:moveTo>
                  <a:cubicBezTo>
                    <a:pt x="931" y="900"/>
                    <a:pt x="0" y="1955"/>
                    <a:pt x="342" y="2482"/>
                  </a:cubicBezTo>
                  <a:cubicBezTo>
                    <a:pt x="759" y="3023"/>
                    <a:pt x="1662" y="3116"/>
                    <a:pt x="2405" y="3116"/>
                  </a:cubicBezTo>
                  <a:cubicBezTo>
                    <a:pt x="2601" y="3116"/>
                    <a:pt x="2786" y="3109"/>
                    <a:pt x="2947" y="3103"/>
                  </a:cubicBezTo>
                  <a:cubicBezTo>
                    <a:pt x="3661" y="3103"/>
                    <a:pt x="4374" y="2917"/>
                    <a:pt x="4995" y="2513"/>
                  </a:cubicBezTo>
                  <a:cubicBezTo>
                    <a:pt x="5460" y="2203"/>
                    <a:pt x="5925" y="1800"/>
                    <a:pt x="6422" y="1428"/>
                  </a:cubicBezTo>
                  <a:cubicBezTo>
                    <a:pt x="5026" y="559"/>
                    <a:pt x="3444" y="63"/>
                    <a:pt x="1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8" name="Google Shape;26238;p74"/>
            <p:cNvSpPr/>
            <p:nvPr/>
          </p:nvSpPr>
          <p:spPr>
            <a:xfrm>
              <a:off x="6063650" y="2460450"/>
              <a:ext cx="71375" cy="121775"/>
            </a:xfrm>
            <a:custGeom>
              <a:avLst/>
              <a:gdLst/>
              <a:ahLst/>
              <a:cxnLst/>
              <a:rect l="l" t="t" r="r" b="b"/>
              <a:pathLst>
                <a:path w="2855" h="4871" extrusionOk="0">
                  <a:moveTo>
                    <a:pt x="1800" y="0"/>
                  </a:moveTo>
                  <a:cubicBezTo>
                    <a:pt x="1366" y="931"/>
                    <a:pt x="746" y="1831"/>
                    <a:pt x="466" y="2823"/>
                  </a:cubicBezTo>
                  <a:cubicBezTo>
                    <a:pt x="1" y="4467"/>
                    <a:pt x="1614" y="4685"/>
                    <a:pt x="2855" y="4871"/>
                  </a:cubicBezTo>
                  <a:lnTo>
                    <a:pt x="2855" y="4436"/>
                  </a:lnTo>
                  <a:cubicBezTo>
                    <a:pt x="2855" y="2885"/>
                    <a:pt x="2483" y="1365"/>
                    <a:pt x="1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9" name="Google Shape;26239;p74"/>
            <p:cNvSpPr/>
            <p:nvPr/>
          </p:nvSpPr>
          <p:spPr>
            <a:xfrm>
              <a:off x="5812400" y="2659725"/>
              <a:ext cx="290850" cy="154125"/>
            </a:xfrm>
            <a:custGeom>
              <a:avLst/>
              <a:gdLst/>
              <a:ahLst/>
              <a:cxnLst/>
              <a:rect l="l" t="t" r="r" b="b"/>
              <a:pathLst>
                <a:path w="11634" h="6165" extrusionOk="0">
                  <a:moveTo>
                    <a:pt x="6729" y="0"/>
                  </a:moveTo>
                  <a:cubicBezTo>
                    <a:pt x="6431" y="0"/>
                    <a:pt x="6139" y="45"/>
                    <a:pt x="5863" y="157"/>
                  </a:cubicBezTo>
                  <a:cubicBezTo>
                    <a:pt x="5088" y="405"/>
                    <a:pt x="4591" y="1119"/>
                    <a:pt x="4622" y="1925"/>
                  </a:cubicBezTo>
                  <a:cubicBezTo>
                    <a:pt x="4684" y="2297"/>
                    <a:pt x="4746" y="2639"/>
                    <a:pt x="4715" y="3011"/>
                  </a:cubicBezTo>
                  <a:cubicBezTo>
                    <a:pt x="4653" y="3662"/>
                    <a:pt x="3878" y="4190"/>
                    <a:pt x="3288" y="4283"/>
                  </a:cubicBezTo>
                  <a:cubicBezTo>
                    <a:pt x="3152" y="4305"/>
                    <a:pt x="3002" y="4312"/>
                    <a:pt x="2843" y="4312"/>
                  </a:cubicBezTo>
                  <a:cubicBezTo>
                    <a:pt x="2497" y="4312"/>
                    <a:pt x="2110" y="4277"/>
                    <a:pt x="1738" y="4277"/>
                  </a:cubicBezTo>
                  <a:cubicBezTo>
                    <a:pt x="1305" y="4277"/>
                    <a:pt x="892" y="4325"/>
                    <a:pt x="589" y="4531"/>
                  </a:cubicBezTo>
                  <a:cubicBezTo>
                    <a:pt x="217" y="4779"/>
                    <a:pt x="0" y="5182"/>
                    <a:pt x="0" y="5617"/>
                  </a:cubicBezTo>
                  <a:cubicBezTo>
                    <a:pt x="1059" y="5987"/>
                    <a:pt x="2145" y="6165"/>
                    <a:pt x="3215" y="6165"/>
                  </a:cubicBezTo>
                  <a:cubicBezTo>
                    <a:pt x="6628" y="6165"/>
                    <a:pt x="9886" y="4360"/>
                    <a:pt x="11633" y="1243"/>
                  </a:cubicBezTo>
                  <a:cubicBezTo>
                    <a:pt x="10733" y="1088"/>
                    <a:pt x="9865" y="839"/>
                    <a:pt x="8996" y="529"/>
                  </a:cubicBezTo>
                  <a:cubicBezTo>
                    <a:pt x="8324" y="305"/>
                    <a:pt x="7506" y="0"/>
                    <a:pt x="67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0" name="Google Shape;26240;p74"/>
            <p:cNvSpPr/>
            <p:nvPr/>
          </p:nvSpPr>
          <p:spPr>
            <a:xfrm>
              <a:off x="5611525" y="2363500"/>
              <a:ext cx="428900" cy="371125"/>
            </a:xfrm>
            <a:custGeom>
              <a:avLst/>
              <a:gdLst/>
              <a:ahLst/>
              <a:cxnLst/>
              <a:rect l="l" t="t" r="r" b="b"/>
              <a:pathLst>
                <a:path w="17156" h="14845" extrusionOk="0">
                  <a:moveTo>
                    <a:pt x="6298" y="1"/>
                  </a:moveTo>
                  <a:cubicBezTo>
                    <a:pt x="1117" y="3103"/>
                    <a:pt x="1" y="10114"/>
                    <a:pt x="3940" y="14674"/>
                  </a:cubicBezTo>
                  <a:cubicBezTo>
                    <a:pt x="4002" y="14643"/>
                    <a:pt x="4064" y="14643"/>
                    <a:pt x="4126" y="14643"/>
                  </a:cubicBezTo>
                  <a:cubicBezTo>
                    <a:pt x="4207" y="14640"/>
                    <a:pt x="4288" y="14639"/>
                    <a:pt x="4370" y="14639"/>
                  </a:cubicBezTo>
                  <a:cubicBezTo>
                    <a:pt x="5188" y="14639"/>
                    <a:pt x="6007" y="14770"/>
                    <a:pt x="6825" y="14798"/>
                  </a:cubicBezTo>
                  <a:cubicBezTo>
                    <a:pt x="7042" y="14829"/>
                    <a:pt x="7260" y="14844"/>
                    <a:pt x="7477" y="14844"/>
                  </a:cubicBezTo>
                  <a:cubicBezTo>
                    <a:pt x="7694" y="14844"/>
                    <a:pt x="7911" y="14829"/>
                    <a:pt x="8128" y="14798"/>
                  </a:cubicBezTo>
                  <a:cubicBezTo>
                    <a:pt x="8749" y="14643"/>
                    <a:pt x="9679" y="14022"/>
                    <a:pt x="9214" y="13247"/>
                  </a:cubicBezTo>
                  <a:cubicBezTo>
                    <a:pt x="8852" y="12705"/>
                    <a:pt x="8388" y="12579"/>
                    <a:pt x="7888" y="12579"/>
                  </a:cubicBezTo>
                  <a:cubicBezTo>
                    <a:pt x="7456" y="12579"/>
                    <a:pt x="6997" y="12673"/>
                    <a:pt x="6555" y="12673"/>
                  </a:cubicBezTo>
                  <a:cubicBezTo>
                    <a:pt x="6191" y="12673"/>
                    <a:pt x="5839" y="12609"/>
                    <a:pt x="5522" y="12378"/>
                  </a:cubicBezTo>
                  <a:cubicBezTo>
                    <a:pt x="4933" y="11975"/>
                    <a:pt x="4623" y="11324"/>
                    <a:pt x="4685" y="10610"/>
                  </a:cubicBezTo>
                  <a:cubicBezTo>
                    <a:pt x="4812" y="9253"/>
                    <a:pt x="6114" y="8881"/>
                    <a:pt x="7361" y="8881"/>
                  </a:cubicBezTo>
                  <a:cubicBezTo>
                    <a:pt x="7938" y="8881"/>
                    <a:pt x="8503" y="8961"/>
                    <a:pt x="8935" y="9059"/>
                  </a:cubicBezTo>
                  <a:cubicBezTo>
                    <a:pt x="9863" y="9258"/>
                    <a:pt x="10934" y="9440"/>
                    <a:pt x="11986" y="9440"/>
                  </a:cubicBezTo>
                  <a:cubicBezTo>
                    <a:pt x="13394" y="9440"/>
                    <a:pt x="14770" y="9114"/>
                    <a:pt x="15728" y="8066"/>
                  </a:cubicBezTo>
                  <a:cubicBezTo>
                    <a:pt x="16597" y="7136"/>
                    <a:pt x="17155" y="5585"/>
                    <a:pt x="16349" y="4437"/>
                  </a:cubicBezTo>
                  <a:cubicBezTo>
                    <a:pt x="15882" y="3773"/>
                    <a:pt x="15166" y="3462"/>
                    <a:pt x="14423" y="3462"/>
                  </a:cubicBezTo>
                  <a:cubicBezTo>
                    <a:pt x="13882" y="3462"/>
                    <a:pt x="13327" y="3627"/>
                    <a:pt x="12843" y="3940"/>
                  </a:cubicBezTo>
                  <a:cubicBezTo>
                    <a:pt x="11385" y="4933"/>
                    <a:pt x="10424" y="6484"/>
                    <a:pt x="8500" y="6515"/>
                  </a:cubicBezTo>
                  <a:cubicBezTo>
                    <a:pt x="8458" y="6516"/>
                    <a:pt x="8415" y="6517"/>
                    <a:pt x="8370" y="6517"/>
                  </a:cubicBezTo>
                  <a:cubicBezTo>
                    <a:pt x="7300" y="6517"/>
                    <a:pt x="5589" y="6147"/>
                    <a:pt x="5708" y="4747"/>
                  </a:cubicBezTo>
                  <a:cubicBezTo>
                    <a:pt x="5864" y="3165"/>
                    <a:pt x="8438" y="2917"/>
                    <a:pt x="7725" y="1211"/>
                  </a:cubicBezTo>
                  <a:cubicBezTo>
                    <a:pt x="7446" y="590"/>
                    <a:pt x="6918" y="156"/>
                    <a:pt x="6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31" name="Google Shape;26231;p74"/>
          <p:cNvSpPr/>
          <p:nvPr/>
        </p:nvSpPr>
        <p:spPr>
          <a:xfrm>
            <a:off x="3306936" y="224264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30" name="Google Shape;26230;p74"/>
          <p:cNvSpPr txBox="1">
            <a:spLocks noGrp="1"/>
          </p:cNvSpPr>
          <p:nvPr>
            <p:ph type="subTitle" idx="5"/>
          </p:nvPr>
        </p:nvSpPr>
        <p:spPr>
          <a:xfrm>
            <a:off x="3099486" y="3289872"/>
            <a:ext cx="9876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Earth</a:t>
            </a:r>
            <a:endParaRPr/>
          </a:p>
        </p:txBody>
      </p:sp>
      <p:sp>
        <p:nvSpPr>
          <p:cNvPr id="26260" name="Google Shape;26260;p74"/>
          <p:cNvSpPr txBox="1">
            <a:spLocks noGrp="1"/>
          </p:cNvSpPr>
          <p:nvPr>
            <p:ph type="subTitle" idx="6"/>
          </p:nvPr>
        </p:nvSpPr>
        <p:spPr>
          <a:xfrm>
            <a:off x="2857236" y="3730630"/>
            <a:ext cx="1472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is where we all live </a:t>
            </a:r>
            <a:endParaRPr/>
          </a:p>
        </p:txBody>
      </p:sp>
      <p:cxnSp>
        <p:nvCxnSpPr>
          <p:cNvPr id="26263" name="Google Shape;26263;p74"/>
          <p:cNvCxnSpPr/>
          <p:nvPr/>
        </p:nvCxnSpPr>
        <p:spPr>
          <a:xfrm>
            <a:off x="3007236" y="3762360"/>
            <a:ext cx="11721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269" name="Google Shape;26269;p74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270" name="Google Shape;26270;p74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271" name="Google Shape;26271;p74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72" name="Google Shape;26272;p74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273" name="Google Shape;26273;p74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274" name="Google Shape;26274;p74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75" name="Google Shape;26275;p74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6" name="Google Shape;26276;p74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77" name="Google Shape;26277;p74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278" name="Google Shape;26278;p74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279" name="Google Shape;26279;p74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0" name="Google Shape;26280;p74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1" name="Google Shape;26281;p74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2" name="Google Shape;26282;p74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3" name="Google Shape;26283;p74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284" name="Google Shape;26284;p74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285" name="Google Shape;26285;p74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7415;p90">
            <a:extLst>
              <a:ext uri="{FF2B5EF4-FFF2-40B4-BE49-F238E27FC236}">
                <a16:creationId xmlns:a16="http://schemas.microsoft.com/office/drawing/2014/main" id="{3532A943-DD87-A68B-C976-1F7ABF6496B1}"/>
              </a:ext>
            </a:extLst>
          </p:cNvPr>
          <p:cNvSpPr txBox="1">
            <a:spLocks/>
          </p:cNvSpPr>
          <p:nvPr/>
        </p:nvSpPr>
        <p:spPr>
          <a:xfrm>
            <a:off x="831217" y="348144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ig Shoulders Text"/>
              <a:buNone/>
              <a:defRPr sz="3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pPr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Are we alone?</a:t>
            </a:r>
          </a:p>
        </p:txBody>
      </p:sp>
      <p:grpSp>
        <p:nvGrpSpPr>
          <p:cNvPr id="23" name="Google Shape;28700;p96">
            <a:extLst>
              <a:ext uri="{FF2B5EF4-FFF2-40B4-BE49-F238E27FC236}">
                <a16:creationId xmlns:a16="http://schemas.microsoft.com/office/drawing/2014/main" id="{8143F224-FDED-446D-F25C-5FAF4C47703F}"/>
              </a:ext>
            </a:extLst>
          </p:cNvPr>
          <p:cNvGrpSpPr/>
          <p:nvPr/>
        </p:nvGrpSpPr>
        <p:grpSpPr>
          <a:xfrm>
            <a:off x="5791813" y="1787616"/>
            <a:ext cx="3158344" cy="3930409"/>
            <a:chOff x="2992213" y="1406616"/>
            <a:chExt cx="3158344" cy="3930409"/>
          </a:xfrm>
        </p:grpSpPr>
        <p:sp>
          <p:nvSpPr>
            <p:cNvPr id="24" name="Google Shape;28701;p96">
              <a:extLst>
                <a:ext uri="{FF2B5EF4-FFF2-40B4-BE49-F238E27FC236}">
                  <a16:creationId xmlns:a16="http://schemas.microsoft.com/office/drawing/2014/main" id="{5CF71BCA-12A0-26A7-DFE6-3E76EC84DDD7}"/>
                </a:ext>
              </a:extLst>
            </p:cNvPr>
            <p:cNvSpPr/>
            <p:nvPr/>
          </p:nvSpPr>
          <p:spPr>
            <a:xfrm>
              <a:off x="5125026" y="2250615"/>
              <a:ext cx="1025532" cy="3086410"/>
            </a:xfrm>
            <a:custGeom>
              <a:avLst/>
              <a:gdLst/>
              <a:ahLst/>
              <a:cxnLst/>
              <a:rect l="l" t="t" r="r" b="b"/>
              <a:pathLst>
                <a:path w="52170" h="119247" extrusionOk="0">
                  <a:moveTo>
                    <a:pt x="32629" y="0"/>
                  </a:moveTo>
                  <a:cubicBezTo>
                    <a:pt x="25818" y="0"/>
                    <a:pt x="18763" y="3654"/>
                    <a:pt x="13825" y="8420"/>
                  </a:cubicBezTo>
                  <a:cubicBezTo>
                    <a:pt x="13328" y="8885"/>
                    <a:pt x="13828" y="9593"/>
                    <a:pt x="14373" y="9593"/>
                  </a:cubicBezTo>
                  <a:cubicBezTo>
                    <a:pt x="14523" y="9593"/>
                    <a:pt x="14678" y="9539"/>
                    <a:pt x="14815" y="9410"/>
                  </a:cubicBezTo>
                  <a:cubicBezTo>
                    <a:pt x="19212" y="5172"/>
                    <a:pt x="24639" y="1804"/>
                    <a:pt x="30818" y="1408"/>
                  </a:cubicBezTo>
                  <a:cubicBezTo>
                    <a:pt x="31205" y="1385"/>
                    <a:pt x="31589" y="1373"/>
                    <a:pt x="31973" y="1373"/>
                  </a:cubicBezTo>
                  <a:cubicBezTo>
                    <a:pt x="37367" y="1373"/>
                    <a:pt x="42408" y="3712"/>
                    <a:pt x="45515" y="8261"/>
                  </a:cubicBezTo>
                  <a:cubicBezTo>
                    <a:pt x="52170" y="17927"/>
                    <a:pt x="48486" y="30048"/>
                    <a:pt x="43019" y="39278"/>
                  </a:cubicBezTo>
                  <a:cubicBezTo>
                    <a:pt x="36800" y="49775"/>
                    <a:pt x="28798" y="59243"/>
                    <a:pt x="20757" y="68314"/>
                  </a:cubicBezTo>
                  <a:cubicBezTo>
                    <a:pt x="13983" y="75919"/>
                    <a:pt x="6695" y="83565"/>
                    <a:pt x="3090" y="93270"/>
                  </a:cubicBezTo>
                  <a:cubicBezTo>
                    <a:pt x="1149" y="98340"/>
                    <a:pt x="0" y="104480"/>
                    <a:pt x="2773" y="109471"/>
                  </a:cubicBezTo>
                  <a:cubicBezTo>
                    <a:pt x="5308" y="113947"/>
                    <a:pt x="9982" y="116720"/>
                    <a:pt x="14300" y="119137"/>
                  </a:cubicBezTo>
                  <a:cubicBezTo>
                    <a:pt x="14428" y="119213"/>
                    <a:pt x="14554" y="119247"/>
                    <a:pt x="14672" y="119247"/>
                  </a:cubicBezTo>
                  <a:cubicBezTo>
                    <a:pt x="15283" y="119247"/>
                    <a:pt x="15677" y="118347"/>
                    <a:pt x="15013" y="117948"/>
                  </a:cubicBezTo>
                  <a:cubicBezTo>
                    <a:pt x="10339" y="115334"/>
                    <a:pt x="4952" y="112204"/>
                    <a:pt x="3129" y="106817"/>
                  </a:cubicBezTo>
                  <a:cubicBezTo>
                    <a:pt x="1149" y="100955"/>
                    <a:pt x="3842" y="93903"/>
                    <a:pt x="6655" y="88714"/>
                  </a:cubicBezTo>
                  <a:cubicBezTo>
                    <a:pt x="12359" y="78217"/>
                    <a:pt x="21510" y="69898"/>
                    <a:pt x="29076" y="60787"/>
                  </a:cubicBezTo>
                  <a:cubicBezTo>
                    <a:pt x="36483" y="51875"/>
                    <a:pt x="44524" y="42130"/>
                    <a:pt x="48525" y="31118"/>
                  </a:cubicBezTo>
                  <a:cubicBezTo>
                    <a:pt x="51655" y="22403"/>
                    <a:pt x="51377" y="11510"/>
                    <a:pt x="44326" y="4696"/>
                  </a:cubicBezTo>
                  <a:cubicBezTo>
                    <a:pt x="40881" y="1371"/>
                    <a:pt x="36801" y="0"/>
                    <a:pt x="326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8702;p96">
              <a:extLst>
                <a:ext uri="{FF2B5EF4-FFF2-40B4-BE49-F238E27FC236}">
                  <a16:creationId xmlns:a16="http://schemas.microsoft.com/office/drawing/2014/main" id="{0D609C71-ACF4-4777-3EE9-AEE5898E2778}"/>
                </a:ext>
              </a:extLst>
            </p:cNvPr>
            <p:cNvSpPr/>
            <p:nvPr/>
          </p:nvSpPr>
          <p:spPr>
            <a:xfrm>
              <a:off x="3981134" y="1959044"/>
              <a:ext cx="1518444" cy="1604091"/>
            </a:xfrm>
            <a:custGeom>
              <a:avLst/>
              <a:gdLst/>
              <a:ahLst/>
              <a:cxnLst/>
              <a:rect l="l" t="t" r="r" b="b"/>
              <a:pathLst>
                <a:path w="77245" h="81602" extrusionOk="0">
                  <a:moveTo>
                    <a:pt x="36087" y="0"/>
                  </a:moveTo>
                  <a:lnTo>
                    <a:pt x="0" y="54349"/>
                  </a:lnTo>
                  <a:lnTo>
                    <a:pt x="36206" y="81602"/>
                  </a:lnTo>
                  <a:lnTo>
                    <a:pt x="77245" y="24520"/>
                  </a:lnTo>
                  <a:lnTo>
                    <a:pt x="360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8703;p96">
              <a:extLst>
                <a:ext uri="{FF2B5EF4-FFF2-40B4-BE49-F238E27FC236}">
                  <a16:creationId xmlns:a16="http://schemas.microsoft.com/office/drawing/2014/main" id="{97C7DDFB-7F25-E73E-20BE-1B25C2CAF402}"/>
                </a:ext>
              </a:extLst>
            </p:cNvPr>
            <p:cNvSpPr/>
            <p:nvPr/>
          </p:nvSpPr>
          <p:spPr>
            <a:xfrm>
              <a:off x="4685378" y="2440608"/>
              <a:ext cx="869628" cy="1147625"/>
            </a:xfrm>
            <a:custGeom>
              <a:avLst/>
              <a:gdLst/>
              <a:ahLst/>
              <a:cxnLst/>
              <a:rect l="l" t="t" r="r" b="b"/>
              <a:pathLst>
                <a:path w="44239" h="58381" extrusionOk="0">
                  <a:moveTo>
                    <a:pt x="40875" y="0"/>
                  </a:moveTo>
                  <a:cubicBezTo>
                    <a:pt x="37188" y="0"/>
                    <a:pt x="30283" y="4254"/>
                    <a:pt x="28069" y="6955"/>
                  </a:cubicBezTo>
                  <a:cubicBezTo>
                    <a:pt x="16067" y="21611"/>
                    <a:pt x="6679" y="38209"/>
                    <a:pt x="341" y="56074"/>
                  </a:cubicBezTo>
                  <a:cubicBezTo>
                    <a:pt x="0" y="57775"/>
                    <a:pt x="1406" y="58380"/>
                    <a:pt x="3149" y="58380"/>
                  </a:cubicBezTo>
                  <a:cubicBezTo>
                    <a:pt x="4653" y="58380"/>
                    <a:pt x="6409" y="57929"/>
                    <a:pt x="7510" y="57342"/>
                  </a:cubicBezTo>
                  <a:cubicBezTo>
                    <a:pt x="9887" y="56114"/>
                    <a:pt x="11472" y="53816"/>
                    <a:pt x="12977" y="51558"/>
                  </a:cubicBezTo>
                  <a:lnTo>
                    <a:pt x="33655" y="20660"/>
                  </a:lnTo>
                  <a:cubicBezTo>
                    <a:pt x="36705" y="16105"/>
                    <a:pt x="39755" y="11510"/>
                    <a:pt x="42052" y="6479"/>
                  </a:cubicBezTo>
                  <a:cubicBezTo>
                    <a:pt x="44238" y="1680"/>
                    <a:pt x="43192" y="0"/>
                    <a:pt x="408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8704;p96">
              <a:extLst>
                <a:ext uri="{FF2B5EF4-FFF2-40B4-BE49-F238E27FC236}">
                  <a16:creationId xmlns:a16="http://schemas.microsoft.com/office/drawing/2014/main" id="{7FA6FEF9-389D-679D-46C0-E36913A8F827}"/>
                </a:ext>
              </a:extLst>
            </p:cNvPr>
            <p:cNvSpPr/>
            <p:nvPr/>
          </p:nvSpPr>
          <p:spPr>
            <a:xfrm>
              <a:off x="3410364" y="1997199"/>
              <a:ext cx="273338" cy="256236"/>
            </a:xfrm>
            <a:custGeom>
              <a:avLst/>
              <a:gdLst/>
              <a:ahLst/>
              <a:cxnLst/>
              <a:rect l="l" t="t" r="r" b="b"/>
              <a:pathLst>
                <a:path w="13905" h="13035" extrusionOk="0">
                  <a:moveTo>
                    <a:pt x="5665" y="0"/>
                  </a:moveTo>
                  <a:cubicBezTo>
                    <a:pt x="5031" y="40"/>
                    <a:pt x="4873" y="951"/>
                    <a:pt x="4992" y="1585"/>
                  </a:cubicBezTo>
                  <a:cubicBezTo>
                    <a:pt x="5177" y="2583"/>
                    <a:pt x="5568" y="3512"/>
                    <a:pt x="6135" y="4372"/>
                  </a:cubicBezTo>
                  <a:lnTo>
                    <a:pt x="6135" y="4372"/>
                  </a:lnTo>
                  <a:cubicBezTo>
                    <a:pt x="5311" y="3193"/>
                    <a:pt x="4170" y="2273"/>
                    <a:pt x="2813" y="1783"/>
                  </a:cubicBezTo>
                  <a:cubicBezTo>
                    <a:pt x="2646" y="1720"/>
                    <a:pt x="2457" y="1669"/>
                    <a:pt x="2281" y="1669"/>
                  </a:cubicBezTo>
                  <a:cubicBezTo>
                    <a:pt x="2122" y="1669"/>
                    <a:pt x="1975" y="1710"/>
                    <a:pt x="1862" y="1822"/>
                  </a:cubicBezTo>
                  <a:cubicBezTo>
                    <a:pt x="1704" y="2100"/>
                    <a:pt x="1743" y="2417"/>
                    <a:pt x="1902" y="2694"/>
                  </a:cubicBezTo>
                  <a:cubicBezTo>
                    <a:pt x="2417" y="3843"/>
                    <a:pt x="3170" y="4873"/>
                    <a:pt x="4081" y="5744"/>
                  </a:cubicBezTo>
                  <a:cubicBezTo>
                    <a:pt x="3249" y="5150"/>
                    <a:pt x="2219" y="4833"/>
                    <a:pt x="1189" y="4833"/>
                  </a:cubicBezTo>
                  <a:cubicBezTo>
                    <a:pt x="714" y="4833"/>
                    <a:pt x="1" y="5110"/>
                    <a:pt x="119" y="5586"/>
                  </a:cubicBezTo>
                  <a:cubicBezTo>
                    <a:pt x="199" y="5784"/>
                    <a:pt x="317" y="5942"/>
                    <a:pt x="476" y="6021"/>
                  </a:cubicBezTo>
                  <a:cubicBezTo>
                    <a:pt x="1743" y="7091"/>
                    <a:pt x="3051" y="8081"/>
                    <a:pt x="4398" y="9032"/>
                  </a:cubicBezTo>
                  <a:cubicBezTo>
                    <a:pt x="4134" y="8936"/>
                    <a:pt x="3870" y="8884"/>
                    <a:pt x="3615" y="8884"/>
                  </a:cubicBezTo>
                  <a:cubicBezTo>
                    <a:pt x="3449" y="8884"/>
                    <a:pt x="3286" y="8906"/>
                    <a:pt x="3130" y="8953"/>
                  </a:cubicBezTo>
                  <a:cubicBezTo>
                    <a:pt x="2615" y="9032"/>
                    <a:pt x="2140" y="9586"/>
                    <a:pt x="2377" y="10022"/>
                  </a:cubicBezTo>
                  <a:cubicBezTo>
                    <a:pt x="2456" y="10260"/>
                    <a:pt x="2655" y="10418"/>
                    <a:pt x="2853" y="10537"/>
                  </a:cubicBezTo>
                  <a:cubicBezTo>
                    <a:pt x="4605" y="11626"/>
                    <a:pt x="6731" y="13034"/>
                    <a:pt x="8693" y="13034"/>
                  </a:cubicBezTo>
                  <a:cubicBezTo>
                    <a:pt x="9659" y="13034"/>
                    <a:pt x="10586" y="12693"/>
                    <a:pt x="11409" y="11805"/>
                  </a:cubicBezTo>
                  <a:lnTo>
                    <a:pt x="11449" y="11765"/>
                  </a:lnTo>
                  <a:cubicBezTo>
                    <a:pt x="13548" y="9468"/>
                    <a:pt x="13073" y="5982"/>
                    <a:pt x="13706" y="3169"/>
                  </a:cubicBezTo>
                  <a:cubicBezTo>
                    <a:pt x="13865" y="2615"/>
                    <a:pt x="13904" y="2020"/>
                    <a:pt x="13786" y="1466"/>
                  </a:cubicBezTo>
                  <a:cubicBezTo>
                    <a:pt x="13672" y="899"/>
                    <a:pt x="13162" y="512"/>
                    <a:pt x="12600" y="512"/>
                  </a:cubicBezTo>
                  <a:cubicBezTo>
                    <a:pt x="12573" y="512"/>
                    <a:pt x="12545" y="513"/>
                    <a:pt x="12518" y="515"/>
                  </a:cubicBezTo>
                  <a:cubicBezTo>
                    <a:pt x="12043" y="634"/>
                    <a:pt x="11726" y="1109"/>
                    <a:pt x="11528" y="1585"/>
                  </a:cubicBezTo>
                  <a:cubicBezTo>
                    <a:pt x="11013" y="2615"/>
                    <a:pt x="10617" y="3684"/>
                    <a:pt x="10300" y="4793"/>
                  </a:cubicBezTo>
                  <a:cubicBezTo>
                    <a:pt x="9468" y="3209"/>
                    <a:pt x="7765" y="1704"/>
                    <a:pt x="6497" y="436"/>
                  </a:cubicBezTo>
                  <a:cubicBezTo>
                    <a:pt x="6299" y="198"/>
                    <a:pt x="5982" y="40"/>
                    <a:pt x="56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705;p96">
              <a:extLst>
                <a:ext uri="{FF2B5EF4-FFF2-40B4-BE49-F238E27FC236}">
                  <a16:creationId xmlns:a16="http://schemas.microsoft.com/office/drawing/2014/main" id="{529DB6D4-9813-F053-3001-81DAD5ABE2E4}"/>
                </a:ext>
              </a:extLst>
            </p:cNvPr>
            <p:cNvSpPr/>
            <p:nvPr/>
          </p:nvSpPr>
          <p:spPr>
            <a:xfrm>
              <a:off x="3564536" y="2166173"/>
              <a:ext cx="881501" cy="394035"/>
            </a:xfrm>
            <a:custGeom>
              <a:avLst/>
              <a:gdLst/>
              <a:ahLst/>
              <a:cxnLst/>
              <a:rect l="l" t="t" r="r" b="b"/>
              <a:pathLst>
                <a:path w="44843" h="20045" extrusionOk="0">
                  <a:moveTo>
                    <a:pt x="7606" y="0"/>
                  </a:moveTo>
                  <a:cubicBezTo>
                    <a:pt x="3685" y="1307"/>
                    <a:pt x="238" y="4595"/>
                    <a:pt x="1" y="8517"/>
                  </a:cubicBezTo>
                  <a:cubicBezTo>
                    <a:pt x="278" y="8715"/>
                    <a:pt x="516" y="8913"/>
                    <a:pt x="793" y="9151"/>
                  </a:cubicBezTo>
                  <a:cubicBezTo>
                    <a:pt x="1150" y="9428"/>
                    <a:pt x="1506" y="9705"/>
                    <a:pt x="1863" y="10022"/>
                  </a:cubicBezTo>
                  <a:cubicBezTo>
                    <a:pt x="5150" y="12518"/>
                    <a:pt x="8755" y="14657"/>
                    <a:pt x="12518" y="16360"/>
                  </a:cubicBezTo>
                  <a:cubicBezTo>
                    <a:pt x="12914" y="16558"/>
                    <a:pt x="13311" y="16717"/>
                    <a:pt x="13667" y="16875"/>
                  </a:cubicBezTo>
                  <a:cubicBezTo>
                    <a:pt x="18183" y="18776"/>
                    <a:pt x="22619" y="19886"/>
                    <a:pt x="26581" y="20044"/>
                  </a:cubicBezTo>
                  <a:lnTo>
                    <a:pt x="27848" y="20044"/>
                  </a:lnTo>
                  <a:cubicBezTo>
                    <a:pt x="28205" y="20044"/>
                    <a:pt x="28561" y="20004"/>
                    <a:pt x="28878" y="20004"/>
                  </a:cubicBezTo>
                  <a:cubicBezTo>
                    <a:pt x="30859" y="19925"/>
                    <a:pt x="32800" y="19450"/>
                    <a:pt x="34582" y="18578"/>
                  </a:cubicBezTo>
                  <a:cubicBezTo>
                    <a:pt x="40683" y="15330"/>
                    <a:pt x="44287" y="7883"/>
                    <a:pt x="44842" y="1307"/>
                  </a:cubicBezTo>
                  <a:lnTo>
                    <a:pt x="44842" y="1307"/>
                  </a:lnTo>
                  <a:cubicBezTo>
                    <a:pt x="42544" y="3407"/>
                    <a:pt x="39851" y="5071"/>
                    <a:pt x="36959" y="6180"/>
                  </a:cubicBezTo>
                  <a:cubicBezTo>
                    <a:pt x="34662" y="7051"/>
                    <a:pt x="32285" y="7606"/>
                    <a:pt x="29829" y="7843"/>
                  </a:cubicBezTo>
                  <a:cubicBezTo>
                    <a:pt x="29235" y="7923"/>
                    <a:pt x="28680" y="7962"/>
                    <a:pt x="28086" y="7962"/>
                  </a:cubicBezTo>
                  <a:lnTo>
                    <a:pt x="26303" y="7962"/>
                  </a:lnTo>
                  <a:cubicBezTo>
                    <a:pt x="24917" y="7923"/>
                    <a:pt x="23531" y="7764"/>
                    <a:pt x="22184" y="7487"/>
                  </a:cubicBezTo>
                  <a:cubicBezTo>
                    <a:pt x="21906" y="7447"/>
                    <a:pt x="21590" y="7368"/>
                    <a:pt x="21273" y="7328"/>
                  </a:cubicBezTo>
                  <a:cubicBezTo>
                    <a:pt x="17034" y="6378"/>
                    <a:pt x="13033" y="4476"/>
                    <a:pt x="9627" y="1783"/>
                  </a:cubicBezTo>
                  <a:cubicBezTo>
                    <a:pt x="9270" y="1505"/>
                    <a:pt x="8874" y="1149"/>
                    <a:pt x="8557" y="872"/>
                  </a:cubicBezTo>
                  <a:cubicBezTo>
                    <a:pt x="8240" y="594"/>
                    <a:pt x="7923" y="277"/>
                    <a:pt x="76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8706;p96">
              <a:extLst>
                <a:ext uri="{FF2B5EF4-FFF2-40B4-BE49-F238E27FC236}">
                  <a16:creationId xmlns:a16="http://schemas.microsoft.com/office/drawing/2014/main" id="{4223B95C-E549-7618-3BF9-B1EA854E184E}"/>
                </a:ext>
              </a:extLst>
            </p:cNvPr>
            <p:cNvSpPr/>
            <p:nvPr/>
          </p:nvSpPr>
          <p:spPr>
            <a:xfrm>
              <a:off x="4150876" y="2286869"/>
              <a:ext cx="140197" cy="69705"/>
            </a:xfrm>
            <a:custGeom>
              <a:avLst/>
              <a:gdLst/>
              <a:ahLst/>
              <a:cxnLst/>
              <a:rect l="l" t="t" r="r" b="b"/>
              <a:pathLst>
                <a:path w="7132" h="3546" extrusionOk="0">
                  <a:moveTo>
                    <a:pt x="7131" y="0"/>
                  </a:moveTo>
                  <a:lnTo>
                    <a:pt x="7131" y="0"/>
                  </a:lnTo>
                  <a:cubicBezTo>
                    <a:pt x="4834" y="872"/>
                    <a:pt x="2457" y="1466"/>
                    <a:pt x="1" y="1703"/>
                  </a:cubicBezTo>
                  <a:cubicBezTo>
                    <a:pt x="516" y="2535"/>
                    <a:pt x="1308" y="3129"/>
                    <a:pt x="2259" y="3367"/>
                  </a:cubicBezTo>
                  <a:cubicBezTo>
                    <a:pt x="2673" y="3489"/>
                    <a:pt x="3069" y="3545"/>
                    <a:pt x="3443" y="3545"/>
                  </a:cubicBezTo>
                  <a:cubicBezTo>
                    <a:pt x="5499" y="3545"/>
                    <a:pt x="6897" y="1844"/>
                    <a:pt x="71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8707;p96">
              <a:extLst>
                <a:ext uri="{FF2B5EF4-FFF2-40B4-BE49-F238E27FC236}">
                  <a16:creationId xmlns:a16="http://schemas.microsoft.com/office/drawing/2014/main" id="{0FA2B548-13B8-3F6F-C293-17C750840C81}"/>
                </a:ext>
              </a:extLst>
            </p:cNvPr>
            <p:cNvSpPr/>
            <p:nvPr/>
          </p:nvSpPr>
          <p:spPr>
            <a:xfrm>
              <a:off x="3232052" y="2193418"/>
              <a:ext cx="1845485" cy="2045618"/>
            </a:xfrm>
            <a:custGeom>
              <a:avLst/>
              <a:gdLst/>
              <a:ahLst/>
              <a:cxnLst/>
              <a:rect l="l" t="t" r="r" b="b"/>
              <a:pathLst>
                <a:path w="93882" h="104063" extrusionOk="0">
                  <a:moveTo>
                    <a:pt x="61479" y="1"/>
                  </a:moveTo>
                  <a:lnTo>
                    <a:pt x="41435" y="29076"/>
                  </a:lnTo>
                  <a:lnTo>
                    <a:pt x="38187" y="33750"/>
                  </a:lnTo>
                  <a:lnTo>
                    <a:pt x="37632" y="34543"/>
                  </a:lnTo>
                  <a:lnTo>
                    <a:pt x="35850" y="37157"/>
                  </a:lnTo>
                  <a:lnTo>
                    <a:pt x="35770" y="37276"/>
                  </a:lnTo>
                  <a:cubicBezTo>
                    <a:pt x="35770" y="37276"/>
                    <a:pt x="35374" y="37157"/>
                    <a:pt x="34701" y="36959"/>
                  </a:cubicBezTo>
                  <a:cubicBezTo>
                    <a:pt x="33710" y="36642"/>
                    <a:pt x="32126" y="36206"/>
                    <a:pt x="30145" y="35731"/>
                  </a:cubicBezTo>
                  <a:cubicBezTo>
                    <a:pt x="29313" y="35533"/>
                    <a:pt x="28442" y="35335"/>
                    <a:pt x="27491" y="35176"/>
                  </a:cubicBezTo>
                  <a:cubicBezTo>
                    <a:pt x="26778" y="35018"/>
                    <a:pt x="25986" y="34899"/>
                    <a:pt x="25194" y="34741"/>
                  </a:cubicBezTo>
                  <a:cubicBezTo>
                    <a:pt x="22916" y="34384"/>
                    <a:pt x="20500" y="34137"/>
                    <a:pt x="18177" y="34137"/>
                  </a:cubicBezTo>
                  <a:cubicBezTo>
                    <a:pt x="15855" y="34137"/>
                    <a:pt x="13627" y="34384"/>
                    <a:pt x="11726" y="35018"/>
                  </a:cubicBezTo>
                  <a:lnTo>
                    <a:pt x="11527" y="35097"/>
                  </a:lnTo>
                  <a:cubicBezTo>
                    <a:pt x="11290" y="35176"/>
                    <a:pt x="11052" y="35295"/>
                    <a:pt x="10814" y="35454"/>
                  </a:cubicBezTo>
                  <a:cubicBezTo>
                    <a:pt x="2892" y="40009"/>
                    <a:pt x="0" y="67421"/>
                    <a:pt x="0" y="67421"/>
                  </a:cubicBezTo>
                  <a:lnTo>
                    <a:pt x="5744" y="69402"/>
                  </a:lnTo>
                  <a:lnTo>
                    <a:pt x="11409" y="71422"/>
                  </a:lnTo>
                  <a:cubicBezTo>
                    <a:pt x="11409" y="71422"/>
                    <a:pt x="15330" y="55735"/>
                    <a:pt x="19014" y="50506"/>
                  </a:cubicBezTo>
                  <a:cubicBezTo>
                    <a:pt x="19173" y="50269"/>
                    <a:pt x="19331" y="50031"/>
                    <a:pt x="19490" y="49833"/>
                  </a:cubicBezTo>
                  <a:cubicBezTo>
                    <a:pt x="19727" y="49556"/>
                    <a:pt x="20044" y="49279"/>
                    <a:pt x="20361" y="49080"/>
                  </a:cubicBezTo>
                  <a:cubicBezTo>
                    <a:pt x="21438" y="48486"/>
                    <a:pt x="22655" y="48205"/>
                    <a:pt x="23880" y="48205"/>
                  </a:cubicBezTo>
                  <a:cubicBezTo>
                    <a:pt x="23961" y="48205"/>
                    <a:pt x="24043" y="48207"/>
                    <a:pt x="24124" y="48209"/>
                  </a:cubicBezTo>
                  <a:cubicBezTo>
                    <a:pt x="24916" y="48209"/>
                    <a:pt x="25669" y="48249"/>
                    <a:pt x="26461" y="48328"/>
                  </a:cubicBezTo>
                  <a:cubicBezTo>
                    <a:pt x="30858" y="48803"/>
                    <a:pt x="35850" y="50467"/>
                    <a:pt x="37711" y="51140"/>
                  </a:cubicBezTo>
                  <a:cubicBezTo>
                    <a:pt x="38187" y="51299"/>
                    <a:pt x="38464" y="51418"/>
                    <a:pt x="38464" y="51418"/>
                  </a:cubicBezTo>
                  <a:cubicBezTo>
                    <a:pt x="38464" y="51418"/>
                    <a:pt x="38504" y="51457"/>
                    <a:pt x="38543" y="51616"/>
                  </a:cubicBezTo>
                  <a:cubicBezTo>
                    <a:pt x="38939" y="52527"/>
                    <a:pt x="40920" y="56726"/>
                    <a:pt x="45158" y="58548"/>
                  </a:cubicBezTo>
                  <a:cubicBezTo>
                    <a:pt x="45119" y="58627"/>
                    <a:pt x="44881" y="58984"/>
                    <a:pt x="44485" y="59538"/>
                  </a:cubicBezTo>
                  <a:cubicBezTo>
                    <a:pt x="42584" y="62628"/>
                    <a:pt x="40960" y="65837"/>
                    <a:pt x="39573" y="69204"/>
                  </a:cubicBezTo>
                  <a:cubicBezTo>
                    <a:pt x="39296" y="69877"/>
                    <a:pt x="39018" y="70630"/>
                    <a:pt x="38702" y="71382"/>
                  </a:cubicBezTo>
                  <a:cubicBezTo>
                    <a:pt x="37870" y="73561"/>
                    <a:pt x="37038" y="75977"/>
                    <a:pt x="36285" y="78671"/>
                  </a:cubicBezTo>
                  <a:cubicBezTo>
                    <a:pt x="36087" y="79344"/>
                    <a:pt x="36048" y="80018"/>
                    <a:pt x="36087" y="80691"/>
                  </a:cubicBezTo>
                  <a:cubicBezTo>
                    <a:pt x="36127" y="80968"/>
                    <a:pt x="36127" y="81246"/>
                    <a:pt x="36166" y="81523"/>
                  </a:cubicBezTo>
                  <a:cubicBezTo>
                    <a:pt x="37157" y="89406"/>
                    <a:pt x="46386" y="104063"/>
                    <a:pt x="46386" y="104063"/>
                  </a:cubicBezTo>
                  <a:lnTo>
                    <a:pt x="50863" y="102320"/>
                  </a:lnTo>
                  <a:lnTo>
                    <a:pt x="57636" y="99705"/>
                  </a:lnTo>
                  <a:cubicBezTo>
                    <a:pt x="57636" y="99705"/>
                    <a:pt x="51338" y="89921"/>
                    <a:pt x="52289" y="81008"/>
                  </a:cubicBezTo>
                  <a:cubicBezTo>
                    <a:pt x="52328" y="80770"/>
                    <a:pt x="52368" y="80493"/>
                    <a:pt x="52407" y="80216"/>
                  </a:cubicBezTo>
                  <a:cubicBezTo>
                    <a:pt x="52645" y="78433"/>
                    <a:pt x="53279" y="76690"/>
                    <a:pt x="54230" y="75145"/>
                  </a:cubicBezTo>
                  <a:cubicBezTo>
                    <a:pt x="54705" y="74432"/>
                    <a:pt x="55220" y="73759"/>
                    <a:pt x="55814" y="73165"/>
                  </a:cubicBezTo>
                  <a:cubicBezTo>
                    <a:pt x="56686" y="72293"/>
                    <a:pt x="57636" y="71541"/>
                    <a:pt x="58666" y="70907"/>
                  </a:cubicBezTo>
                  <a:cubicBezTo>
                    <a:pt x="59300" y="70511"/>
                    <a:pt x="59934" y="70075"/>
                    <a:pt x="60568" y="69639"/>
                  </a:cubicBezTo>
                  <a:cubicBezTo>
                    <a:pt x="61756" y="68768"/>
                    <a:pt x="62905" y="67817"/>
                    <a:pt x="64014" y="66827"/>
                  </a:cubicBezTo>
                  <a:cubicBezTo>
                    <a:pt x="64252" y="66629"/>
                    <a:pt x="64450" y="66431"/>
                    <a:pt x="64687" y="66193"/>
                  </a:cubicBezTo>
                  <a:cubicBezTo>
                    <a:pt x="65559" y="65361"/>
                    <a:pt x="66470" y="64450"/>
                    <a:pt x="67341" y="63499"/>
                  </a:cubicBezTo>
                  <a:lnTo>
                    <a:pt x="67936" y="62826"/>
                  </a:lnTo>
                  <a:cubicBezTo>
                    <a:pt x="70708" y="59697"/>
                    <a:pt x="73283" y="56330"/>
                    <a:pt x="75581" y="52804"/>
                  </a:cubicBezTo>
                  <a:cubicBezTo>
                    <a:pt x="86633" y="36088"/>
                    <a:pt x="93882" y="15687"/>
                    <a:pt x="93882" y="15687"/>
                  </a:cubicBezTo>
                  <a:lnTo>
                    <a:pt x="614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8708;p96">
              <a:extLst>
                <a:ext uri="{FF2B5EF4-FFF2-40B4-BE49-F238E27FC236}">
                  <a16:creationId xmlns:a16="http://schemas.microsoft.com/office/drawing/2014/main" id="{88136D0D-CC48-368D-3A9D-EBAC969142A8}"/>
                </a:ext>
              </a:extLst>
            </p:cNvPr>
            <p:cNvSpPr/>
            <p:nvPr/>
          </p:nvSpPr>
          <p:spPr>
            <a:xfrm>
              <a:off x="4680385" y="2654401"/>
              <a:ext cx="201686" cy="179119"/>
            </a:xfrm>
            <a:custGeom>
              <a:avLst/>
              <a:gdLst/>
              <a:ahLst/>
              <a:cxnLst/>
              <a:rect l="l" t="t" r="r" b="b"/>
              <a:pathLst>
                <a:path w="10260" h="9112" extrusionOk="0">
                  <a:moveTo>
                    <a:pt x="2377" y="0"/>
                  </a:moveTo>
                  <a:lnTo>
                    <a:pt x="0" y="4952"/>
                  </a:lnTo>
                  <a:lnTo>
                    <a:pt x="7170" y="9111"/>
                  </a:lnTo>
                  <a:lnTo>
                    <a:pt x="10260" y="4754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8709;p96">
              <a:extLst>
                <a:ext uri="{FF2B5EF4-FFF2-40B4-BE49-F238E27FC236}">
                  <a16:creationId xmlns:a16="http://schemas.microsoft.com/office/drawing/2014/main" id="{97D6B926-1FFB-8A58-A29B-0897A880EB8A}"/>
                </a:ext>
              </a:extLst>
            </p:cNvPr>
            <p:cNvSpPr/>
            <p:nvPr/>
          </p:nvSpPr>
          <p:spPr>
            <a:xfrm>
              <a:off x="4374104" y="2453346"/>
              <a:ext cx="80065" cy="47827"/>
            </a:xfrm>
            <a:custGeom>
              <a:avLst/>
              <a:gdLst/>
              <a:ahLst/>
              <a:cxnLst/>
              <a:rect l="l" t="t" r="r" b="b"/>
              <a:pathLst>
                <a:path w="4073" h="2433" extrusionOk="0">
                  <a:moveTo>
                    <a:pt x="614" y="0"/>
                  </a:moveTo>
                  <a:cubicBezTo>
                    <a:pt x="237" y="0"/>
                    <a:pt x="1" y="562"/>
                    <a:pt x="410" y="800"/>
                  </a:cubicBezTo>
                  <a:lnTo>
                    <a:pt x="3302" y="2385"/>
                  </a:lnTo>
                  <a:cubicBezTo>
                    <a:pt x="3368" y="2418"/>
                    <a:pt x="3431" y="2433"/>
                    <a:pt x="3491" y="2433"/>
                  </a:cubicBezTo>
                  <a:cubicBezTo>
                    <a:pt x="3861" y="2433"/>
                    <a:pt x="4073" y="1871"/>
                    <a:pt x="3698" y="1632"/>
                  </a:cubicBezTo>
                  <a:lnTo>
                    <a:pt x="806" y="48"/>
                  </a:lnTo>
                  <a:cubicBezTo>
                    <a:pt x="740" y="15"/>
                    <a:pt x="675" y="0"/>
                    <a:pt x="6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8710;p96">
              <a:extLst>
                <a:ext uri="{FF2B5EF4-FFF2-40B4-BE49-F238E27FC236}">
                  <a16:creationId xmlns:a16="http://schemas.microsoft.com/office/drawing/2014/main" id="{E37DC496-4BDA-664A-0B83-3D8261A497D3}"/>
                </a:ext>
              </a:extLst>
            </p:cNvPr>
            <p:cNvSpPr/>
            <p:nvPr/>
          </p:nvSpPr>
          <p:spPr>
            <a:xfrm>
              <a:off x="4355233" y="2490125"/>
              <a:ext cx="79593" cy="47414"/>
            </a:xfrm>
            <a:custGeom>
              <a:avLst/>
              <a:gdLst/>
              <a:ahLst/>
              <a:cxnLst/>
              <a:rect l="l" t="t" r="r" b="b"/>
              <a:pathLst>
                <a:path w="4049" h="2412" extrusionOk="0">
                  <a:moveTo>
                    <a:pt x="597" y="1"/>
                  </a:moveTo>
                  <a:cubicBezTo>
                    <a:pt x="221" y="1"/>
                    <a:pt x="1" y="516"/>
                    <a:pt x="379" y="791"/>
                  </a:cubicBezTo>
                  <a:lnTo>
                    <a:pt x="3232" y="2376"/>
                  </a:lnTo>
                  <a:cubicBezTo>
                    <a:pt x="3291" y="2400"/>
                    <a:pt x="3349" y="2412"/>
                    <a:pt x="3405" y="2412"/>
                  </a:cubicBezTo>
                  <a:cubicBezTo>
                    <a:pt x="3793" y="2412"/>
                    <a:pt x="4049" y="1866"/>
                    <a:pt x="3667" y="1623"/>
                  </a:cubicBezTo>
                  <a:lnTo>
                    <a:pt x="776" y="39"/>
                  </a:lnTo>
                  <a:cubicBezTo>
                    <a:pt x="713" y="13"/>
                    <a:pt x="653" y="1"/>
                    <a:pt x="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8711;p96">
              <a:extLst>
                <a:ext uri="{FF2B5EF4-FFF2-40B4-BE49-F238E27FC236}">
                  <a16:creationId xmlns:a16="http://schemas.microsoft.com/office/drawing/2014/main" id="{3A21138E-4D1F-0D01-0453-FB86A109A26E}"/>
                </a:ext>
              </a:extLst>
            </p:cNvPr>
            <p:cNvSpPr/>
            <p:nvPr/>
          </p:nvSpPr>
          <p:spPr>
            <a:xfrm>
              <a:off x="3461764" y="2860367"/>
              <a:ext cx="170548" cy="301369"/>
            </a:xfrm>
            <a:custGeom>
              <a:avLst/>
              <a:gdLst/>
              <a:ahLst/>
              <a:cxnLst/>
              <a:rect l="l" t="t" r="r" b="b"/>
              <a:pathLst>
                <a:path w="8676" h="15331" extrusionOk="0">
                  <a:moveTo>
                    <a:pt x="713" y="0"/>
                  </a:moveTo>
                  <a:cubicBezTo>
                    <a:pt x="476" y="79"/>
                    <a:pt x="238" y="198"/>
                    <a:pt x="0" y="357"/>
                  </a:cubicBezTo>
                  <a:cubicBezTo>
                    <a:pt x="2179" y="5546"/>
                    <a:pt x="4912" y="10537"/>
                    <a:pt x="8081" y="15211"/>
                  </a:cubicBezTo>
                  <a:lnTo>
                    <a:pt x="8200" y="15330"/>
                  </a:lnTo>
                  <a:cubicBezTo>
                    <a:pt x="8359" y="15093"/>
                    <a:pt x="8517" y="14895"/>
                    <a:pt x="8676" y="14696"/>
                  </a:cubicBezTo>
                  <a:cubicBezTo>
                    <a:pt x="8398" y="14300"/>
                    <a:pt x="8161" y="13944"/>
                    <a:pt x="7883" y="13508"/>
                  </a:cubicBezTo>
                  <a:cubicBezTo>
                    <a:pt x="5071" y="9230"/>
                    <a:pt x="2694" y="4714"/>
                    <a:pt x="7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8712;p96">
              <a:extLst>
                <a:ext uri="{FF2B5EF4-FFF2-40B4-BE49-F238E27FC236}">
                  <a16:creationId xmlns:a16="http://schemas.microsoft.com/office/drawing/2014/main" id="{704E92A9-3DD6-4488-73E2-434EC641EB9B}"/>
                </a:ext>
              </a:extLst>
            </p:cNvPr>
            <p:cNvSpPr/>
            <p:nvPr/>
          </p:nvSpPr>
          <p:spPr>
            <a:xfrm>
              <a:off x="3941427" y="3771012"/>
              <a:ext cx="320830" cy="28543"/>
            </a:xfrm>
            <a:custGeom>
              <a:avLst/>
              <a:gdLst/>
              <a:ahLst/>
              <a:cxnLst/>
              <a:rect l="l" t="t" r="r" b="b"/>
              <a:pathLst>
                <a:path w="16321" h="1452" extrusionOk="0">
                  <a:moveTo>
                    <a:pt x="16320" y="0"/>
                  </a:moveTo>
                  <a:lnTo>
                    <a:pt x="15964" y="40"/>
                  </a:lnTo>
                  <a:cubicBezTo>
                    <a:pt x="12518" y="451"/>
                    <a:pt x="9056" y="663"/>
                    <a:pt x="5599" y="663"/>
                  </a:cubicBezTo>
                  <a:cubicBezTo>
                    <a:pt x="3730" y="663"/>
                    <a:pt x="1863" y="601"/>
                    <a:pt x="0" y="476"/>
                  </a:cubicBezTo>
                  <a:lnTo>
                    <a:pt x="0" y="476"/>
                  </a:lnTo>
                  <a:cubicBezTo>
                    <a:pt x="0" y="753"/>
                    <a:pt x="40" y="991"/>
                    <a:pt x="79" y="1268"/>
                  </a:cubicBezTo>
                  <a:cubicBezTo>
                    <a:pt x="1920" y="1390"/>
                    <a:pt x="3761" y="1452"/>
                    <a:pt x="5600" y="1452"/>
                  </a:cubicBezTo>
                  <a:cubicBezTo>
                    <a:pt x="9143" y="1452"/>
                    <a:pt x="12681" y="1223"/>
                    <a:pt x="16202" y="753"/>
                  </a:cubicBezTo>
                  <a:cubicBezTo>
                    <a:pt x="16241" y="515"/>
                    <a:pt x="16281" y="238"/>
                    <a:pt x="16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8713;p96">
              <a:extLst>
                <a:ext uri="{FF2B5EF4-FFF2-40B4-BE49-F238E27FC236}">
                  <a16:creationId xmlns:a16="http://schemas.microsoft.com/office/drawing/2014/main" id="{3863C7B9-1124-B383-3ADA-AF34C5FEA753}"/>
                </a:ext>
              </a:extLst>
            </p:cNvPr>
            <p:cNvSpPr/>
            <p:nvPr/>
          </p:nvSpPr>
          <p:spPr>
            <a:xfrm>
              <a:off x="4199940" y="2605336"/>
              <a:ext cx="598040" cy="515872"/>
            </a:xfrm>
            <a:custGeom>
              <a:avLst/>
              <a:gdLst/>
              <a:ahLst/>
              <a:cxnLst/>
              <a:rect l="l" t="t" r="r" b="b"/>
              <a:pathLst>
                <a:path w="30423" h="26243" extrusionOk="0">
                  <a:moveTo>
                    <a:pt x="6933" y="1"/>
                  </a:moveTo>
                  <a:lnTo>
                    <a:pt x="1387" y="7923"/>
                  </a:lnTo>
                  <a:cubicBezTo>
                    <a:pt x="1" y="9943"/>
                    <a:pt x="317" y="12677"/>
                    <a:pt x="2179" y="14301"/>
                  </a:cubicBezTo>
                  <a:lnTo>
                    <a:pt x="14340" y="25036"/>
                  </a:lnTo>
                  <a:cubicBezTo>
                    <a:pt x="15243" y="25844"/>
                    <a:pt x="16378" y="26242"/>
                    <a:pt x="17511" y="26242"/>
                  </a:cubicBezTo>
                  <a:cubicBezTo>
                    <a:pt x="18766" y="26242"/>
                    <a:pt x="20019" y="25755"/>
                    <a:pt x="20955" y="24798"/>
                  </a:cubicBezTo>
                  <a:lnTo>
                    <a:pt x="30423" y="15014"/>
                  </a:lnTo>
                  <a:lnTo>
                    <a:pt x="69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8714;p96">
              <a:extLst>
                <a:ext uri="{FF2B5EF4-FFF2-40B4-BE49-F238E27FC236}">
                  <a16:creationId xmlns:a16="http://schemas.microsoft.com/office/drawing/2014/main" id="{CAD057AB-FDD8-8940-E368-5D8F672E9726}"/>
                </a:ext>
              </a:extLst>
            </p:cNvPr>
            <p:cNvSpPr/>
            <p:nvPr/>
          </p:nvSpPr>
          <p:spPr>
            <a:xfrm>
              <a:off x="3365978" y="2829724"/>
              <a:ext cx="198580" cy="165988"/>
            </a:xfrm>
            <a:custGeom>
              <a:avLst/>
              <a:gdLst/>
              <a:ahLst/>
              <a:cxnLst/>
              <a:rect l="l" t="t" r="r" b="b"/>
              <a:pathLst>
                <a:path w="10102" h="8444" extrusionOk="0">
                  <a:moveTo>
                    <a:pt x="6585" y="0"/>
                  </a:moveTo>
                  <a:cubicBezTo>
                    <a:pt x="6136" y="0"/>
                    <a:pt x="5686" y="102"/>
                    <a:pt x="5269" y="311"/>
                  </a:cubicBezTo>
                  <a:cubicBezTo>
                    <a:pt x="3526" y="1222"/>
                    <a:pt x="1783" y="2292"/>
                    <a:pt x="753" y="3955"/>
                  </a:cubicBezTo>
                  <a:cubicBezTo>
                    <a:pt x="159" y="4827"/>
                    <a:pt x="1" y="5896"/>
                    <a:pt x="238" y="6926"/>
                  </a:cubicBezTo>
                  <a:cubicBezTo>
                    <a:pt x="357" y="7164"/>
                    <a:pt x="476" y="7402"/>
                    <a:pt x="674" y="7600"/>
                  </a:cubicBezTo>
                  <a:cubicBezTo>
                    <a:pt x="1172" y="8133"/>
                    <a:pt x="1894" y="8443"/>
                    <a:pt x="2639" y="8443"/>
                  </a:cubicBezTo>
                  <a:cubicBezTo>
                    <a:pt x="2723" y="8443"/>
                    <a:pt x="2808" y="8439"/>
                    <a:pt x="2892" y="8431"/>
                  </a:cubicBezTo>
                  <a:cubicBezTo>
                    <a:pt x="3685" y="8352"/>
                    <a:pt x="4477" y="8115"/>
                    <a:pt x="5229" y="7758"/>
                  </a:cubicBezTo>
                  <a:cubicBezTo>
                    <a:pt x="6101" y="7322"/>
                    <a:pt x="7012" y="6887"/>
                    <a:pt x="7844" y="6411"/>
                  </a:cubicBezTo>
                  <a:cubicBezTo>
                    <a:pt x="8557" y="6094"/>
                    <a:pt x="9151" y="5579"/>
                    <a:pt x="9587" y="4906"/>
                  </a:cubicBezTo>
                  <a:cubicBezTo>
                    <a:pt x="10102" y="3836"/>
                    <a:pt x="10023" y="2608"/>
                    <a:pt x="9349" y="1618"/>
                  </a:cubicBezTo>
                  <a:cubicBezTo>
                    <a:pt x="9151" y="1301"/>
                    <a:pt x="8913" y="1024"/>
                    <a:pt x="8636" y="826"/>
                  </a:cubicBezTo>
                  <a:cubicBezTo>
                    <a:pt x="8067" y="282"/>
                    <a:pt x="7329" y="0"/>
                    <a:pt x="65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8715;p96">
              <a:extLst>
                <a:ext uri="{FF2B5EF4-FFF2-40B4-BE49-F238E27FC236}">
                  <a16:creationId xmlns:a16="http://schemas.microsoft.com/office/drawing/2014/main" id="{E3962DE7-C75F-DD6E-A327-AC8A4F1C8C3C}"/>
                </a:ext>
              </a:extLst>
            </p:cNvPr>
            <p:cNvSpPr/>
            <p:nvPr/>
          </p:nvSpPr>
          <p:spPr>
            <a:xfrm>
              <a:off x="3893915" y="3674672"/>
              <a:ext cx="130840" cy="207446"/>
            </a:xfrm>
            <a:custGeom>
              <a:avLst/>
              <a:gdLst/>
              <a:ahLst/>
              <a:cxnLst/>
              <a:rect l="l" t="t" r="r" b="b"/>
              <a:pathLst>
                <a:path w="6656" h="10553" extrusionOk="0">
                  <a:moveTo>
                    <a:pt x="3477" y="1"/>
                  </a:moveTo>
                  <a:cubicBezTo>
                    <a:pt x="3336" y="1"/>
                    <a:pt x="3194" y="10"/>
                    <a:pt x="3051" y="29"/>
                  </a:cubicBezTo>
                  <a:cubicBezTo>
                    <a:pt x="2694" y="29"/>
                    <a:pt x="2338" y="148"/>
                    <a:pt x="2021" y="267"/>
                  </a:cubicBezTo>
                  <a:cubicBezTo>
                    <a:pt x="833" y="663"/>
                    <a:pt x="40" y="1772"/>
                    <a:pt x="1" y="3040"/>
                  </a:cubicBezTo>
                  <a:cubicBezTo>
                    <a:pt x="1" y="4981"/>
                    <a:pt x="159" y="7041"/>
                    <a:pt x="1150" y="8704"/>
                  </a:cubicBezTo>
                  <a:cubicBezTo>
                    <a:pt x="1625" y="9615"/>
                    <a:pt x="2536" y="10289"/>
                    <a:pt x="3566" y="10526"/>
                  </a:cubicBezTo>
                  <a:cubicBezTo>
                    <a:pt x="3681" y="10543"/>
                    <a:pt x="3789" y="10552"/>
                    <a:pt x="3896" y="10552"/>
                  </a:cubicBezTo>
                  <a:cubicBezTo>
                    <a:pt x="4047" y="10552"/>
                    <a:pt x="4196" y="10533"/>
                    <a:pt x="4358" y="10487"/>
                  </a:cubicBezTo>
                  <a:cubicBezTo>
                    <a:pt x="5150" y="10249"/>
                    <a:pt x="5784" y="9655"/>
                    <a:pt x="6101" y="8902"/>
                  </a:cubicBezTo>
                  <a:cubicBezTo>
                    <a:pt x="6418" y="8110"/>
                    <a:pt x="6576" y="7318"/>
                    <a:pt x="6576" y="6486"/>
                  </a:cubicBezTo>
                  <a:cubicBezTo>
                    <a:pt x="6656" y="5535"/>
                    <a:pt x="6656" y="4545"/>
                    <a:pt x="6616" y="3555"/>
                  </a:cubicBezTo>
                  <a:cubicBezTo>
                    <a:pt x="6656" y="2762"/>
                    <a:pt x="6458" y="2010"/>
                    <a:pt x="6062" y="1336"/>
                  </a:cubicBezTo>
                  <a:cubicBezTo>
                    <a:pt x="5469" y="500"/>
                    <a:pt x="4509" y="1"/>
                    <a:pt x="3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8716;p96">
              <a:extLst>
                <a:ext uri="{FF2B5EF4-FFF2-40B4-BE49-F238E27FC236}">
                  <a16:creationId xmlns:a16="http://schemas.microsoft.com/office/drawing/2014/main" id="{E7CCD790-F292-453C-EC23-0C29253779B3}"/>
                </a:ext>
              </a:extLst>
            </p:cNvPr>
            <p:cNvSpPr/>
            <p:nvPr/>
          </p:nvSpPr>
          <p:spPr>
            <a:xfrm>
              <a:off x="2992213" y="3461882"/>
              <a:ext cx="488253" cy="429064"/>
            </a:xfrm>
            <a:custGeom>
              <a:avLst/>
              <a:gdLst/>
              <a:ahLst/>
              <a:cxnLst/>
              <a:rect l="l" t="t" r="r" b="b"/>
              <a:pathLst>
                <a:path w="24838" h="21827" extrusionOk="0">
                  <a:moveTo>
                    <a:pt x="12162" y="0"/>
                  </a:moveTo>
                  <a:lnTo>
                    <a:pt x="10379" y="9587"/>
                  </a:lnTo>
                  <a:lnTo>
                    <a:pt x="10300" y="10101"/>
                  </a:lnTo>
                  <a:lnTo>
                    <a:pt x="9825" y="9983"/>
                  </a:lnTo>
                  <a:cubicBezTo>
                    <a:pt x="8764" y="9739"/>
                    <a:pt x="7818" y="9632"/>
                    <a:pt x="6973" y="9632"/>
                  </a:cubicBezTo>
                  <a:cubicBezTo>
                    <a:pt x="2454" y="9632"/>
                    <a:pt x="852" y="12715"/>
                    <a:pt x="318" y="14617"/>
                  </a:cubicBezTo>
                  <a:cubicBezTo>
                    <a:pt x="238" y="14895"/>
                    <a:pt x="159" y="15093"/>
                    <a:pt x="120" y="15291"/>
                  </a:cubicBezTo>
                  <a:cubicBezTo>
                    <a:pt x="80" y="15568"/>
                    <a:pt x="40" y="15885"/>
                    <a:pt x="1" y="16162"/>
                  </a:cubicBezTo>
                  <a:cubicBezTo>
                    <a:pt x="6378" y="19014"/>
                    <a:pt x="13112" y="20916"/>
                    <a:pt x="20045" y="21827"/>
                  </a:cubicBezTo>
                  <a:lnTo>
                    <a:pt x="20361" y="20599"/>
                  </a:lnTo>
                  <a:lnTo>
                    <a:pt x="20560" y="19925"/>
                  </a:lnTo>
                  <a:lnTo>
                    <a:pt x="24838" y="3605"/>
                  </a:lnTo>
                  <a:lnTo>
                    <a:pt x="12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8717;p96">
              <a:extLst>
                <a:ext uri="{FF2B5EF4-FFF2-40B4-BE49-F238E27FC236}">
                  <a16:creationId xmlns:a16="http://schemas.microsoft.com/office/drawing/2014/main" id="{E895B14C-FC41-E7BB-EA65-7ABB0ABCA4DC}"/>
                </a:ext>
              </a:extLst>
            </p:cNvPr>
            <p:cNvSpPr/>
            <p:nvPr/>
          </p:nvSpPr>
          <p:spPr>
            <a:xfrm>
              <a:off x="4080030" y="4073911"/>
              <a:ext cx="423619" cy="508500"/>
            </a:xfrm>
            <a:custGeom>
              <a:avLst/>
              <a:gdLst/>
              <a:ahLst/>
              <a:cxnLst/>
              <a:rect l="l" t="t" r="r" b="b"/>
              <a:pathLst>
                <a:path w="21550" h="25868" extrusionOk="0">
                  <a:moveTo>
                    <a:pt x="13033" y="1"/>
                  </a:moveTo>
                  <a:lnTo>
                    <a:pt x="1189" y="5745"/>
                  </a:lnTo>
                  <a:lnTo>
                    <a:pt x="6219" y="14063"/>
                  </a:lnTo>
                  <a:lnTo>
                    <a:pt x="6497" y="14539"/>
                  </a:lnTo>
                  <a:lnTo>
                    <a:pt x="6061" y="14737"/>
                  </a:lnTo>
                  <a:cubicBezTo>
                    <a:pt x="0" y="18064"/>
                    <a:pt x="990" y="22421"/>
                    <a:pt x="2020" y="24560"/>
                  </a:cubicBezTo>
                  <a:cubicBezTo>
                    <a:pt x="2139" y="24759"/>
                    <a:pt x="2258" y="24957"/>
                    <a:pt x="2377" y="25155"/>
                  </a:cubicBezTo>
                  <a:cubicBezTo>
                    <a:pt x="2496" y="25392"/>
                    <a:pt x="2654" y="25630"/>
                    <a:pt x="2813" y="25868"/>
                  </a:cubicBezTo>
                  <a:cubicBezTo>
                    <a:pt x="9468" y="23768"/>
                    <a:pt x="15806" y="20718"/>
                    <a:pt x="21549" y="16796"/>
                  </a:cubicBezTo>
                  <a:lnTo>
                    <a:pt x="20995" y="15687"/>
                  </a:lnTo>
                  <a:lnTo>
                    <a:pt x="20678" y="15053"/>
                  </a:lnTo>
                  <a:lnTo>
                    <a:pt x="130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8718;p96">
              <a:extLst>
                <a:ext uri="{FF2B5EF4-FFF2-40B4-BE49-F238E27FC236}">
                  <a16:creationId xmlns:a16="http://schemas.microsoft.com/office/drawing/2014/main" id="{52476D53-7482-AC61-F3AB-633D847F33DB}"/>
                </a:ext>
              </a:extLst>
            </p:cNvPr>
            <p:cNvSpPr/>
            <p:nvPr/>
          </p:nvSpPr>
          <p:spPr>
            <a:xfrm>
              <a:off x="4931980" y="3386536"/>
              <a:ext cx="290381" cy="275598"/>
            </a:xfrm>
            <a:custGeom>
              <a:avLst/>
              <a:gdLst/>
              <a:ahLst/>
              <a:cxnLst/>
              <a:rect l="l" t="t" r="r" b="b"/>
              <a:pathLst>
                <a:path w="14772" h="14020" extrusionOk="0">
                  <a:moveTo>
                    <a:pt x="2716" y="1"/>
                  </a:moveTo>
                  <a:cubicBezTo>
                    <a:pt x="2573" y="1"/>
                    <a:pt x="2432" y="11"/>
                    <a:pt x="2294" y="31"/>
                  </a:cubicBezTo>
                  <a:cubicBezTo>
                    <a:pt x="1699" y="70"/>
                    <a:pt x="1224" y="585"/>
                    <a:pt x="1224" y="1179"/>
                  </a:cubicBezTo>
                  <a:cubicBezTo>
                    <a:pt x="1383" y="1694"/>
                    <a:pt x="1699" y="2090"/>
                    <a:pt x="2175" y="2288"/>
                  </a:cubicBezTo>
                  <a:cubicBezTo>
                    <a:pt x="3165" y="2883"/>
                    <a:pt x="4195" y="3398"/>
                    <a:pt x="5265" y="3833"/>
                  </a:cubicBezTo>
                  <a:cubicBezTo>
                    <a:pt x="3601" y="4507"/>
                    <a:pt x="1937" y="6052"/>
                    <a:pt x="551" y="7200"/>
                  </a:cubicBezTo>
                  <a:cubicBezTo>
                    <a:pt x="273" y="7359"/>
                    <a:pt x="115" y="7676"/>
                    <a:pt x="36" y="7993"/>
                  </a:cubicBezTo>
                  <a:cubicBezTo>
                    <a:pt x="1" y="8556"/>
                    <a:pt x="685" y="8838"/>
                    <a:pt x="1311" y="8838"/>
                  </a:cubicBezTo>
                  <a:cubicBezTo>
                    <a:pt x="1389" y="8838"/>
                    <a:pt x="1466" y="8833"/>
                    <a:pt x="1541" y="8824"/>
                  </a:cubicBezTo>
                  <a:cubicBezTo>
                    <a:pt x="2434" y="8725"/>
                    <a:pt x="3327" y="8488"/>
                    <a:pt x="4127" y="8090"/>
                  </a:cubicBezTo>
                  <a:lnTo>
                    <a:pt x="4127" y="8090"/>
                  </a:lnTo>
                  <a:cubicBezTo>
                    <a:pt x="2998" y="8772"/>
                    <a:pt x="2096" y="9775"/>
                    <a:pt x="1501" y="10964"/>
                  </a:cubicBezTo>
                  <a:cubicBezTo>
                    <a:pt x="1343" y="11280"/>
                    <a:pt x="1224" y="11677"/>
                    <a:pt x="1462" y="11914"/>
                  </a:cubicBezTo>
                  <a:cubicBezTo>
                    <a:pt x="1593" y="12027"/>
                    <a:pt x="1733" y="12068"/>
                    <a:pt x="1873" y="12068"/>
                  </a:cubicBezTo>
                  <a:cubicBezTo>
                    <a:pt x="2030" y="12068"/>
                    <a:pt x="2187" y="12017"/>
                    <a:pt x="2333" y="11954"/>
                  </a:cubicBezTo>
                  <a:cubicBezTo>
                    <a:pt x="3522" y="11558"/>
                    <a:pt x="4631" y="10924"/>
                    <a:pt x="5581" y="10132"/>
                  </a:cubicBezTo>
                  <a:lnTo>
                    <a:pt x="5581" y="10132"/>
                  </a:lnTo>
                  <a:cubicBezTo>
                    <a:pt x="4908" y="10884"/>
                    <a:pt x="4472" y="11875"/>
                    <a:pt x="4393" y="12905"/>
                  </a:cubicBezTo>
                  <a:cubicBezTo>
                    <a:pt x="4318" y="13355"/>
                    <a:pt x="4528" y="14020"/>
                    <a:pt x="4955" y="14020"/>
                  </a:cubicBezTo>
                  <a:cubicBezTo>
                    <a:pt x="4978" y="14020"/>
                    <a:pt x="5002" y="14018"/>
                    <a:pt x="5027" y="14014"/>
                  </a:cubicBezTo>
                  <a:cubicBezTo>
                    <a:pt x="5225" y="13974"/>
                    <a:pt x="5423" y="13855"/>
                    <a:pt x="5542" y="13697"/>
                  </a:cubicBezTo>
                  <a:cubicBezTo>
                    <a:pt x="6730" y="12548"/>
                    <a:pt x="7839" y="11360"/>
                    <a:pt x="8909" y="10132"/>
                  </a:cubicBezTo>
                  <a:lnTo>
                    <a:pt x="8909" y="10132"/>
                  </a:lnTo>
                  <a:cubicBezTo>
                    <a:pt x="8711" y="10528"/>
                    <a:pt x="8632" y="10964"/>
                    <a:pt x="8711" y="11399"/>
                  </a:cubicBezTo>
                  <a:cubicBezTo>
                    <a:pt x="8745" y="11815"/>
                    <a:pt x="9113" y="12260"/>
                    <a:pt x="9522" y="12260"/>
                  </a:cubicBezTo>
                  <a:cubicBezTo>
                    <a:pt x="9581" y="12260"/>
                    <a:pt x="9641" y="12251"/>
                    <a:pt x="9701" y="12231"/>
                  </a:cubicBezTo>
                  <a:cubicBezTo>
                    <a:pt x="9899" y="12152"/>
                    <a:pt x="10097" y="11993"/>
                    <a:pt x="10216" y="11756"/>
                  </a:cubicBezTo>
                  <a:cubicBezTo>
                    <a:pt x="12118" y="9339"/>
                    <a:pt x="14772" y="6131"/>
                    <a:pt x="12316" y="3358"/>
                  </a:cubicBezTo>
                  <a:cubicBezTo>
                    <a:pt x="10216" y="1021"/>
                    <a:pt x="6730" y="1179"/>
                    <a:pt x="3997" y="268"/>
                  </a:cubicBezTo>
                  <a:cubicBezTo>
                    <a:pt x="3581" y="90"/>
                    <a:pt x="3143" y="1"/>
                    <a:pt x="2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8719;p96">
              <a:extLst>
                <a:ext uri="{FF2B5EF4-FFF2-40B4-BE49-F238E27FC236}">
                  <a16:creationId xmlns:a16="http://schemas.microsoft.com/office/drawing/2014/main" id="{62F431BC-124B-36A7-4E14-D238BC54A892}"/>
                </a:ext>
              </a:extLst>
            </p:cNvPr>
            <p:cNvSpPr/>
            <p:nvPr/>
          </p:nvSpPr>
          <p:spPr>
            <a:xfrm>
              <a:off x="4923330" y="2507227"/>
              <a:ext cx="545869" cy="1000626"/>
            </a:xfrm>
            <a:custGeom>
              <a:avLst/>
              <a:gdLst/>
              <a:ahLst/>
              <a:cxnLst/>
              <a:rect l="l" t="t" r="r" b="b"/>
              <a:pathLst>
                <a:path w="27769" h="50903" extrusionOk="0">
                  <a:moveTo>
                    <a:pt x="7963" y="0"/>
                  </a:moveTo>
                  <a:cubicBezTo>
                    <a:pt x="4477" y="159"/>
                    <a:pt x="0" y="10220"/>
                    <a:pt x="2417" y="12439"/>
                  </a:cubicBezTo>
                  <a:cubicBezTo>
                    <a:pt x="11963" y="21272"/>
                    <a:pt x="15727" y="27412"/>
                    <a:pt x="16479" y="31888"/>
                  </a:cubicBezTo>
                  <a:cubicBezTo>
                    <a:pt x="16519" y="32166"/>
                    <a:pt x="16558" y="32483"/>
                    <a:pt x="16558" y="32800"/>
                  </a:cubicBezTo>
                  <a:cubicBezTo>
                    <a:pt x="16915" y="37474"/>
                    <a:pt x="13825" y="40167"/>
                    <a:pt x="10973" y="42227"/>
                  </a:cubicBezTo>
                  <a:lnTo>
                    <a:pt x="9824" y="43059"/>
                  </a:lnTo>
                  <a:cubicBezTo>
                    <a:pt x="9190" y="43535"/>
                    <a:pt x="8636" y="43931"/>
                    <a:pt x="8121" y="44366"/>
                  </a:cubicBezTo>
                  <a:cubicBezTo>
                    <a:pt x="7804" y="47298"/>
                    <a:pt x="9904" y="49674"/>
                    <a:pt x="14102" y="50902"/>
                  </a:cubicBezTo>
                  <a:cubicBezTo>
                    <a:pt x="15291" y="50665"/>
                    <a:pt x="16440" y="50269"/>
                    <a:pt x="17549" y="49714"/>
                  </a:cubicBezTo>
                  <a:cubicBezTo>
                    <a:pt x="18024" y="49476"/>
                    <a:pt x="18460" y="49199"/>
                    <a:pt x="18935" y="48922"/>
                  </a:cubicBezTo>
                  <a:cubicBezTo>
                    <a:pt x="21827" y="46862"/>
                    <a:pt x="24124" y="44129"/>
                    <a:pt x="25590" y="40920"/>
                  </a:cubicBezTo>
                  <a:cubicBezTo>
                    <a:pt x="25748" y="40603"/>
                    <a:pt x="25907" y="40286"/>
                    <a:pt x="26026" y="39969"/>
                  </a:cubicBezTo>
                  <a:cubicBezTo>
                    <a:pt x="26422" y="39019"/>
                    <a:pt x="26699" y="38028"/>
                    <a:pt x="26937" y="37038"/>
                  </a:cubicBezTo>
                  <a:cubicBezTo>
                    <a:pt x="27769" y="32879"/>
                    <a:pt x="27293" y="28561"/>
                    <a:pt x="26026" y="24441"/>
                  </a:cubicBezTo>
                  <a:cubicBezTo>
                    <a:pt x="25947" y="24164"/>
                    <a:pt x="25867" y="23847"/>
                    <a:pt x="25748" y="23530"/>
                  </a:cubicBezTo>
                  <a:cubicBezTo>
                    <a:pt x="25194" y="21946"/>
                    <a:pt x="24560" y="20401"/>
                    <a:pt x="23847" y="18896"/>
                  </a:cubicBezTo>
                  <a:cubicBezTo>
                    <a:pt x="20203" y="11369"/>
                    <a:pt x="14736" y="4833"/>
                    <a:pt x="79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8720;p96">
              <a:extLst>
                <a:ext uri="{FF2B5EF4-FFF2-40B4-BE49-F238E27FC236}">
                  <a16:creationId xmlns:a16="http://schemas.microsoft.com/office/drawing/2014/main" id="{19358DA2-CED6-370B-C924-4CF474473C26}"/>
                </a:ext>
              </a:extLst>
            </p:cNvPr>
            <p:cNvSpPr/>
            <p:nvPr/>
          </p:nvSpPr>
          <p:spPr>
            <a:xfrm>
              <a:off x="4440546" y="2125679"/>
              <a:ext cx="665013" cy="376146"/>
            </a:xfrm>
            <a:custGeom>
              <a:avLst/>
              <a:gdLst/>
              <a:ahLst/>
              <a:cxnLst/>
              <a:rect l="l" t="t" r="r" b="b"/>
              <a:pathLst>
                <a:path w="33830" h="19135" extrusionOk="0">
                  <a:moveTo>
                    <a:pt x="1783" y="0"/>
                  </a:moveTo>
                  <a:lnTo>
                    <a:pt x="1" y="3447"/>
                  </a:lnTo>
                  <a:cubicBezTo>
                    <a:pt x="1" y="3447"/>
                    <a:pt x="13963" y="19134"/>
                    <a:pt x="32131" y="19134"/>
                  </a:cubicBezTo>
                  <a:cubicBezTo>
                    <a:pt x="32222" y="19134"/>
                    <a:pt x="32313" y="19134"/>
                    <a:pt x="32404" y="19133"/>
                  </a:cubicBezTo>
                  <a:lnTo>
                    <a:pt x="33830" y="15845"/>
                  </a:lnTo>
                  <a:lnTo>
                    <a:pt x="17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8721;p96">
              <a:extLst>
                <a:ext uri="{FF2B5EF4-FFF2-40B4-BE49-F238E27FC236}">
                  <a16:creationId xmlns:a16="http://schemas.microsoft.com/office/drawing/2014/main" id="{B2451291-13B4-182D-9061-6FC7C6BA4968}"/>
                </a:ext>
              </a:extLst>
            </p:cNvPr>
            <p:cNvSpPr/>
            <p:nvPr/>
          </p:nvSpPr>
          <p:spPr>
            <a:xfrm>
              <a:off x="4932825" y="2433984"/>
              <a:ext cx="68526" cy="47316"/>
            </a:xfrm>
            <a:custGeom>
              <a:avLst/>
              <a:gdLst/>
              <a:ahLst/>
              <a:cxnLst/>
              <a:rect l="l" t="t" r="r" b="b"/>
              <a:pathLst>
                <a:path w="3486" h="2407" extrusionOk="0">
                  <a:moveTo>
                    <a:pt x="1750" y="1"/>
                  </a:moveTo>
                  <a:cubicBezTo>
                    <a:pt x="688" y="1"/>
                    <a:pt x="0" y="1620"/>
                    <a:pt x="1181" y="2261"/>
                  </a:cubicBezTo>
                  <a:cubicBezTo>
                    <a:pt x="1372" y="2362"/>
                    <a:pt x="1559" y="2406"/>
                    <a:pt x="1735" y="2406"/>
                  </a:cubicBezTo>
                  <a:cubicBezTo>
                    <a:pt x="2804" y="2406"/>
                    <a:pt x="3486" y="773"/>
                    <a:pt x="2330" y="161"/>
                  </a:cubicBezTo>
                  <a:cubicBezTo>
                    <a:pt x="2130" y="50"/>
                    <a:pt x="1934" y="1"/>
                    <a:pt x="1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8722;p96">
              <a:extLst>
                <a:ext uri="{FF2B5EF4-FFF2-40B4-BE49-F238E27FC236}">
                  <a16:creationId xmlns:a16="http://schemas.microsoft.com/office/drawing/2014/main" id="{B8B9F2EC-A417-D1EA-0635-520B94CDA593}"/>
                </a:ext>
              </a:extLst>
            </p:cNvPr>
            <p:cNvSpPr/>
            <p:nvPr/>
          </p:nvSpPr>
          <p:spPr>
            <a:xfrm>
              <a:off x="4853272" y="2402060"/>
              <a:ext cx="67759" cy="47551"/>
            </a:xfrm>
            <a:custGeom>
              <a:avLst/>
              <a:gdLst/>
              <a:ahLst/>
              <a:cxnLst/>
              <a:rect l="l" t="t" r="r" b="b"/>
              <a:pathLst>
                <a:path w="3447" h="2419" extrusionOk="0">
                  <a:moveTo>
                    <a:pt x="1719" y="1"/>
                  </a:moveTo>
                  <a:cubicBezTo>
                    <a:pt x="664" y="1"/>
                    <a:pt x="1" y="1619"/>
                    <a:pt x="1148" y="2261"/>
                  </a:cubicBezTo>
                  <a:cubicBezTo>
                    <a:pt x="1351" y="2371"/>
                    <a:pt x="1547" y="2419"/>
                    <a:pt x="1731" y="2419"/>
                  </a:cubicBezTo>
                  <a:cubicBezTo>
                    <a:pt x="2806" y="2419"/>
                    <a:pt x="3447" y="770"/>
                    <a:pt x="2297" y="161"/>
                  </a:cubicBezTo>
                  <a:cubicBezTo>
                    <a:pt x="2097" y="50"/>
                    <a:pt x="1902" y="1"/>
                    <a:pt x="1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8723;p96">
              <a:extLst>
                <a:ext uri="{FF2B5EF4-FFF2-40B4-BE49-F238E27FC236}">
                  <a16:creationId xmlns:a16="http://schemas.microsoft.com/office/drawing/2014/main" id="{C10ED31E-2D40-267C-5192-5674A2FA1437}"/>
                </a:ext>
              </a:extLst>
            </p:cNvPr>
            <p:cNvSpPr/>
            <p:nvPr/>
          </p:nvSpPr>
          <p:spPr>
            <a:xfrm>
              <a:off x="4386036" y="1407147"/>
              <a:ext cx="1208543" cy="1030033"/>
            </a:xfrm>
            <a:custGeom>
              <a:avLst/>
              <a:gdLst/>
              <a:ahLst/>
              <a:cxnLst/>
              <a:rect l="l" t="t" r="r" b="b"/>
              <a:pathLst>
                <a:path w="61480" h="52399" extrusionOk="0">
                  <a:moveTo>
                    <a:pt x="29507" y="1"/>
                  </a:moveTo>
                  <a:cubicBezTo>
                    <a:pt x="29146" y="1"/>
                    <a:pt x="28779" y="11"/>
                    <a:pt x="28403" y="31"/>
                  </a:cubicBezTo>
                  <a:cubicBezTo>
                    <a:pt x="27967" y="31"/>
                    <a:pt x="27492" y="70"/>
                    <a:pt x="27056" y="110"/>
                  </a:cubicBezTo>
                  <a:cubicBezTo>
                    <a:pt x="11172" y="1496"/>
                    <a:pt x="1" y="16430"/>
                    <a:pt x="3249" y="32077"/>
                  </a:cubicBezTo>
                  <a:cubicBezTo>
                    <a:pt x="3526" y="33582"/>
                    <a:pt x="4002" y="35088"/>
                    <a:pt x="4556" y="36553"/>
                  </a:cubicBezTo>
                  <a:cubicBezTo>
                    <a:pt x="4556" y="36553"/>
                    <a:pt x="16321" y="46853"/>
                    <a:pt x="36603" y="52398"/>
                  </a:cubicBezTo>
                  <a:cubicBezTo>
                    <a:pt x="53715" y="47605"/>
                    <a:pt x="61479" y="27720"/>
                    <a:pt x="52091" y="12588"/>
                  </a:cubicBezTo>
                  <a:cubicBezTo>
                    <a:pt x="51893" y="12271"/>
                    <a:pt x="51655" y="11954"/>
                    <a:pt x="51457" y="11637"/>
                  </a:cubicBezTo>
                  <a:cubicBezTo>
                    <a:pt x="51259" y="11320"/>
                    <a:pt x="50982" y="10884"/>
                    <a:pt x="50665" y="10528"/>
                  </a:cubicBezTo>
                  <a:cubicBezTo>
                    <a:pt x="50507" y="10330"/>
                    <a:pt x="50309" y="10092"/>
                    <a:pt x="50150" y="9854"/>
                  </a:cubicBezTo>
                  <a:cubicBezTo>
                    <a:pt x="47734" y="6884"/>
                    <a:pt x="44684" y="4428"/>
                    <a:pt x="41237" y="2724"/>
                  </a:cubicBezTo>
                  <a:cubicBezTo>
                    <a:pt x="40564" y="2407"/>
                    <a:pt x="39891" y="2090"/>
                    <a:pt x="39178" y="1813"/>
                  </a:cubicBezTo>
                  <a:cubicBezTo>
                    <a:pt x="38148" y="1417"/>
                    <a:pt x="37118" y="1100"/>
                    <a:pt x="36048" y="823"/>
                  </a:cubicBezTo>
                  <a:cubicBezTo>
                    <a:pt x="34266" y="387"/>
                    <a:pt x="32404" y="110"/>
                    <a:pt x="30582" y="31"/>
                  </a:cubicBezTo>
                  <a:cubicBezTo>
                    <a:pt x="30225" y="11"/>
                    <a:pt x="29869" y="1"/>
                    <a:pt x="295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8724;p96">
              <a:extLst>
                <a:ext uri="{FF2B5EF4-FFF2-40B4-BE49-F238E27FC236}">
                  <a16:creationId xmlns:a16="http://schemas.microsoft.com/office/drawing/2014/main" id="{665F0EF4-F4E4-4901-9AF1-C28156FB6B2D}"/>
                </a:ext>
              </a:extLst>
            </p:cNvPr>
            <p:cNvSpPr/>
            <p:nvPr/>
          </p:nvSpPr>
          <p:spPr>
            <a:xfrm>
              <a:off x="4425764" y="1406616"/>
              <a:ext cx="956239" cy="835267"/>
            </a:xfrm>
            <a:custGeom>
              <a:avLst/>
              <a:gdLst/>
              <a:ahLst/>
              <a:cxnLst/>
              <a:rect l="l" t="t" r="r" b="b"/>
              <a:pathLst>
                <a:path w="48645" h="42491" extrusionOk="0">
                  <a:moveTo>
                    <a:pt x="27135" y="0"/>
                  </a:moveTo>
                  <a:cubicBezTo>
                    <a:pt x="26897" y="0"/>
                    <a:pt x="26659" y="5"/>
                    <a:pt x="26422" y="18"/>
                  </a:cubicBezTo>
                  <a:cubicBezTo>
                    <a:pt x="25946" y="18"/>
                    <a:pt x="25510" y="58"/>
                    <a:pt x="25035" y="97"/>
                  </a:cubicBezTo>
                  <a:cubicBezTo>
                    <a:pt x="17509" y="771"/>
                    <a:pt x="10656" y="4573"/>
                    <a:pt x="6100" y="10555"/>
                  </a:cubicBezTo>
                  <a:cubicBezTo>
                    <a:pt x="5070" y="11902"/>
                    <a:pt x="4199" y="13328"/>
                    <a:pt x="3446" y="14833"/>
                  </a:cubicBezTo>
                  <a:cubicBezTo>
                    <a:pt x="792" y="20181"/>
                    <a:pt x="0" y="26241"/>
                    <a:pt x="1188" y="32064"/>
                  </a:cubicBezTo>
                  <a:cubicBezTo>
                    <a:pt x="2575" y="33847"/>
                    <a:pt x="4199" y="35432"/>
                    <a:pt x="5982" y="36778"/>
                  </a:cubicBezTo>
                  <a:cubicBezTo>
                    <a:pt x="7368" y="37848"/>
                    <a:pt x="8873" y="38759"/>
                    <a:pt x="10418" y="39512"/>
                  </a:cubicBezTo>
                  <a:cubicBezTo>
                    <a:pt x="14481" y="41530"/>
                    <a:pt x="18821" y="42490"/>
                    <a:pt x="23026" y="42490"/>
                  </a:cubicBezTo>
                  <a:cubicBezTo>
                    <a:pt x="31534" y="42490"/>
                    <a:pt x="39492" y="38561"/>
                    <a:pt x="43495" y="31510"/>
                  </a:cubicBezTo>
                  <a:cubicBezTo>
                    <a:pt x="43811" y="30955"/>
                    <a:pt x="44089" y="30401"/>
                    <a:pt x="44366" y="29846"/>
                  </a:cubicBezTo>
                  <a:cubicBezTo>
                    <a:pt x="48644" y="20141"/>
                    <a:pt x="44208" y="8574"/>
                    <a:pt x="33829" y="2474"/>
                  </a:cubicBezTo>
                  <a:cubicBezTo>
                    <a:pt x="33275" y="2117"/>
                    <a:pt x="32641" y="1761"/>
                    <a:pt x="32047" y="1484"/>
                  </a:cubicBezTo>
                  <a:cubicBezTo>
                    <a:pt x="30898" y="889"/>
                    <a:pt x="29749" y="414"/>
                    <a:pt x="28561" y="18"/>
                  </a:cubicBezTo>
                  <a:cubicBezTo>
                    <a:pt x="28085" y="18"/>
                    <a:pt x="27610" y="0"/>
                    <a:pt x="27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8725;p96">
              <a:extLst>
                <a:ext uri="{FF2B5EF4-FFF2-40B4-BE49-F238E27FC236}">
                  <a16:creationId xmlns:a16="http://schemas.microsoft.com/office/drawing/2014/main" id="{4420C351-A311-2E27-3BE9-59C74C8EA9BF}"/>
                </a:ext>
              </a:extLst>
            </p:cNvPr>
            <p:cNvSpPr/>
            <p:nvPr/>
          </p:nvSpPr>
          <p:spPr>
            <a:xfrm>
              <a:off x="4523087" y="1466138"/>
              <a:ext cx="343417" cy="306814"/>
            </a:xfrm>
            <a:custGeom>
              <a:avLst/>
              <a:gdLst/>
              <a:ahLst/>
              <a:cxnLst/>
              <a:rect l="l" t="t" r="r" b="b"/>
              <a:pathLst>
                <a:path w="17470" h="15608" extrusionOk="0">
                  <a:moveTo>
                    <a:pt x="17192" y="1"/>
                  </a:moveTo>
                  <a:cubicBezTo>
                    <a:pt x="5388" y="1427"/>
                    <a:pt x="1" y="15014"/>
                    <a:pt x="1" y="15014"/>
                  </a:cubicBezTo>
                  <a:lnTo>
                    <a:pt x="4120" y="15608"/>
                  </a:lnTo>
                  <a:cubicBezTo>
                    <a:pt x="6735" y="6774"/>
                    <a:pt x="17470" y="2536"/>
                    <a:pt x="17470" y="2536"/>
                  </a:cubicBezTo>
                  <a:lnTo>
                    <a:pt x="17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8726;p96">
              <a:extLst>
                <a:ext uri="{FF2B5EF4-FFF2-40B4-BE49-F238E27FC236}">
                  <a16:creationId xmlns:a16="http://schemas.microsoft.com/office/drawing/2014/main" id="{FC088B4E-1546-4B27-7296-39906B91FE26}"/>
                </a:ext>
              </a:extLst>
            </p:cNvPr>
            <p:cNvSpPr/>
            <p:nvPr/>
          </p:nvSpPr>
          <p:spPr>
            <a:xfrm>
              <a:off x="4926436" y="1454953"/>
              <a:ext cx="125395" cy="47807"/>
            </a:xfrm>
            <a:custGeom>
              <a:avLst/>
              <a:gdLst/>
              <a:ahLst/>
              <a:cxnLst/>
              <a:rect l="l" t="t" r="r" b="b"/>
              <a:pathLst>
                <a:path w="6379" h="2432" extrusionOk="0">
                  <a:moveTo>
                    <a:pt x="785" y="0"/>
                  </a:moveTo>
                  <a:cubicBezTo>
                    <a:pt x="523" y="0"/>
                    <a:pt x="261" y="17"/>
                    <a:pt x="1" y="55"/>
                  </a:cubicBezTo>
                  <a:lnTo>
                    <a:pt x="278" y="2431"/>
                  </a:lnTo>
                  <a:cubicBezTo>
                    <a:pt x="1962" y="2101"/>
                    <a:pt x="3673" y="1936"/>
                    <a:pt x="5365" y="1936"/>
                  </a:cubicBezTo>
                  <a:cubicBezTo>
                    <a:pt x="5704" y="1936"/>
                    <a:pt x="6042" y="1943"/>
                    <a:pt x="6378" y="1956"/>
                  </a:cubicBezTo>
                  <a:cubicBezTo>
                    <a:pt x="6378" y="1956"/>
                    <a:pt x="3594" y="0"/>
                    <a:pt x="7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6D36AD2A-0101-5DE2-684D-51E2DBE4EA0F}"/>
              </a:ext>
            </a:extLst>
          </p:cNvPr>
          <p:cNvSpPr txBox="1"/>
          <p:nvPr/>
        </p:nvSpPr>
        <p:spPr>
          <a:xfrm>
            <a:off x="2278466" y="1011204"/>
            <a:ext cx="6158926" cy="7284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AS" sz="1400" b="0" i="0" u="none" strike="noStrike" kern="0" cap="none" spc="0" normalizeH="0" baseline="0" noProof="0" dirty="0">
                <a:ln>
                  <a:noFill/>
                </a:ln>
                <a:solidFill>
                  <a:srgbClr val="D4DC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Habitability</a:t>
            </a: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rgbClr val="D4DC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:</a:t>
            </a:r>
          </a:p>
          <a:p>
            <a:pPr marL="457200" marR="0" lvl="0" indent="-292100" algn="l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000"/>
              <a:buFont typeface="Roboto"/>
              <a:buChar char="●"/>
              <a:tabLst/>
              <a:defRPr/>
            </a:pP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rgbClr val="D4DC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The capability of a planet to support life</a:t>
            </a:r>
            <a:r>
              <a:rPr kumimoji="0" lang="en-AS" sz="1400" b="0" i="0" u="none" strike="noStrike" kern="0" cap="none" spc="0" normalizeH="0" baseline="0" noProof="0" dirty="0">
                <a:ln>
                  <a:noFill/>
                </a:ln>
                <a:solidFill>
                  <a:srgbClr val="D4DC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6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0" name="Google Shape;27230;p88"/>
          <p:cNvSpPr txBox="1">
            <a:spLocks noGrp="1"/>
          </p:cNvSpPr>
          <p:nvPr>
            <p:ph type="title"/>
          </p:nvPr>
        </p:nvSpPr>
        <p:spPr>
          <a:xfrm>
            <a:off x="1618700" y="2961536"/>
            <a:ext cx="2170800" cy="5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dirty="0"/>
              <a:t>Data</a:t>
            </a:r>
            <a:endParaRPr dirty="0"/>
          </a:p>
        </p:txBody>
      </p:sp>
      <p:sp>
        <p:nvSpPr>
          <p:cNvPr id="27232" name="Google Shape;27232;p88"/>
          <p:cNvSpPr txBox="1">
            <a:spLocks noGrp="1"/>
          </p:cNvSpPr>
          <p:nvPr>
            <p:ph type="title" idx="2"/>
          </p:nvPr>
        </p:nvSpPr>
        <p:spPr>
          <a:xfrm>
            <a:off x="1618700" y="1047550"/>
            <a:ext cx="2170800" cy="16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27233" name="Google Shape;27233;p88"/>
          <p:cNvCxnSpPr/>
          <p:nvPr/>
        </p:nvCxnSpPr>
        <p:spPr>
          <a:xfrm>
            <a:off x="1743225" y="2826975"/>
            <a:ext cx="19284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234" name="Google Shape;27234;p88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235" name="Google Shape;27235;p88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7236" name="Google Shape;27236;p88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37" name="Google Shape;27237;p88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238" name="Google Shape;27238;p88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7239" name="Google Shape;27239;p88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40" name="Google Shape;27240;p88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1" name="Google Shape;27241;p88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42" name="Google Shape;27242;p88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243" name="Google Shape;27243;p88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244" name="Google Shape;27244;p88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5" name="Google Shape;27245;p88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6" name="Google Shape;27246;p88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7" name="Google Shape;27247;p88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8" name="Google Shape;27248;p88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7249" name="Google Shape;27249;p88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250" name="Google Shape;27250;p88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400"/>
                                        <p:tgtEl>
                                          <p:spTgt spid="27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4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7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1" name="Google Shape;26541;p77"/>
          <p:cNvSpPr txBox="1">
            <a:spLocks noGrp="1"/>
          </p:cNvSpPr>
          <p:nvPr>
            <p:ph type="title" idx="6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dirty="0"/>
              <a:t>Data Collection Sources</a:t>
            </a:r>
            <a:endParaRPr dirty="0"/>
          </a:p>
        </p:txBody>
      </p:sp>
      <p:sp>
        <p:nvSpPr>
          <p:cNvPr id="26542" name="Google Shape;26542;p77"/>
          <p:cNvSpPr txBox="1">
            <a:spLocks noGrp="1"/>
          </p:cNvSpPr>
          <p:nvPr>
            <p:ph type="subTitle" idx="1"/>
          </p:nvPr>
        </p:nvSpPr>
        <p:spPr>
          <a:xfrm>
            <a:off x="963136" y="322416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AS" dirty="0"/>
              <a:t>A</a:t>
            </a:r>
            <a:r>
              <a:rPr lang="en-GB" dirty="0" err="1"/>
              <a:t>stronomical</a:t>
            </a:r>
            <a:r>
              <a:rPr lang="en-GB" dirty="0"/>
              <a:t> exoplanet and stellar </a:t>
            </a:r>
            <a:r>
              <a:rPr lang="en-GB" dirty="0" err="1"/>
              <a:t>catalog</a:t>
            </a:r>
            <a:endParaRPr dirty="0"/>
          </a:p>
        </p:txBody>
      </p:sp>
      <p:sp>
        <p:nvSpPr>
          <p:cNvPr id="26543" name="Google Shape;26543;p77"/>
          <p:cNvSpPr txBox="1">
            <a:spLocks noGrp="1"/>
          </p:cNvSpPr>
          <p:nvPr>
            <p:ph type="subTitle" idx="2"/>
          </p:nvPr>
        </p:nvSpPr>
        <p:spPr>
          <a:xfrm>
            <a:off x="3592595" y="3224160"/>
            <a:ext cx="1961557" cy="10058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A citizen science project, sponsored by NASA's Universe of Learning</a:t>
            </a:r>
          </a:p>
        </p:txBody>
      </p:sp>
      <p:sp>
        <p:nvSpPr>
          <p:cNvPr id="26544" name="Google Shape;26544;p77"/>
          <p:cNvSpPr txBox="1">
            <a:spLocks noGrp="1"/>
          </p:cNvSpPr>
          <p:nvPr>
            <p:ph type="subTitle" idx="3"/>
          </p:nvPr>
        </p:nvSpPr>
        <p:spPr>
          <a:xfrm>
            <a:off x="6366556" y="3224161"/>
            <a:ext cx="17493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IAC community database for exoplanet atmospheric observations</a:t>
            </a:r>
          </a:p>
        </p:txBody>
      </p:sp>
      <p:sp>
        <p:nvSpPr>
          <p:cNvPr id="26545" name="Google Shape;26545;p77"/>
          <p:cNvSpPr txBox="1">
            <a:spLocks noGrp="1"/>
          </p:cNvSpPr>
          <p:nvPr>
            <p:ph type="title"/>
          </p:nvPr>
        </p:nvSpPr>
        <p:spPr>
          <a:xfrm>
            <a:off x="811487" y="2844068"/>
            <a:ext cx="4059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6546" name="Google Shape;26546;p77"/>
          <p:cNvSpPr txBox="1">
            <a:spLocks noGrp="1"/>
          </p:cNvSpPr>
          <p:nvPr>
            <p:ph type="title" idx="4"/>
          </p:nvPr>
        </p:nvSpPr>
        <p:spPr>
          <a:xfrm>
            <a:off x="3328728" y="2816181"/>
            <a:ext cx="4059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6547" name="Google Shape;26547;p77"/>
          <p:cNvSpPr txBox="1">
            <a:spLocks noGrp="1"/>
          </p:cNvSpPr>
          <p:nvPr>
            <p:ph type="title" idx="5"/>
          </p:nvPr>
        </p:nvSpPr>
        <p:spPr>
          <a:xfrm>
            <a:off x="6163606" y="2842345"/>
            <a:ext cx="4059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26548" name="Google Shape;26548;p77"/>
          <p:cNvGrpSpPr/>
          <p:nvPr/>
        </p:nvGrpSpPr>
        <p:grpSpPr>
          <a:xfrm>
            <a:off x="3521881" y="1697004"/>
            <a:ext cx="1240719" cy="996564"/>
            <a:chOff x="3639866" y="1697004"/>
            <a:chExt cx="1240719" cy="996564"/>
          </a:xfrm>
        </p:grpSpPr>
        <p:grpSp>
          <p:nvGrpSpPr>
            <p:cNvPr id="26549" name="Google Shape;26549;p77"/>
            <p:cNvGrpSpPr/>
            <p:nvPr/>
          </p:nvGrpSpPr>
          <p:grpSpPr>
            <a:xfrm>
              <a:off x="3639866" y="1697004"/>
              <a:ext cx="1240719" cy="996564"/>
              <a:chOff x="3639866" y="1697004"/>
              <a:chExt cx="1240719" cy="996564"/>
            </a:xfrm>
          </p:grpSpPr>
          <p:sp>
            <p:nvSpPr>
              <p:cNvPr id="26550" name="Google Shape;26550;p77"/>
              <p:cNvSpPr/>
              <p:nvPr/>
            </p:nvSpPr>
            <p:spPr>
              <a:xfrm flipH="1">
                <a:off x="4828359" y="1702802"/>
                <a:ext cx="52226" cy="53059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1" name="Google Shape;26551;p77"/>
              <p:cNvSpPr/>
              <p:nvPr/>
            </p:nvSpPr>
            <p:spPr>
              <a:xfrm flipH="1">
                <a:off x="4639543" y="1803017"/>
                <a:ext cx="9162" cy="9162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2" name="Google Shape;26552;p77"/>
              <p:cNvSpPr/>
              <p:nvPr/>
            </p:nvSpPr>
            <p:spPr>
              <a:xfrm flipH="1">
                <a:off x="3744265" y="2101176"/>
                <a:ext cx="12474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3" name="Google Shape;26553;p77"/>
              <p:cNvSpPr/>
              <p:nvPr/>
            </p:nvSpPr>
            <p:spPr>
              <a:xfrm flipH="1">
                <a:off x="4203886" y="1798047"/>
                <a:ext cx="12474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4" name="Google Shape;26554;p77"/>
              <p:cNvSpPr/>
              <p:nvPr/>
            </p:nvSpPr>
            <p:spPr>
              <a:xfrm flipH="1">
                <a:off x="4429193" y="1769888"/>
                <a:ext cx="12474" cy="11647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5" name="Google Shape;26555;p77"/>
              <p:cNvSpPr/>
              <p:nvPr/>
            </p:nvSpPr>
            <p:spPr>
              <a:xfrm flipH="1">
                <a:off x="3969520" y="2028293"/>
                <a:ext cx="24897" cy="2489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6" name="Google Shape;26556;p77"/>
              <p:cNvSpPr/>
              <p:nvPr/>
            </p:nvSpPr>
            <p:spPr>
              <a:xfrm flipH="1">
                <a:off x="4628777" y="2051483"/>
                <a:ext cx="24068" cy="24899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7" name="Google Shape;26557;p77"/>
              <p:cNvSpPr/>
              <p:nvPr/>
            </p:nvSpPr>
            <p:spPr>
              <a:xfrm flipH="1">
                <a:off x="3639866" y="1862649"/>
                <a:ext cx="24897" cy="2489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8" name="Google Shape;26558;p77"/>
              <p:cNvSpPr/>
              <p:nvPr/>
            </p:nvSpPr>
            <p:spPr>
              <a:xfrm flipH="1">
                <a:off x="4683434" y="1901575"/>
                <a:ext cx="24068" cy="24071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9" name="Google Shape;26559;p77"/>
              <p:cNvSpPr/>
              <p:nvPr/>
            </p:nvSpPr>
            <p:spPr>
              <a:xfrm flipH="1">
                <a:off x="3809687" y="1697004"/>
                <a:ext cx="89493" cy="89502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0" name="Google Shape;26560;p77"/>
              <p:cNvSpPr/>
              <p:nvPr/>
            </p:nvSpPr>
            <p:spPr>
              <a:xfrm rot="9256444" flipH="1">
                <a:off x="4103906" y="2062837"/>
                <a:ext cx="53054" cy="5311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1" name="Google Shape;26561;p77"/>
              <p:cNvSpPr/>
              <p:nvPr/>
            </p:nvSpPr>
            <p:spPr>
              <a:xfrm rot="9256444" flipH="1">
                <a:off x="4138317" y="1968904"/>
                <a:ext cx="24069" cy="2407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2" name="Google Shape;26562;p77"/>
              <p:cNvSpPr/>
              <p:nvPr/>
            </p:nvSpPr>
            <p:spPr>
              <a:xfrm rot="10800000" flipH="1">
                <a:off x="3639866" y="2634711"/>
                <a:ext cx="52226" cy="53059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3" name="Google Shape;26563;p77"/>
              <p:cNvSpPr/>
              <p:nvPr/>
            </p:nvSpPr>
            <p:spPr>
              <a:xfrm rot="10800000" flipH="1">
                <a:off x="3871747" y="2578393"/>
                <a:ext cx="9162" cy="9162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4" name="Google Shape;26564;p77"/>
              <p:cNvSpPr/>
              <p:nvPr/>
            </p:nvSpPr>
            <p:spPr>
              <a:xfrm rot="10800000" flipH="1">
                <a:off x="4763713" y="2276920"/>
                <a:ext cx="12474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5" name="Google Shape;26565;p77"/>
              <p:cNvSpPr/>
              <p:nvPr/>
            </p:nvSpPr>
            <p:spPr>
              <a:xfrm rot="10800000" flipH="1">
                <a:off x="4304091" y="2580049"/>
                <a:ext cx="12474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6" name="Google Shape;26566;p77"/>
              <p:cNvSpPr/>
              <p:nvPr/>
            </p:nvSpPr>
            <p:spPr>
              <a:xfrm rot="10800000" flipH="1">
                <a:off x="4078784" y="2609037"/>
                <a:ext cx="12474" cy="11647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7" name="Google Shape;26567;p77"/>
              <p:cNvSpPr/>
              <p:nvPr/>
            </p:nvSpPr>
            <p:spPr>
              <a:xfrm rot="10800000" flipH="1">
                <a:off x="4526035" y="2337380"/>
                <a:ext cx="24897" cy="2489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8" name="Google Shape;26568;p77"/>
              <p:cNvSpPr/>
              <p:nvPr/>
            </p:nvSpPr>
            <p:spPr>
              <a:xfrm rot="10800000" flipH="1">
                <a:off x="3867607" y="2314190"/>
                <a:ext cx="24068" cy="24899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9" name="Google Shape;26569;p77"/>
              <p:cNvSpPr/>
              <p:nvPr/>
            </p:nvSpPr>
            <p:spPr>
              <a:xfrm rot="10800000" flipH="1">
                <a:off x="4855689" y="2503024"/>
                <a:ext cx="24897" cy="24899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0" name="Google Shape;26570;p77"/>
              <p:cNvSpPr/>
              <p:nvPr/>
            </p:nvSpPr>
            <p:spPr>
              <a:xfrm rot="10800000" flipH="1">
                <a:off x="3812949" y="2464926"/>
                <a:ext cx="24068" cy="24071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1" name="Google Shape;26571;p77"/>
              <p:cNvSpPr/>
              <p:nvPr/>
            </p:nvSpPr>
            <p:spPr>
              <a:xfrm rot="10800000" flipH="1">
                <a:off x="4621271" y="2604066"/>
                <a:ext cx="89493" cy="89502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2" name="Google Shape;26572;p77"/>
              <p:cNvSpPr/>
              <p:nvPr/>
            </p:nvSpPr>
            <p:spPr>
              <a:xfrm rot="-1543556" flipH="1">
                <a:off x="4363491" y="2274625"/>
                <a:ext cx="53054" cy="5311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3" name="Google Shape;26573;p77"/>
              <p:cNvSpPr/>
              <p:nvPr/>
            </p:nvSpPr>
            <p:spPr>
              <a:xfrm rot="-1543556" flipH="1">
                <a:off x="4358066" y="2397598"/>
                <a:ext cx="24069" cy="2407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574" name="Google Shape;26574;p77"/>
            <p:cNvSpPr/>
            <p:nvPr/>
          </p:nvSpPr>
          <p:spPr>
            <a:xfrm>
              <a:off x="3806536" y="1781748"/>
              <a:ext cx="891471" cy="876749"/>
            </a:xfrm>
            <a:custGeom>
              <a:avLst/>
              <a:gdLst/>
              <a:ahLst/>
              <a:cxnLst/>
              <a:rect l="l" t="t" r="r" b="b"/>
              <a:pathLst>
                <a:path w="5819" h="5723" extrusionOk="0">
                  <a:moveTo>
                    <a:pt x="1210" y="1"/>
                  </a:moveTo>
                  <a:cubicBezTo>
                    <a:pt x="1205" y="5"/>
                    <a:pt x="1199" y="10"/>
                    <a:pt x="1194" y="15"/>
                  </a:cubicBezTo>
                  <a:lnTo>
                    <a:pt x="1194" y="15"/>
                  </a:lnTo>
                  <a:cubicBezTo>
                    <a:pt x="1199" y="10"/>
                    <a:pt x="1205" y="5"/>
                    <a:pt x="1210" y="1"/>
                  </a:cubicBezTo>
                  <a:close/>
                  <a:moveTo>
                    <a:pt x="1194" y="15"/>
                  </a:moveTo>
                  <a:lnTo>
                    <a:pt x="1194" y="15"/>
                  </a:lnTo>
                  <a:cubicBezTo>
                    <a:pt x="489" y="666"/>
                    <a:pt x="0" y="1472"/>
                    <a:pt x="12" y="2456"/>
                  </a:cubicBezTo>
                  <a:cubicBezTo>
                    <a:pt x="24" y="2880"/>
                    <a:pt x="121" y="3303"/>
                    <a:pt x="290" y="3702"/>
                  </a:cubicBezTo>
                  <a:cubicBezTo>
                    <a:pt x="436" y="4053"/>
                    <a:pt x="617" y="4464"/>
                    <a:pt x="931" y="4682"/>
                  </a:cubicBezTo>
                  <a:cubicBezTo>
                    <a:pt x="1234" y="4888"/>
                    <a:pt x="1585" y="5021"/>
                    <a:pt x="1948" y="5069"/>
                  </a:cubicBezTo>
                  <a:cubicBezTo>
                    <a:pt x="2016" y="5073"/>
                    <a:pt x="2085" y="5075"/>
                    <a:pt x="2153" y="5075"/>
                  </a:cubicBezTo>
                  <a:cubicBezTo>
                    <a:pt x="2504" y="5075"/>
                    <a:pt x="2845" y="5022"/>
                    <a:pt x="3169" y="4900"/>
                  </a:cubicBezTo>
                  <a:cubicBezTo>
                    <a:pt x="3798" y="4670"/>
                    <a:pt x="4065" y="3956"/>
                    <a:pt x="4137" y="3352"/>
                  </a:cubicBezTo>
                  <a:cubicBezTo>
                    <a:pt x="4186" y="3049"/>
                    <a:pt x="4149" y="2735"/>
                    <a:pt x="4040" y="2456"/>
                  </a:cubicBezTo>
                  <a:cubicBezTo>
                    <a:pt x="3883" y="2130"/>
                    <a:pt x="3605" y="1876"/>
                    <a:pt x="3254" y="1791"/>
                  </a:cubicBezTo>
                  <a:cubicBezTo>
                    <a:pt x="3298" y="1779"/>
                    <a:pt x="3341" y="1773"/>
                    <a:pt x="3381" y="1773"/>
                  </a:cubicBezTo>
                  <a:cubicBezTo>
                    <a:pt x="3618" y="1773"/>
                    <a:pt x="3798" y="1965"/>
                    <a:pt x="4004" y="2130"/>
                  </a:cubicBezTo>
                  <a:cubicBezTo>
                    <a:pt x="4198" y="2299"/>
                    <a:pt x="4343" y="2517"/>
                    <a:pt x="4415" y="2759"/>
                  </a:cubicBezTo>
                  <a:cubicBezTo>
                    <a:pt x="4766" y="3714"/>
                    <a:pt x="4440" y="4718"/>
                    <a:pt x="3484" y="5190"/>
                  </a:cubicBezTo>
                  <a:cubicBezTo>
                    <a:pt x="3030" y="5420"/>
                    <a:pt x="2571" y="5553"/>
                    <a:pt x="2105" y="5553"/>
                  </a:cubicBezTo>
                  <a:cubicBezTo>
                    <a:pt x="1639" y="5553"/>
                    <a:pt x="1167" y="5420"/>
                    <a:pt x="690" y="5118"/>
                  </a:cubicBezTo>
                  <a:lnTo>
                    <a:pt x="690" y="5118"/>
                  </a:lnTo>
                  <a:cubicBezTo>
                    <a:pt x="1082" y="5480"/>
                    <a:pt x="1599" y="5674"/>
                    <a:pt x="2123" y="5674"/>
                  </a:cubicBezTo>
                  <a:cubicBezTo>
                    <a:pt x="2230" y="5674"/>
                    <a:pt x="2337" y="5666"/>
                    <a:pt x="2444" y="5650"/>
                  </a:cubicBezTo>
                  <a:cubicBezTo>
                    <a:pt x="3012" y="5577"/>
                    <a:pt x="3556" y="5335"/>
                    <a:pt x="3992" y="4972"/>
                  </a:cubicBezTo>
                  <a:cubicBezTo>
                    <a:pt x="4028" y="4948"/>
                    <a:pt x="4052" y="4912"/>
                    <a:pt x="4089" y="4888"/>
                  </a:cubicBezTo>
                  <a:cubicBezTo>
                    <a:pt x="4512" y="4464"/>
                    <a:pt x="4851" y="3799"/>
                    <a:pt x="4754" y="3182"/>
                  </a:cubicBezTo>
                  <a:cubicBezTo>
                    <a:pt x="4633" y="2565"/>
                    <a:pt x="4258" y="2033"/>
                    <a:pt x="3702" y="1731"/>
                  </a:cubicBezTo>
                  <a:cubicBezTo>
                    <a:pt x="3460" y="1598"/>
                    <a:pt x="3181" y="1513"/>
                    <a:pt x="2903" y="1477"/>
                  </a:cubicBezTo>
                  <a:cubicBezTo>
                    <a:pt x="2854" y="1469"/>
                    <a:pt x="2803" y="1466"/>
                    <a:pt x="2752" y="1466"/>
                  </a:cubicBezTo>
                  <a:cubicBezTo>
                    <a:pt x="2452" y="1466"/>
                    <a:pt x="2128" y="1575"/>
                    <a:pt x="1839" y="1658"/>
                  </a:cubicBezTo>
                  <a:cubicBezTo>
                    <a:pt x="1984" y="1368"/>
                    <a:pt x="2214" y="1138"/>
                    <a:pt x="2504" y="981"/>
                  </a:cubicBezTo>
                  <a:cubicBezTo>
                    <a:pt x="2552" y="944"/>
                    <a:pt x="2613" y="920"/>
                    <a:pt x="2673" y="896"/>
                  </a:cubicBezTo>
                  <a:cubicBezTo>
                    <a:pt x="2863" y="824"/>
                    <a:pt x="3052" y="791"/>
                    <a:pt x="3236" y="791"/>
                  </a:cubicBezTo>
                  <a:cubicBezTo>
                    <a:pt x="4259" y="791"/>
                    <a:pt x="5140" y="1807"/>
                    <a:pt x="5335" y="2771"/>
                  </a:cubicBezTo>
                  <a:cubicBezTo>
                    <a:pt x="5444" y="3279"/>
                    <a:pt x="5335" y="3860"/>
                    <a:pt x="5177" y="4343"/>
                  </a:cubicBezTo>
                  <a:cubicBezTo>
                    <a:pt x="4996" y="4864"/>
                    <a:pt x="4706" y="5335"/>
                    <a:pt x="4319" y="5722"/>
                  </a:cubicBezTo>
                  <a:cubicBezTo>
                    <a:pt x="5552" y="4731"/>
                    <a:pt x="5819" y="2952"/>
                    <a:pt x="4911" y="1658"/>
                  </a:cubicBezTo>
                  <a:cubicBezTo>
                    <a:pt x="4706" y="1343"/>
                    <a:pt x="4440" y="1089"/>
                    <a:pt x="4113" y="908"/>
                  </a:cubicBezTo>
                  <a:cubicBezTo>
                    <a:pt x="3830" y="761"/>
                    <a:pt x="3525" y="677"/>
                    <a:pt x="3199" y="677"/>
                  </a:cubicBezTo>
                  <a:cubicBezTo>
                    <a:pt x="3177" y="677"/>
                    <a:pt x="3155" y="677"/>
                    <a:pt x="3133" y="678"/>
                  </a:cubicBezTo>
                  <a:cubicBezTo>
                    <a:pt x="3122" y="678"/>
                    <a:pt x="3112" y="678"/>
                    <a:pt x="3101" y="678"/>
                  </a:cubicBezTo>
                  <a:cubicBezTo>
                    <a:pt x="2443" y="678"/>
                    <a:pt x="1689" y="1039"/>
                    <a:pt x="1427" y="1670"/>
                  </a:cubicBezTo>
                  <a:cubicBezTo>
                    <a:pt x="1089" y="2468"/>
                    <a:pt x="1222" y="3376"/>
                    <a:pt x="1742" y="4053"/>
                  </a:cubicBezTo>
                  <a:cubicBezTo>
                    <a:pt x="1270" y="3666"/>
                    <a:pt x="823" y="3158"/>
                    <a:pt x="750" y="2529"/>
                  </a:cubicBezTo>
                  <a:cubicBezTo>
                    <a:pt x="641" y="1561"/>
                    <a:pt x="1427" y="787"/>
                    <a:pt x="2238" y="424"/>
                  </a:cubicBezTo>
                  <a:cubicBezTo>
                    <a:pt x="2542" y="286"/>
                    <a:pt x="2859" y="228"/>
                    <a:pt x="3182" y="228"/>
                  </a:cubicBezTo>
                  <a:cubicBezTo>
                    <a:pt x="3705" y="228"/>
                    <a:pt x="4242" y="379"/>
                    <a:pt x="4766" y="581"/>
                  </a:cubicBezTo>
                  <a:cubicBezTo>
                    <a:pt x="4279" y="269"/>
                    <a:pt x="3722" y="110"/>
                    <a:pt x="3159" y="110"/>
                  </a:cubicBezTo>
                  <a:cubicBezTo>
                    <a:pt x="2981" y="110"/>
                    <a:pt x="2802" y="126"/>
                    <a:pt x="2625" y="158"/>
                  </a:cubicBezTo>
                  <a:cubicBezTo>
                    <a:pt x="1972" y="279"/>
                    <a:pt x="1379" y="642"/>
                    <a:pt x="992" y="1186"/>
                  </a:cubicBezTo>
                  <a:cubicBezTo>
                    <a:pt x="641" y="1706"/>
                    <a:pt x="532" y="2347"/>
                    <a:pt x="702" y="2952"/>
                  </a:cubicBezTo>
                  <a:cubicBezTo>
                    <a:pt x="811" y="3388"/>
                    <a:pt x="1065" y="3884"/>
                    <a:pt x="1427" y="4150"/>
                  </a:cubicBezTo>
                  <a:cubicBezTo>
                    <a:pt x="1671" y="4332"/>
                    <a:pt x="1957" y="4409"/>
                    <a:pt x="2249" y="4409"/>
                  </a:cubicBezTo>
                  <a:cubicBezTo>
                    <a:pt x="2754" y="4409"/>
                    <a:pt x="3277" y="4177"/>
                    <a:pt x="3629" y="3847"/>
                  </a:cubicBezTo>
                  <a:lnTo>
                    <a:pt x="3629" y="3847"/>
                  </a:lnTo>
                  <a:cubicBezTo>
                    <a:pt x="3617" y="3860"/>
                    <a:pt x="3617" y="3993"/>
                    <a:pt x="3605" y="4017"/>
                  </a:cubicBezTo>
                  <a:cubicBezTo>
                    <a:pt x="3593" y="4077"/>
                    <a:pt x="3569" y="4150"/>
                    <a:pt x="3532" y="4210"/>
                  </a:cubicBezTo>
                  <a:cubicBezTo>
                    <a:pt x="3472" y="4331"/>
                    <a:pt x="3399" y="4440"/>
                    <a:pt x="3290" y="4525"/>
                  </a:cubicBezTo>
                  <a:cubicBezTo>
                    <a:pt x="3073" y="4718"/>
                    <a:pt x="2806" y="4839"/>
                    <a:pt x="2528" y="4888"/>
                  </a:cubicBezTo>
                  <a:cubicBezTo>
                    <a:pt x="2422" y="4906"/>
                    <a:pt x="2318" y="4915"/>
                    <a:pt x="2216" y="4915"/>
                  </a:cubicBezTo>
                  <a:cubicBezTo>
                    <a:pt x="1190" y="4915"/>
                    <a:pt x="393" y="4013"/>
                    <a:pt x="206" y="3001"/>
                  </a:cubicBezTo>
                  <a:cubicBezTo>
                    <a:pt x="1" y="1895"/>
                    <a:pt x="370" y="777"/>
                    <a:pt x="1194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75" name="Google Shape;26575;p77"/>
          <p:cNvGrpSpPr/>
          <p:nvPr/>
        </p:nvGrpSpPr>
        <p:grpSpPr>
          <a:xfrm>
            <a:off x="6310422" y="1766154"/>
            <a:ext cx="1258557" cy="892335"/>
            <a:chOff x="6310422" y="1766154"/>
            <a:chExt cx="1258557" cy="892335"/>
          </a:xfrm>
        </p:grpSpPr>
        <p:grpSp>
          <p:nvGrpSpPr>
            <p:cNvPr id="26576" name="Google Shape;26576;p77"/>
            <p:cNvGrpSpPr/>
            <p:nvPr/>
          </p:nvGrpSpPr>
          <p:grpSpPr>
            <a:xfrm>
              <a:off x="6310422" y="1766154"/>
              <a:ext cx="1258557" cy="881400"/>
              <a:chOff x="6310422" y="1766154"/>
              <a:chExt cx="1258557" cy="881400"/>
            </a:xfrm>
          </p:grpSpPr>
          <p:sp>
            <p:nvSpPr>
              <p:cNvPr id="26577" name="Google Shape;26577;p77"/>
              <p:cNvSpPr/>
              <p:nvPr/>
            </p:nvSpPr>
            <p:spPr>
              <a:xfrm flipH="1">
                <a:off x="7210337" y="1798363"/>
                <a:ext cx="53054" cy="5223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8" name="Google Shape;26578;p77"/>
              <p:cNvSpPr/>
              <p:nvPr/>
            </p:nvSpPr>
            <p:spPr>
              <a:xfrm flipH="1">
                <a:off x="6773076" y="1835633"/>
                <a:ext cx="53054" cy="5311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9" name="Google Shape;26579;p77"/>
              <p:cNvSpPr/>
              <p:nvPr/>
            </p:nvSpPr>
            <p:spPr>
              <a:xfrm flipH="1">
                <a:off x="6722560" y="1939212"/>
                <a:ext cx="24068" cy="24071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0" name="Google Shape;26580;p77"/>
              <p:cNvSpPr/>
              <p:nvPr/>
            </p:nvSpPr>
            <p:spPr>
              <a:xfrm flipH="1">
                <a:off x="7520944" y="1916022"/>
                <a:ext cx="24897" cy="24071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1" name="Google Shape;26581;p77"/>
              <p:cNvSpPr/>
              <p:nvPr/>
            </p:nvSpPr>
            <p:spPr>
              <a:xfrm rot="9256444" flipH="1">
                <a:off x="6649975" y="1888161"/>
                <a:ext cx="53054" cy="5223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2" name="Google Shape;26582;p77"/>
              <p:cNvSpPr/>
              <p:nvPr/>
            </p:nvSpPr>
            <p:spPr>
              <a:xfrm rot="9256444" flipH="1">
                <a:off x="7227553" y="1768243"/>
                <a:ext cx="12474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3" name="Google Shape;26583;p77"/>
              <p:cNvSpPr/>
              <p:nvPr/>
            </p:nvSpPr>
            <p:spPr>
              <a:xfrm rot="9256444" flipH="1">
                <a:off x="6945027" y="2240841"/>
                <a:ext cx="12474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4" name="Google Shape;26584;p77"/>
              <p:cNvSpPr/>
              <p:nvPr/>
            </p:nvSpPr>
            <p:spPr>
              <a:xfrm rot="9256444" flipH="1">
                <a:off x="7041744" y="1922568"/>
                <a:ext cx="24897" cy="2489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5" name="Google Shape;26585;p77"/>
              <p:cNvSpPr/>
              <p:nvPr/>
            </p:nvSpPr>
            <p:spPr>
              <a:xfrm rot="9256444" flipH="1">
                <a:off x="6438534" y="2187654"/>
                <a:ext cx="24069" cy="2489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6" name="Google Shape;26586;p77"/>
              <p:cNvSpPr/>
              <p:nvPr/>
            </p:nvSpPr>
            <p:spPr>
              <a:xfrm rot="9256444" flipH="1">
                <a:off x="6351956" y="1937637"/>
                <a:ext cx="24897" cy="2407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7" name="Google Shape;26587;p77"/>
              <p:cNvSpPr/>
              <p:nvPr/>
            </p:nvSpPr>
            <p:spPr>
              <a:xfrm rot="9256444" flipH="1">
                <a:off x="7410621" y="1928709"/>
                <a:ext cx="24897" cy="2489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8" name="Google Shape;26588;p77"/>
              <p:cNvSpPr/>
              <p:nvPr/>
            </p:nvSpPr>
            <p:spPr>
              <a:xfrm rot="9256444" flipH="1">
                <a:off x="7254098" y="2104272"/>
                <a:ext cx="89494" cy="89500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9" name="Google Shape;26589;p77"/>
              <p:cNvSpPr/>
              <p:nvPr/>
            </p:nvSpPr>
            <p:spPr>
              <a:xfrm rot="-7120311">
                <a:off x="6746709" y="2264494"/>
                <a:ext cx="53056" cy="53104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0" name="Google Shape;26590;p77"/>
              <p:cNvSpPr/>
              <p:nvPr/>
            </p:nvSpPr>
            <p:spPr>
              <a:xfrm rot="-7120311">
                <a:off x="6571995" y="2248456"/>
                <a:ext cx="12475" cy="1247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1" name="Google Shape;26591;p77"/>
              <p:cNvSpPr/>
              <p:nvPr/>
            </p:nvSpPr>
            <p:spPr>
              <a:xfrm rot="-7120311">
                <a:off x="6808137" y="2179237"/>
                <a:ext cx="24069" cy="2406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2" name="Google Shape;26592;p77"/>
              <p:cNvSpPr/>
              <p:nvPr/>
            </p:nvSpPr>
            <p:spPr>
              <a:xfrm rot="-7120311">
                <a:off x="6314867" y="2267568"/>
                <a:ext cx="24897" cy="24896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3" name="Google Shape;26593;p77"/>
              <p:cNvSpPr/>
              <p:nvPr/>
            </p:nvSpPr>
            <p:spPr>
              <a:xfrm rot="10800000" flipH="1">
                <a:off x="6616009" y="2595324"/>
                <a:ext cx="53054" cy="5223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4" name="Google Shape;26594;p77"/>
              <p:cNvSpPr/>
              <p:nvPr/>
            </p:nvSpPr>
            <p:spPr>
              <a:xfrm rot="10800000" flipH="1">
                <a:off x="7053270" y="2557174"/>
                <a:ext cx="53054" cy="5311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5" name="Google Shape;26595;p77"/>
              <p:cNvSpPr/>
              <p:nvPr/>
            </p:nvSpPr>
            <p:spPr>
              <a:xfrm rot="10800000" flipH="1">
                <a:off x="7132772" y="2482634"/>
                <a:ext cx="24068" cy="24071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6" name="Google Shape;26596;p77"/>
              <p:cNvSpPr/>
              <p:nvPr/>
            </p:nvSpPr>
            <p:spPr>
              <a:xfrm rot="10800000" flipH="1">
                <a:off x="6333559" y="2505824"/>
                <a:ext cx="24897" cy="24071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7" name="Google Shape;26597;p77"/>
              <p:cNvSpPr/>
              <p:nvPr/>
            </p:nvSpPr>
            <p:spPr>
              <a:xfrm rot="-1543556" flipH="1">
                <a:off x="7176371" y="2505526"/>
                <a:ext cx="53054" cy="5223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8" name="Google Shape;26598;p77"/>
              <p:cNvSpPr/>
              <p:nvPr/>
            </p:nvSpPr>
            <p:spPr>
              <a:xfrm rot="-1543556" flipH="1">
                <a:off x="6921899" y="2192601"/>
                <a:ext cx="12474" cy="1247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9" name="Google Shape;26599;p77"/>
              <p:cNvSpPr/>
              <p:nvPr/>
            </p:nvSpPr>
            <p:spPr>
              <a:xfrm rot="-1543556" flipH="1">
                <a:off x="6812759" y="2498450"/>
                <a:ext cx="24897" cy="2489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0" name="Google Shape;26600;p77"/>
              <p:cNvSpPr/>
              <p:nvPr/>
            </p:nvSpPr>
            <p:spPr>
              <a:xfrm rot="-1543556" flipH="1">
                <a:off x="7416798" y="2233365"/>
                <a:ext cx="24069" cy="2489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1" name="Google Shape;26601;p77"/>
              <p:cNvSpPr/>
              <p:nvPr/>
            </p:nvSpPr>
            <p:spPr>
              <a:xfrm rot="-1543556" flipH="1">
                <a:off x="7502548" y="2484210"/>
                <a:ext cx="24897" cy="2407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2" name="Google Shape;26602;p77"/>
              <p:cNvSpPr/>
              <p:nvPr/>
            </p:nvSpPr>
            <p:spPr>
              <a:xfrm rot="-1543556" flipH="1">
                <a:off x="6443882" y="2492309"/>
                <a:ext cx="24897" cy="2489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3" name="Google Shape;26603;p77"/>
              <p:cNvSpPr/>
              <p:nvPr/>
            </p:nvSpPr>
            <p:spPr>
              <a:xfrm rot="-1543556" flipH="1">
                <a:off x="6535808" y="2252146"/>
                <a:ext cx="89494" cy="89500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4" name="Google Shape;26604;p77"/>
              <p:cNvSpPr/>
              <p:nvPr/>
            </p:nvSpPr>
            <p:spPr>
              <a:xfrm rot="3679689">
                <a:off x="7079636" y="2128319"/>
                <a:ext cx="53056" cy="53104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6" extrusionOk="0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5" name="Google Shape;26605;p77"/>
              <p:cNvSpPr/>
              <p:nvPr/>
            </p:nvSpPr>
            <p:spPr>
              <a:xfrm rot="3679689">
                <a:off x="7294930" y="2184987"/>
                <a:ext cx="12475" cy="1247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6" name="Google Shape;26606;p77"/>
              <p:cNvSpPr/>
              <p:nvPr/>
            </p:nvSpPr>
            <p:spPr>
              <a:xfrm rot="3679689">
                <a:off x="7047194" y="2242613"/>
                <a:ext cx="24069" cy="2406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7" name="Google Shape;26607;p77"/>
              <p:cNvSpPr/>
              <p:nvPr/>
            </p:nvSpPr>
            <p:spPr>
              <a:xfrm rot="3679689">
                <a:off x="7539636" y="2153453"/>
                <a:ext cx="24897" cy="24896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08" name="Google Shape;26608;p77"/>
            <p:cNvSpPr/>
            <p:nvPr/>
          </p:nvSpPr>
          <p:spPr>
            <a:xfrm>
              <a:off x="6460921" y="1781748"/>
              <a:ext cx="934402" cy="876741"/>
            </a:xfrm>
            <a:custGeom>
              <a:avLst/>
              <a:gdLst/>
              <a:ahLst/>
              <a:cxnLst/>
              <a:rect l="l" t="t" r="r" b="b"/>
              <a:pathLst>
                <a:path w="12867" h="12073" extrusionOk="0">
                  <a:moveTo>
                    <a:pt x="9287" y="560"/>
                  </a:moveTo>
                  <a:cubicBezTo>
                    <a:pt x="9312" y="567"/>
                    <a:pt x="9338" y="574"/>
                    <a:pt x="9364" y="580"/>
                  </a:cubicBezTo>
                  <a:cubicBezTo>
                    <a:pt x="9338" y="573"/>
                    <a:pt x="9312" y="566"/>
                    <a:pt x="9287" y="560"/>
                  </a:cubicBezTo>
                  <a:close/>
                  <a:moveTo>
                    <a:pt x="6824" y="0"/>
                  </a:moveTo>
                  <a:cubicBezTo>
                    <a:pt x="6375" y="0"/>
                    <a:pt x="5924" y="52"/>
                    <a:pt x="5481" y="156"/>
                  </a:cubicBezTo>
                  <a:cubicBezTo>
                    <a:pt x="3703" y="592"/>
                    <a:pt x="2130" y="2092"/>
                    <a:pt x="1682" y="3870"/>
                  </a:cubicBezTo>
                  <a:cubicBezTo>
                    <a:pt x="1259" y="5503"/>
                    <a:pt x="1828" y="7378"/>
                    <a:pt x="3170" y="8394"/>
                  </a:cubicBezTo>
                  <a:cubicBezTo>
                    <a:pt x="3762" y="8859"/>
                    <a:pt x="4502" y="9112"/>
                    <a:pt x="5260" y="9112"/>
                  </a:cubicBezTo>
                  <a:cubicBezTo>
                    <a:pt x="5369" y="9112"/>
                    <a:pt x="5480" y="9106"/>
                    <a:pt x="5590" y="9096"/>
                  </a:cubicBezTo>
                  <a:cubicBezTo>
                    <a:pt x="6461" y="8987"/>
                    <a:pt x="7223" y="8467"/>
                    <a:pt x="7646" y="7705"/>
                  </a:cubicBezTo>
                  <a:cubicBezTo>
                    <a:pt x="8227" y="6531"/>
                    <a:pt x="7755" y="5092"/>
                    <a:pt x="6582" y="4511"/>
                  </a:cubicBezTo>
                  <a:cubicBezTo>
                    <a:pt x="6638" y="4506"/>
                    <a:pt x="6694" y="4503"/>
                    <a:pt x="6750" y="4503"/>
                  </a:cubicBezTo>
                  <a:cubicBezTo>
                    <a:pt x="7220" y="4503"/>
                    <a:pt x="7663" y="4684"/>
                    <a:pt x="8009" y="5019"/>
                  </a:cubicBezTo>
                  <a:cubicBezTo>
                    <a:pt x="8384" y="5382"/>
                    <a:pt x="8650" y="5854"/>
                    <a:pt x="8735" y="6374"/>
                  </a:cubicBezTo>
                  <a:cubicBezTo>
                    <a:pt x="9013" y="7680"/>
                    <a:pt x="8348" y="9096"/>
                    <a:pt x="7223" y="9822"/>
                  </a:cubicBezTo>
                  <a:cubicBezTo>
                    <a:pt x="6598" y="10229"/>
                    <a:pt x="5856" y="10423"/>
                    <a:pt x="5109" y="10423"/>
                  </a:cubicBezTo>
                  <a:cubicBezTo>
                    <a:pt x="4524" y="10423"/>
                    <a:pt x="3936" y="10304"/>
                    <a:pt x="3400" y="10076"/>
                  </a:cubicBezTo>
                  <a:cubicBezTo>
                    <a:pt x="2178" y="9555"/>
                    <a:pt x="1223" y="8491"/>
                    <a:pt x="703" y="7257"/>
                  </a:cubicBezTo>
                  <a:cubicBezTo>
                    <a:pt x="207" y="6011"/>
                    <a:pt x="74" y="4644"/>
                    <a:pt x="303" y="3326"/>
                  </a:cubicBezTo>
                  <a:lnTo>
                    <a:pt x="303" y="3326"/>
                  </a:lnTo>
                  <a:cubicBezTo>
                    <a:pt x="1" y="4813"/>
                    <a:pt x="134" y="6398"/>
                    <a:pt x="811" y="7753"/>
                  </a:cubicBezTo>
                  <a:cubicBezTo>
                    <a:pt x="1489" y="9108"/>
                    <a:pt x="2735" y="10197"/>
                    <a:pt x="4211" y="10535"/>
                  </a:cubicBezTo>
                  <a:cubicBezTo>
                    <a:pt x="4520" y="10606"/>
                    <a:pt x="4837" y="10641"/>
                    <a:pt x="5155" y="10641"/>
                  </a:cubicBezTo>
                  <a:cubicBezTo>
                    <a:pt x="6354" y="10641"/>
                    <a:pt x="7556" y="10144"/>
                    <a:pt x="8311" y="9217"/>
                  </a:cubicBezTo>
                  <a:cubicBezTo>
                    <a:pt x="9267" y="8055"/>
                    <a:pt x="9376" y="6229"/>
                    <a:pt x="8469" y="5019"/>
                  </a:cubicBezTo>
                  <a:cubicBezTo>
                    <a:pt x="8178" y="4608"/>
                    <a:pt x="7755" y="4318"/>
                    <a:pt x="7271" y="4197"/>
                  </a:cubicBezTo>
                  <a:cubicBezTo>
                    <a:pt x="7171" y="4177"/>
                    <a:pt x="7071" y="4167"/>
                    <a:pt x="6972" y="4167"/>
                  </a:cubicBezTo>
                  <a:cubicBezTo>
                    <a:pt x="6413" y="4167"/>
                    <a:pt x="5878" y="4466"/>
                    <a:pt x="5457" y="4826"/>
                  </a:cubicBezTo>
                  <a:cubicBezTo>
                    <a:pt x="5384" y="4886"/>
                    <a:pt x="4689" y="5725"/>
                    <a:pt x="4694" y="5733"/>
                  </a:cubicBezTo>
                  <a:lnTo>
                    <a:pt x="4694" y="5733"/>
                  </a:lnTo>
                  <a:cubicBezTo>
                    <a:pt x="4319" y="5551"/>
                    <a:pt x="4162" y="5080"/>
                    <a:pt x="4247" y="4680"/>
                  </a:cubicBezTo>
                  <a:cubicBezTo>
                    <a:pt x="4356" y="4281"/>
                    <a:pt x="4574" y="3930"/>
                    <a:pt x="4900" y="3664"/>
                  </a:cubicBezTo>
                  <a:cubicBezTo>
                    <a:pt x="5444" y="3156"/>
                    <a:pt x="6158" y="2781"/>
                    <a:pt x="6896" y="2781"/>
                  </a:cubicBezTo>
                  <a:cubicBezTo>
                    <a:pt x="7465" y="2793"/>
                    <a:pt x="8021" y="2975"/>
                    <a:pt x="8493" y="3289"/>
                  </a:cubicBezTo>
                  <a:cubicBezTo>
                    <a:pt x="9848" y="4184"/>
                    <a:pt x="10525" y="5951"/>
                    <a:pt x="10247" y="7559"/>
                  </a:cubicBezTo>
                  <a:cubicBezTo>
                    <a:pt x="9957" y="9168"/>
                    <a:pt x="8807" y="10547"/>
                    <a:pt x="7344" y="11273"/>
                  </a:cubicBezTo>
                  <a:cubicBezTo>
                    <a:pt x="6611" y="11633"/>
                    <a:pt x="5784" y="11830"/>
                    <a:pt x="4963" y="11830"/>
                  </a:cubicBezTo>
                  <a:cubicBezTo>
                    <a:pt x="4129" y="11830"/>
                    <a:pt x="3303" y="11627"/>
                    <a:pt x="2590" y="11188"/>
                  </a:cubicBezTo>
                  <a:lnTo>
                    <a:pt x="2590" y="11188"/>
                  </a:lnTo>
                  <a:cubicBezTo>
                    <a:pt x="3207" y="11757"/>
                    <a:pt x="4005" y="12072"/>
                    <a:pt x="4840" y="12072"/>
                  </a:cubicBezTo>
                  <a:cubicBezTo>
                    <a:pt x="4868" y="12072"/>
                    <a:pt x="4895" y="12072"/>
                    <a:pt x="4923" y="12072"/>
                  </a:cubicBezTo>
                  <a:cubicBezTo>
                    <a:pt x="5728" y="12072"/>
                    <a:pt x="6510" y="11903"/>
                    <a:pt x="7247" y="11588"/>
                  </a:cubicBezTo>
                  <a:cubicBezTo>
                    <a:pt x="8130" y="11225"/>
                    <a:pt x="8965" y="10705"/>
                    <a:pt x="9545" y="9955"/>
                  </a:cubicBezTo>
                  <a:cubicBezTo>
                    <a:pt x="10114" y="9217"/>
                    <a:pt x="10404" y="8285"/>
                    <a:pt x="10513" y="7354"/>
                  </a:cubicBezTo>
                  <a:cubicBezTo>
                    <a:pt x="10646" y="6059"/>
                    <a:pt x="10404" y="4668"/>
                    <a:pt x="9545" y="3701"/>
                  </a:cubicBezTo>
                  <a:cubicBezTo>
                    <a:pt x="8873" y="2986"/>
                    <a:pt x="7955" y="2605"/>
                    <a:pt x="7020" y="2605"/>
                  </a:cubicBezTo>
                  <a:cubicBezTo>
                    <a:pt x="6609" y="2605"/>
                    <a:pt x="6194" y="2678"/>
                    <a:pt x="5795" y="2830"/>
                  </a:cubicBezTo>
                  <a:cubicBezTo>
                    <a:pt x="4815" y="3229"/>
                    <a:pt x="4029" y="4148"/>
                    <a:pt x="3981" y="5188"/>
                  </a:cubicBezTo>
                  <a:cubicBezTo>
                    <a:pt x="3920" y="6241"/>
                    <a:pt x="4719" y="7318"/>
                    <a:pt x="5771" y="7402"/>
                  </a:cubicBezTo>
                  <a:cubicBezTo>
                    <a:pt x="5670" y="7418"/>
                    <a:pt x="5568" y="7426"/>
                    <a:pt x="5467" y="7426"/>
                  </a:cubicBezTo>
                  <a:cubicBezTo>
                    <a:pt x="4438" y="7426"/>
                    <a:pt x="3470" y="6614"/>
                    <a:pt x="3194" y="5612"/>
                  </a:cubicBezTo>
                  <a:cubicBezTo>
                    <a:pt x="2892" y="4511"/>
                    <a:pt x="3400" y="3289"/>
                    <a:pt x="4295" y="2576"/>
                  </a:cubicBezTo>
                  <a:cubicBezTo>
                    <a:pt x="4985" y="2026"/>
                    <a:pt x="5868" y="1770"/>
                    <a:pt x="6751" y="1770"/>
                  </a:cubicBezTo>
                  <a:cubicBezTo>
                    <a:pt x="7015" y="1770"/>
                    <a:pt x="7279" y="1793"/>
                    <a:pt x="7537" y="1838"/>
                  </a:cubicBezTo>
                  <a:cubicBezTo>
                    <a:pt x="8989" y="2116"/>
                    <a:pt x="10247" y="2987"/>
                    <a:pt x="10997" y="4257"/>
                  </a:cubicBezTo>
                  <a:cubicBezTo>
                    <a:pt x="11735" y="5515"/>
                    <a:pt x="11916" y="7039"/>
                    <a:pt x="11493" y="8443"/>
                  </a:cubicBezTo>
                  <a:cubicBezTo>
                    <a:pt x="12866" y="5055"/>
                    <a:pt x="10342" y="1422"/>
                    <a:pt x="6776" y="1422"/>
                  </a:cubicBezTo>
                  <a:cubicBezTo>
                    <a:pt x="6636" y="1422"/>
                    <a:pt x="6495" y="1427"/>
                    <a:pt x="6352" y="1439"/>
                  </a:cubicBezTo>
                  <a:cubicBezTo>
                    <a:pt x="5578" y="1487"/>
                    <a:pt x="4828" y="1765"/>
                    <a:pt x="4199" y="2237"/>
                  </a:cubicBezTo>
                  <a:cubicBezTo>
                    <a:pt x="3449" y="2854"/>
                    <a:pt x="2965" y="3749"/>
                    <a:pt x="2868" y="4717"/>
                  </a:cubicBezTo>
                  <a:cubicBezTo>
                    <a:pt x="2795" y="5176"/>
                    <a:pt x="2844" y="5636"/>
                    <a:pt x="3001" y="6072"/>
                  </a:cubicBezTo>
                  <a:cubicBezTo>
                    <a:pt x="3207" y="6519"/>
                    <a:pt x="3521" y="6918"/>
                    <a:pt x="3908" y="7221"/>
                  </a:cubicBezTo>
                  <a:cubicBezTo>
                    <a:pt x="4307" y="7559"/>
                    <a:pt x="4767" y="7862"/>
                    <a:pt x="5287" y="7886"/>
                  </a:cubicBezTo>
                  <a:cubicBezTo>
                    <a:pt x="5771" y="7874"/>
                    <a:pt x="6231" y="7680"/>
                    <a:pt x="6569" y="7342"/>
                  </a:cubicBezTo>
                  <a:cubicBezTo>
                    <a:pt x="6908" y="7003"/>
                    <a:pt x="7186" y="6616"/>
                    <a:pt x="7428" y="6205"/>
                  </a:cubicBezTo>
                  <a:lnTo>
                    <a:pt x="7428" y="6205"/>
                  </a:lnTo>
                  <a:cubicBezTo>
                    <a:pt x="7513" y="7269"/>
                    <a:pt x="6872" y="8430"/>
                    <a:pt x="5819" y="8672"/>
                  </a:cubicBezTo>
                  <a:cubicBezTo>
                    <a:pt x="5656" y="8705"/>
                    <a:pt x="5491" y="8721"/>
                    <a:pt x="5326" y="8721"/>
                  </a:cubicBezTo>
                  <a:cubicBezTo>
                    <a:pt x="5004" y="8721"/>
                    <a:pt x="4684" y="8659"/>
                    <a:pt x="4380" y="8539"/>
                  </a:cubicBezTo>
                  <a:cubicBezTo>
                    <a:pt x="3219" y="8116"/>
                    <a:pt x="2227" y="7148"/>
                    <a:pt x="1912" y="5951"/>
                  </a:cubicBezTo>
                  <a:cubicBezTo>
                    <a:pt x="1743" y="5297"/>
                    <a:pt x="1755" y="4620"/>
                    <a:pt x="1936" y="3979"/>
                  </a:cubicBezTo>
                  <a:cubicBezTo>
                    <a:pt x="2324" y="2515"/>
                    <a:pt x="3497" y="1342"/>
                    <a:pt x="4900" y="761"/>
                  </a:cubicBezTo>
                  <a:cubicBezTo>
                    <a:pt x="5669" y="450"/>
                    <a:pt x="6496" y="309"/>
                    <a:pt x="7327" y="309"/>
                  </a:cubicBezTo>
                  <a:cubicBezTo>
                    <a:pt x="7987" y="309"/>
                    <a:pt x="8649" y="397"/>
                    <a:pt x="9287" y="560"/>
                  </a:cubicBezTo>
                  <a:lnTo>
                    <a:pt x="9287" y="560"/>
                  </a:lnTo>
                  <a:cubicBezTo>
                    <a:pt x="9001" y="478"/>
                    <a:pt x="8732" y="318"/>
                    <a:pt x="8432" y="229"/>
                  </a:cubicBezTo>
                  <a:cubicBezTo>
                    <a:pt x="7909" y="76"/>
                    <a:pt x="7368" y="0"/>
                    <a:pt x="68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6609" name="Google Shape;26609;p77"/>
          <p:cNvCxnSpPr/>
          <p:nvPr/>
        </p:nvCxnSpPr>
        <p:spPr>
          <a:xfrm>
            <a:off x="1069491" y="3236125"/>
            <a:ext cx="1357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610" name="Google Shape;26610;p77"/>
          <p:cNvCxnSpPr/>
          <p:nvPr/>
        </p:nvCxnSpPr>
        <p:spPr>
          <a:xfrm>
            <a:off x="3688540" y="3236125"/>
            <a:ext cx="1357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611" name="Google Shape;26611;p77"/>
          <p:cNvCxnSpPr/>
          <p:nvPr/>
        </p:nvCxnSpPr>
        <p:spPr>
          <a:xfrm>
            <a:off x="6460930" y="3236125"/>
            <a:ext cx="13575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612" name="Google Shape;26612;p77"/>
          <p:cNvSpPr/>
          <p:nvPr/>
        </p:nvSpPr>
        <p:spPr>
          <a:xfrm rot="-1543556" flipH="1">
            <a:off x="6639373" y="2665199"/>
            <a:ext cx="12474" cy="12475"/>
          </a:xfrm>
          <a:custGeom>
            <a:avLst/>
            <a:gdLst/>
            <a:ahLst/>
            <a:cxnLst/>
            <a:rect l="l" t="t" r="r" b="b"/>
            <a:pathLst>
              <a:path w="241" h="241" extrusionOk="0">
                <a:moveTo>
                  <a:pt x="241" y="97"/>
                </a:moveTo>
                <a:cubicBezTo>
                  <a:pt x="241" y="241"/>
                  <a:pt x="1" y="1"/>
                  <a:pt x="145" y="1"/>
                </a:cubicBezTo>
                <a:cubicBezTo>
                  <a:pt x="193" y="1"/>
                  <a:pt x="225" y="49"/>
                  <a:pt x="241" y="9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13" name="Google Shape;26613;p77"/>
          <p:cNvGrpSpPr/>
          <p:nvPr/>
        </p:nvGrpSpPr>
        <p:grpSpPr>
          <a:xfrm>
            <a:off x="1060695" y="1781750"/>
            <a:ext cx="916253" cy="876742"/>
            <a:chOff x="1143284" y="1781750"/>
            <a:chExt cx="916253" cy="876742"/>
          </a:xfrm>
        </p:grpSpPr>
        <p:grpSp>
          <p:nvGrpSpPr>
            <p:cNvPr id="26614" name="Google Shape;26614;p77"/>
            <p:cNvGrpSpPr/>
            <p:nvPr/>
          </p:nvGrpSpPr>
          <p:grpSpPr>
            <a:xfrm>
              <a:off x="1143284" y="1881302"/>
              <a:ext cx="739011" cy="730741"/>
              <a:chOff x="1143284" y="1881302"/>
              <a:chExt cx="739011" cy="730741"/>
            </a:xfrm>
          </p:grpSpPr>
          <p:sp>
            <p:nvSpPr>
              <p:cNvPr id="26615" name="Google Shape;26615;p77"/>
              <p:cNvSpPr/>
              <p:nvPr/>
            </p:nvSpPr>
            <p:spPr>
              <a:xfrm rot="9256444" flipH="1">
                <a:off x="1273863" y="2105876"/>
                <a:ext cx="52226" cy="530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6" name="Google Shape;26616;p77"/>
              <p:cNvSpPr/>
              <p:nvPr/>
            </p:nvSpPr>
            <p:spPr>
              <a:xfrm rot="9256444" flipH="1">
                <a:off x="1450936" y="1966008"/>
                <a:ext cx="9162" cy="9162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7" name="Google Shape;26617;p77"/>
              <p:cNvSpPr/>
              <p:nvPr/>
            </p:nvSpPr>
            <p:spPr>
              <a:xfrm rot="9256444" flipH="1">
                <a:off x="1651132" y="1902907"/>
                <a:ext cx="12474" cy="11647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8" name="Google Shape;26618;p77"/>
              <p:cNvSpPr/>
              <p:nvPr/>
            </p:nvSpPr>
            <p:spPr>
              <a:xfrm rot="9256444" flipH="1">
                <a:off x="1351217" y="1885333"/>
                <a:ext cx="24069" cy="2407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9" name="Google Shape;26619;p77"/>
              <p:cNvSpPr/>
              <p:nvPr/>
            </p:nvSpPr>
            <p:spPr>
              <a:xfrm rot="-7120311">
                <a:off x="1631256" y="2549875"/>
                <a:ext cx="52228" cy="53053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1025" extrusionOk="0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0" name="Google Shape;26620;p77"/>
              <p:cNvSpPr/>
              <p:nvPr/>
            </p:nvSpPr>
            <p:spPr>
              <a:xfrm rot="-7120311">
                <a:off x="1820130" y="2204805"/>
                <a:ext cx="53056" cy="5222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09" extrusionOk="0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1" name="Google Shape;26621;p77"/>
              <p:cNvSpPr/>
              <p:nvPr/>
            </p:nvSpPr>
            <p:spPr>
              <a:xfrm rot="-7120381">
                <a:off x="1390565" y="2531874"/>
                <a:ext cx="9162" cy="916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77" extrusionOk="0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2" name="Google Shape;26622;p77"/>
              <p:cNvSpPr/>
              <p:nvPr/>
            </p:nvSpPr>
            <p:spPr>
              <a:xfrm rot="-7120311">
                <a:off x="1423302" y="2335305"/>
                <a:ext cx="12475" cy="1247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3" name="Google Shape;26623;p77"/>
              <p:cNvSpPr/>
              <p:nvPr/>
            </p:nvSpPr>
            <p:spPr>
              <a:xfrm rot="-7120381">
                <a:off x="1260797" y="2362820"/>
                <a:ext cx="12475" cy="1164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25" extrusionOk="0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4" name="Google Shape;26624;p77"/>
              <p:cNvSpPr/>
              <p:nvPr/>
            </p:nvSpPr>
            <p:spPr>
              <a:xfrm rot="-7120311">
                <a:off x="1515049" y="2015444"/>
                <a:ext cx="24897" cy="24896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81" extrusionOk="0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5" name="Google Shape;26625;p77"/>
              <p:cNvSpPr/>
              <p:nvPr/>
            </p:nvSpPr>
            <p:spPr>
              <a:xfrm rot="-7120381">
                <a:off x="1606396" y="2398101"/>
                <a:ext cx="24069" cy="2489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81" extrusionOk="0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6" name="Google Shape;26626;p77"/>
              <p:cNvSpPr/>
              <p:nvPr/>
            </p:nvSpPr>
            <p:spPr>
              <a:xfrm rot="-7120381">
                <a:off x="1821811" y="2245063"/>
                <a:ext cx="24898" cy="2406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65" extrusionOk="0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7" name="Google Shape;26627;p77"/>
              <p:cNvSpPr/>
              <p:nvPr/>
            </p:nvSpPr>
            <p:spPr>
              <a:xfrm rot="-7120381">
                <a:off x="1500750" y="2518604"/>
                <a:ext cx="24069" cy="2406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65" extrusionOk="0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8" name="Google Shape;26628;p77"/>
              <p:cNvSpPr/>
              <p:nvPr/>
            </p:nvSpPr>
            <p:spPr>
              <a:xfrm rot="-7120311">
                <a:off x="1159262" y="2014711"/>
                <a:ext cx="89496" cy="89491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29" name="Google Shape;26629;p77"/>
            <p:cNvSpPr/>
            <p:nvPr/>
          </p:nvSpPr>
          <p:spPr>
            <a:xfrm>
              <a:off x="1152066" y="1781750"/>
              <a:ext cx="907471" cy="876742"/>
            </a:xfrm>
            <a:custGeom>
              <a:avLst/>
              <a:gdLst/>
              <a:ahLst/>
              <a:cxnLst/>
              <a:rect l="l" t="t" r="r" b="b"/>
              <a:pathLst>
                <a:path w="7501" h="7247" extrusionOk="0">
                  <a:moveTo>
                    <a:pt x="2723" y="1"/>
                  </a:moveTo>
                  <a:cubicBezTo>
                    <a:pt x="1658" y="751"/>
                    <a:pt x="1029" y="1960"/>
                    <a:pt x="1331" y="3170"/>
                  </a:cubicBezTo>
                  <a:cubicBezTo>
                    <a:pt x="1452" y="3702"/>
                    <a:pt x="1852" y="4017"/>
                    <a:pt x="2336" y="4210"/>
                  </a:cubicBezTo>
                  <a:cubicBezTo>
                    <a:pt x="2759" y="4355"/>
                    <a:pt x="3194" y="4416"/>
                    <a:pt x="3618" y="4561"/>
                  </a:cubicBezTo>
                  <a:cubicBezTo>
                    <a:pt x="3799" y="4634"/>
                    <a:pt x="4065" y="4730"/>
                    <a:pt x="4138" y="4936"/>
                  </a:cubicBezTo>
                  <a:cubicBezTo>
                    <a:pt x="4223" y="5178"/>
                    <a:pt x="4029" y="5432"/>
                    <a:pt x="3848" y="5565"/>
                  </a:cubicBezTo>
                  <a:cubicBezTo>
                    <a:pt x="3547" y="5792"/>
                    <a:pt x="3209" y="5887"/>
                    <a:pt x="2856" y="5887"/>
                  </a:cubicBezTo>
                  <a:cubicBezTo>
                    <a:pt x="2571" y="5887"/>
                    <a:pt x="2277" y="5825"/>
                    <a:pt x="1985" y="5722"/>
                  </a:cubicBezTo>
                  <a:cubicBezTo>
                    <a:pt x="1174" y="5444"/>
                    <a:pt x="485" y="4924"/>
                    <a:pt x="1" y="4222"/>
                  </a:cubicBezTo>
                  <a:lnTo>
                    <a:pt x="1" y="4222"/>
                  </a:lnTo>
                  <a:cubicBezTo>
                    <a:pt x="475" y="5294"/>
                    <a:pt x="1603" y="6083"/>
                    <a:pt x="2721" y="6083"/>
                  </a:cubicBezTo>
                  <a:cubicBezTo>
                    <a:pt x="3029" y="6083"/>
                    <a:pt x="3337" y="6022"/>
                    <a:pt x="3630" y="5892"/>
                  </a:cubicBezTo>
                  <a:cubicBezTo>
                    <a:pt x="4694" y="5287"/>
                    <a:pt x="4235" y="3617"/>
                    <a:pt x="4840" y="3472"/>
                  </a:cubicBezTo>
                  <a:cubicBezTo>
                    <a:pt x="4972" y="3424"/>
                    <a:pt x="5091" y="3402"/>
                    <a:pt x="5197" y="3402"/>
                  </a:cubicBezTo>
                  <a:cubicBezTo>
                    <a:pt x="6321" y="3402"/>
                    <a:pt x="6025" y="5897"/>
                    <a:pt x="5122" y="6974"/>
                  </a:cubicBezTo>
                  <a:lnTo>
                    <a:pt x="5122" y="6974"/>
                  </a:lnTo>
                  <a:cubicBezTo>
                    <a:pt x="5740" y="6318"/>
                    <a:pt x="6176" y="5421"/>
                    <a:pt x="6134" y="4525"/>
                  </a:cubicBezTo>
                  <a:cubicBezTo>
                    <a:pt x="6122" y="3956"/>
                    <a:pt x="5868" y="3424"/>
                    <a:pt x="5420" y="3085"/>
                  </a:cubicBezTo>
                  <a:cubicBezTo>
                    <a:pt x="5004" y="2776"/>
                    <a:pt x="4495" y="2729"/>
                    <a:pt x="3992" y="2729"/>
                  </a:cubicBezTo>
                  <a:cubicBezTo>
                    <a:pt x="3866" y="2729"/>
                    <a:pt x="3741" y="2732"/>
                    <a:pt x="3618" y="2734"/>
                  </a:cubicBezTo>
                  <a:cubicBezTo>
                    <a:pt x="3473" y="2734"/>
                    <a:pt x="3315" y="2710"/>
                    <a:pt x="3279" y="2553"/>
                  </a:cubicBezTo>
                  <a:cubicBezTo>
                    <a:pt x="3219" y="2323"/>
                    <a:pt x="3352" y="2117"/>
                    <a:pt x="3485" y="1960"/>
                  </a:cubicBezTo>
                  <a:cubicBezTo>
                    <a:pt x="3835" y="1519"/>
                    <a:pt x="4229" y="1390"/>
                    <a:pt x="4645" y="1390"/>
                  </a:cubicBezTo>
                  <a:cubicBezTo>
                    <a:pt x="4948" y="1390"/>
                    <a:pt x="5262" y="1458"/>
                    <a:pt x="5577" y="1525"/>
                  </a:cubicBezTo>
                  <a:cubicBezTo>
                    <a:pt x="6485" y="1827"/>
                    <a:pt x="6932" y="2347"/>
                    <a:pt x="7501" y="3037"/>
                  </a:cubicBezTo>
                  <a:cubicBezTo>
                    <a:pt x="7344" y="2747"/>
                    <a:pt x="7138" y="2468"/>
                    <a:pt x="6908" y="2214"/>
                  </a:cubicBezTo>
                  <a:cubicBezTo>
                    <a:pt x="6376" y="1592"/>
                    <a:pt x="5593" y="1239"/>
                    <a:pt x="4824" y="1239"/>
                  </a:cubicBezTo>
                  <a:cubicBezTo>
                    <a:pt x="4352" y="1239"/>
                    <a:pt x="3885" y="1372"/>
                    <a:pt x="3485" y="1658"/>
                  </a:cubicBezTo>
                  <a:cubicBezTo>
                    <a:pt x="2880" y="2263"/>
                    <a:pt x="2723" y="3170"/>
                    <a:pt x="2880" y="4077"/>
                  </a:cubicBezTo>
                  <a:cubicBezTo>
                    <a:pt x="2239" y="4065"/>
                    <a:pt x="1682" y="3630"/>
                    <a:pt x="1513" y="3025"/>
                  </a:cubicBezTo>
                  <a:cubicBezTo>
                    <a:pt x="1356" y="1876"/>
                    <a:pt x="1815" y="726"/>
                    <a:pt x="2723" y="1"/>
                  </a:cubicBezTo>
                  <a:close/>
                  <a:moveTo>
                    <a:pt x="5122" y="6974"/>
                  </a:moveTo>
                  <a:lnTo>
                    <a:pt x="5122" y="6974"/>
                  </a:lnTo>
                  <a:cubicBezTo>
                    <a:pt x="5032" y="7070"/>
                    <a:pt x="4937" y="7161"/>
                    <a:pt x="4840" y="7246"/>
                  </a:cubicBezTo>
                  <a:cubicBezTo>
                    <a:pt x="4939" y="7172"/>
                    <a:pt x="5034" y="7080"/>
                    <a:pt x="5122" y="69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30" name="Google Shape;26630;p77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631" name="Google Shape;26631;p77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632" name="Google Shape;26632;p77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33" name="Google Shape;26633;p77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634" name="Google Shape;26634;p77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6635" name="Google Shape;26635;p77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36" name="Google Shape;26636;p77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37" name="Google Shape;26637;p77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38" name="Google Shape;26638;p77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639" name="Google Shape;26639;p77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640" name="Google Shape;26640;p77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1" name="Google Shape;26641;p77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2" name="Google Shape;26642;p77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3" name="Google Shape;26643;p77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4" name="Google Shape;26644;p77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645" name="Google Shape;26645;p77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646" name="Google Shape;26646;p77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6545;p77">
            <a:extLst>
              <a:ext uri="{FF2B5EF4-FFF2-40B4-BE49-F238E27FC236}">
                <a16:creationId xmlns:a16="http://schemas.microsoft.com/office/drawing/2014/main" id="{7CE30135-B92F-9641-B453-DE391B58118E}"/>
              </a:ext>
            </a:extLst>
          </p:cNvPr>
          <p:cNvSpPr txBox="1">
            <a:spLocks/>
          </p:cNvSpPr>
          <p:nvPr/>
        </p:nvSpPr>
        <p:spPr>
          <a:xfrm>
            <a:off x="978104" y="2803353"/>
            <a:ext cx="2289144" cy="390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r>
              <a:rPr lang="en-AS" dirty="0"/>
              <a:t>NASA Exoplanet Archive</a:t>
            </a:r>
            <a:endParaRPr lang="en" dirty="0"/>
          </a:p>
        </p:txBody>
      </p:sp>
      <p:sp>
        <p:nvSpPr>
          <p:cNvPr id="7" name="Google Shape;26545;p77">
            <a:extLst>
              <a:ext uri="{FF2B5EF4-FFF2-40B4-BE49-F238E27FC236}">
                <a16:creationId xmlns:a16="http://schemas.microsoft.com/office/drawing/2014/main" id="{8B90CD92-0727-4D38-0887-EADD01154C3D}"/>
              </a:ext>
            </a:extLst>
          </p:cNvPr>
          <p:cNvSpPr txBox="1">
            <a:spLocks/>
          </p:cNvSpPr>
          <p:nvPr/>
        </p:nvSpPr>
        <p:spPr>
          <a:xfrm>
            <a:off x="3543758" y="2802448"/>
            <a:ext cx="2598683" cy="344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r>
              <a:rPr lang="en-AS" dirty="0"/>
              <a:t>NASA Exoplanet Exploration</a:t>
            </a:r>
            <a:endParaRPr lang="en" dirty="0"/>
          </a:p>
        </p:txBody>
      </p:sp>
      <p:sp>
        <p:nvSpPr>
          <p:cNvPr id="8" name="Google Shape;26545;p77">
            <a:extLst>
              <a:ext uri="{FF2B5EF4-FFF2-40B4-BE49-F238E27FC236}">
                <a16:creationId xmlns:a16="http://schemas.microsoft.com/office/drawing/2014/main" id="{2A12955A-305A-55E3-E114-07E572FC05D3}"/>
              </a:ext>
            </a:extLst>
          </p:cNvPr>
          <p:cNvSpPr txBox="1">
            <a:spLocks/>
          </p:cNvSpPr>
          <p:nvPr/>
        </p:nvSpPr>
        <p:spPr>
          <a:xfrm>
            <a:off x="6380844" y="2804546"/>
            <a:ext cx="2640785" cy="388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Font typeface="Big Shoulders Text"/>
              <a:buNone/>
              <a:defRPr sz="12000" b="0" i="0" u="none" strike="noStrike" cap="none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>
            <a:r>
              <a:rPr lang="en-AS" dirty="0"/>
              <a:t>Exoplanets and Astrobiology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266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" dur="1000" fill="hold"/>
                                        <p:tgtEl>
                                          <p:spTgt spid="265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1000" fill="hold"/>
                                        <p:tgtEl>
                                          <p:spTgt spid="265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91" name="Google Shape;27091;p84"/>
          <p:cNvSpPr txBox="1">
            <a:spLocks noGrp="1"/>
          </p:cNvSpPr>
          <p:nvPr>
            <p:ph type="title"/>
          </p:nvPr>
        </p:nvSpPr>
        <p:spPr>
          <a:xfrm>
            <a:off x="967582" y="931066"/>
            <a:ext cx="7343509" cy="32813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S" dirty="0"/>
              <a:t>But the data wasn’t perfect...</a:t>
            </a:r>
            <a:endParaRPr dirty="0"/>
          </a:p>
        </p:txBody>
      </p:sp>
      <p:grpSp>
        <p:nvGrpSpPr>
          <p:cNvPr id="27093" name="Google Shape;27093;p84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094" name="Google Shape;27094;p84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7095" name="Google Shape;27095;p84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96" name="Google Shape;27096;p84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097" name="Google Shape;27097;p84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7098" name="Google Shape;27098;p84"/>
            <p:cNvSpPr/>
            <p:nvPr/>
          </p:nvSpPr>
          <p:spPr>
            <a:xfrm>
              <a:off x="5290848" y="4792679"/>
              <a:ext cx="147735" cy="151607"/>
            </a:xfrm>
            <a:custGeom>
              <a:avLst/>
              <a:gdLst/>
              <a:ahLst/>
              <a:cxnLst/>
              <a:rect l="l" t="t" r="r" b="b"/>
              <a:pathLst>
                <a:path w="184669" h="189509" extrusionOk="0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99" name="Google Shape;27099;p84">
            <a:hlinkClick r:id=""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00" name="Google Shape;27100;p84">
            <a:hlinkClick r:id=""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01" name="Google Shape;27101;p84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102" name="Google Shape;27102;p84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103" name="Google Shape;27103;p84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2519" extrusionOk="0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4" name="Google Shape;27104;p84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avLst/>
                <a:gdLst/>
                <a:ahLst/>
                <a:cxnLst/>
                <a:rect l="l" t="t" r="r" b="b"/>
                <a:pathLst>
                  <a:path w="10717" h="11534" extrusionOk="0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5" name="Google Shape;27105;p84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840" extrusionOk="0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6" name="Google Shape;27106;p84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avLst/>
                <a:gdLst/>
                <a:ahLst/>
                <a:cxnLst/>
                <a:rect l="l" t="t" r="r" b="b"/>
                <a:pathLst>
                  <a:path w="3240" h="5730" extrusionOk="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7" name="Google Shape;27107;p84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avLst/>
                <a:gdLst/>
                <a:ahLst/>
                <a:cxnLst/>
                <a:rect l="l" t="t" r="r" b="b"/>
                <a:pathLst>
                  <a:path w="14234" h="6284" extrusionOk="0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7108" name="Google Shape;27108;p84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109" name="Google Shape;27109;p84">
            <a:hlinkClick r:id="rId3" action="ppaction://hlinksldjump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uter Space and Galaxi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41A2A"/>
      </a:accent1>
      <a:accent2>
        <a:srgbClr val="708EC0"/>
      </a:accent2>
      <a:accent3>
        <a:srgbClr val="D4DCFF"/>
      </a:accent3>
      <a:accent4>
        <a:srgbClr val="E7A662"/>
      </a:accent4>
      <a:accent5>
        <a:srgbClr val="FFD69C"/>
      </a:accent5>
      <a:accent6>
        <a:srgbClr val="F1C98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550</Words>
  <Application>Microsoft Office PowerPoint</Application>
  <PresentationFormat>On-screen Show (16:9)</PresentationFormat>
  <Paragraphs>107</Paragraphs>
  <Slides>28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Big Shoulders Text</vt:lpstr>
      <vt:lpstr>Arial</vt:lpstr>
      <vt:lpstr>Roboto Light</vt:lpstr>
      <vt:lpstr>Roboto</vt:lpstr>
      <vt:lpstr>Outer Space and Galaxies by Slidesgo</vt:lpstr>
      <vt:lpstr>Exoplanets and Habitability</vt:lpstr>
      <vt:lpstr>Table of contents</vt:lpstr>
      <vt:lpstr>—Konstantin Tsiolkovsky, pioneer of Russian rocketry.</vt:lpstr>
      <vt:lpstr>Introduction</vt:lpstr>
      <vt:lpstr>Exoplanets</vt:lpstr>
      <vt:lpstr>PowerPoint Presentation</vt:lpstr>
      <vt:lpstr>Data</vt:lpstr>
      <vt:lpstr>Data Collection Sources</vt:lpstr>
      <vt:lpstr>But the data wasn’t perfect...</vt:lpstr>
      <vt:lpstr>Data Quality Problems Faced</vt:lpstr>
      <vt:lpstr>Missing Data </vt:lpstr>
      <vt:lpstr>Significantly distant data</vt:lpstr>
      <vt:lpstr>Significantly distant data</vt:lpstr>
      <vt:lpstr>Data Limitations</vt:lpstr>
      <vt:lpstr>Data Exploration and Visualization</vt:lpstr>
      <vt:lpstr>Exoplanet Detection and Controversy</vt:lpstr>
      <vt:lpstr>Physical Properties and Discovery Methods</vt:lpstr>
      <vt:lpstr>Stellar Characteristics</vt:lpstr>
      <vt:lpstr>Habitability</vt:lpstr>
      <vt:lpstr>Stellar Characteristics and Habitability</vt:lpstr>
      <vt:lpstr>Distribution and Clustering of Habitable Exoplanets</vt:lpstr>
      <vt:lpstr>Atmospheric Composition and Habitability</vt:lpstr>
      <vt:lpstr>Planet Characteristics and Atmospheric Composition</vt:lpstr>
      <vt:lpstr>Conclusion</vt:lpstr>
      <vt:lpstr>Most Habitable Planets Found</vt:lpstr>
      <vt:lpstr>In conclusion, we’ve obtained a wide variety of insights from the data, delving into details such as:</vt:lpstr>
      <vt:lpstr>—Joseph Campbell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Exoplanets and Habitability</dc:title>
  <dc:creator>96653</dc:creator>
  <cp:lastModifiedBy>zeinab222188</cp:lastModifiedBy>
  <cp:revision>3</cp:revision>
  <dcterms:modified xsi:type="dcterms:W3CDTF">2024-05-06T19:24:47Z</dcterms:modified>
</cp:coreProperties>
</file>